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30"/>
  </p:notesMasterIdLst>
  <p:sldIdLst>
    <p:sldId id="256" r:id="rId3"/>
    <p:sldId id="278" r:id="rId4"/>
    <p:sldId id="273" r:id="rId5"/>
    <p:sldId id="300" r:id="rId6"/>
    <p:sldId id="258" r:id="rId7"/>
    <p:sldId id="257" r:id="rId8"/>
    <p:sldId id="259" r:id="rId9"/>
    <p:sldId id="260" r:id="rId10"/>
    <p:sldId id="261" r:id="rId11"/>
    <p:sldId id="262" r:id="rId12"/>
    <p:sldId id="263" r:id="rId13"/>
    <p:sldId id="264" r:id="rId14"/>
    <p:sldId id="266" r:id="rId15"/>
    <p:sldId id="269" r:id="rId16"/>
    <p:sldId id="270" r:id="rId17"/>
    <p:sldId id="272" r:id="rId18"/>
    <p:sldId id="277" r:id="rId19"/>
    <p:sldId id="281" r:id="rId20"/>
    <p:sldId id="283" r:id="rId21"/>
    <p:sldId id="289" r:id="rId22"/>
    <p:sldId id="291" r:id="rId23"/>
    <p:sldId id="292" r:id="rId24"/>
    <p:sldId id="293" r:id="rId25"/>
    <p:sldId id="294" r:id="rId26"/>
    <p:sldId id="295" r:id="rId27"/>
    <p:sldId id="296" r:id="rId28"/>
    <p:sldId id="297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entury Schoolbook" panose="02040604050505020304" pitchFamily="18" charset="0"/>
      <p:regular r:id="rId35"/>
      <p:bold r:id="rId36"/>
      <p:italic r:id="rId37"/>
      <p:boldItalic r:id="rId38"/>
    </p:embeddedFont>
    <p:embeddedFont>
      <p:font typeface="Miriam Libre" panose="020B0604020202020204" charset="-79"/>
      <p:regular r:id="rId39"/>
      <p:bold r:id="rId40"/>
    </p:embeddedFont>
    <p:embeddedFont>
      <p:font typeface="Proxima Nova" panose="020B0604020202020204" charset="0"/>
      <p:regular r:id="rId41"/>
      <p:bold r:id="rId42"/>
      <p:italic r:id="rId43"/>
      <p:boldItalic r:id="rId44"/>
    </p:embeddedFont>
    <p:embeddedFont>
      <p:font typeface="Proxima Nova Semibold" panose="020B0604020202020204" charset="0"/>
      <p:regular r:id="rId45"/>
      <p:bold r:id="rId46"/>
      <p:boldItalic r:id="rId47"/>
    </p:embeddedFont>
    <p:embeddedFont>
      <p:font typeface="Roboto Medium" panose="020B0604020202020204" charset="0"/>
      <p:regular r:id="rId48"/>
      <p:bold r:id="rId49"/>
      <p:italic r:id="rId50"/>
      <p:boldItalic r:id="rId51"/>
    </p:embeddedFont>
    <p:embeddedFont>
      <p:font typeface="Titillium Web" panose="00000500000000000000" pitchFamily="2" charset="0"/>
      <p:regular r:id="rId52"/>
      <p:bold r:id="rId53"/>
      <p:italic r:id="rId54"/>
      <p:boldItalic r:id="rId55"/>
    </p:embeddedFont>
    <p:embeddedFont>
      <p:font typeface="Titillium Web Light" panose="00000400000000000000" pitchFamily="2" charset="0"/>
      <p:regular r:id="rId56"/>
      <p:italic r:id="rId57"/>
    </p:embeddedFont>
    <p:embeddedFont>
      <p:font typeface="Titillium Web SemiBold" panose="000007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ър Цачев" initials="АЦ" lastIdx="1" clrIdx="0">
    <p:extLst>
      <p:ext uri="{19B8F6BF-5375-455C-9EA6-DF929625EA0E}">
        <p15:presenceInfo xmlns:p15="http://schemas.microsoft.com/office/powerpoint/2012/main" userId="Александър Цачев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6938CC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816DEE-E41C-4753-85CD-28018186C63D}">
  <a:tblStyle styleId="{3D816DEE-E41C-4753-85CD-28018186C6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90" autoAdjust="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3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2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8da6f330ff_0_2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8da6f330ff_0_2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8b330ca0f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8b330ca0f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8da6f330ff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8da6f330ff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8da6f330ff_0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8da6f330ff_0_1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8da6f330ff_0_3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8da6f330ff_0_3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8b330ca0f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8b330ca0f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8da6f330ff_0_3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8da6f330ff_0_3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g8da6f330ff_0_4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3" name="Google Shape;3263;g8da6f330ff_0_4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0" name="Google Shape;5190;g8baac76b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1" name="Google Shape;5191;g8baac76b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5" name="Google Shape;5215;g8dc087fe64_0_14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6" name="Google Shape;5216;g8dc087fe64_0_14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g8da6f330ff_0_4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1" name="Google Shape;3331;g8da6f330ff_0_4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9" name="Google Shape;12679;g9322ad199b_1_7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0" name="Google Shape;12680;g9322ad199b_1_7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2" name="Google Shape;13452;g9322ad199b_1_8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3" name="Google Shape;13453;g9322ad199b_1_8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4" name="Google Shape;13754;g9322ad199b_1_8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5" name="Google Shape;13755;g9322ad199b_1_8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6" name="Google Shape;14046;g9322ad199b_1_8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7" name="Google Shape;14047;g9322ad199b_1_8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5" name="Google Shape;14405;g9322ad199b_1_9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6" name="Google Shape;14406;g9322ad199b_1_9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2" name="Google Shape;14822;g9322ad199b_1_9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3" name="Google Shape;14823;g9322ad199b_1_9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1" name="Google Shape;15161;g9322ad199b_1_10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2" name="Google Shape;15162;g9322ad199b_1_10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9" name="Google Shape;15349;g9322ad199b_1_10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0" name="Google Shape;15350;g9322ad199b_1_10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8da6f330ff_0_4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8da6f330ff_0_4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8da6f330ff_0_3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8da6f330ff_0_3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227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dc087fe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dc087fe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dc087fe64_0_27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dc087fe64_0_27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b330ca0f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b330ca0f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b330ca0f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b330ca0f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da6f330ff_0_1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da6f330ff_0_1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56310" y="493664"/>
            <a:ext cx="8027019" cy="4209022"/>
          </a:xfrm>
          <a:custGeom>
            <a:avLst/>
            <a:gdLst/>
            <a:ahLst/>
            <a:cxnLst/>
            <a:rect l="l" t="t" r="r" b="b"/>
            <a:pathLst>
              <a:path w="72482" h="38009" extrusionOk="0">
                <a:moveTo>
                  <a:pt x="0" y="1"/>
                </a:moveTo>
                <a:lnTo>
                  <a:pt x="0" y="38009"/>
                </a:lnTo>
                <a:lnTo>
                  <a:pt x="72482" y="38009"/>
                </a:lnTo>
                <a:lnTo>
                  <a:pt x="72482" y="1"/>
                </a:lnTo>
                <a:close/>
              </a:path>
            </a:pathLst>
          </a:custGeom>
          <a:gradFill>
            <a:gsLst>
              <a:gs pos="0">
                <a:srgbClr val="350851"/>
              </a:gs>
              <a:gs pos="100000">
                <a:srgbClr val="1F003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16550" y="449700"/>
            <a:ext cx="8110853" cy="4296947"/>
          </a:xfrm>
          <a:custGeom>
            <a:avLst/>
            <a:gdLst/>
            <a:ahLst/>
            <a:cxnLst/>
            <a:rect l="l" t="t" r="r" b="b"/>
            <a:pathLst>
              <a:path w="73239" h="38803" extrusionOk="0">
                <a:moveTo>
                  <a:pt x="71014" y="795"/>
                </a:moveTo>
                <a:lnTo>
                  <a:pt x="71014" y="1548"/>
                </a:lnTo>
                <a:lnTo>
                  <a:pt x="71729" y="1548"/>
                </a:lnTo>
                <a:lnTo>
                  <a:pt x="71729" y="2263"/>
                </a:lnTo>
                <a:lnTo>
                  <a:pt x="72444" y="2263"/>
                </a:lnTo>
                <a:lnTo>
                  <a:pt x="72444" y="36540"/>
                </a:lnTo>
                <a:lnTo>
                  <a:pt x="71691" y="36540"/>
                </a:lnTo>
                <a:lnTo>
                  <a:pt x="71691" y="37255"/>
                </a:lnTo>
                <a:lnTo>
                  <a:pt x="70976" y="37255"/>
                </a:lnTo>
                <a:lnTo>
                  <a:pt x="70976" y="38008"/>
                </a:lnTo>
                <a:lnTo>
                  <a:pt x="2265" y="38008"/>
                </a:lnTo>
                <a:lnTo>
                  <a:pt x="2265" y="37255"/>
                </a:lnTo>
                <a:lnTo>
                  <a:pt x="1509" y="37255"/>
                </a:lnTo>
                <a:lnTo>
                  <a:pt x="1509" y="36540"/>
                </a:lnTo>
                <a:lnTo>
                  <a:pt x="756" y="36540"/>
                </a:lnTo>
                <a:lnTo>
                  <a:pt x="756" y="2263"/>
                </a:lnTo>
                <a:lnTo>
                  <a:pt x="1471" y="2263"/>
                </a:lnTo>
                <a:lnTo>
                  <a:pt x="1471" y="1548"/>
                </a:lnTo>
                <a:lnTo>
                  <a:pt x="2186" y="1548"/>
                </a:lnTo>
                <a:lnTo>
                  <a:pt x="2186" y="795"/>
                </a:lnTo>
                <a:close/>
                <a:moveTo>
                  <a:pt x="0" y="1"/>
                </a:moveTo>
                <a:lnTo>
                  <a:pt x="0" y="38803"/>
                </a:lnTo>
                <a:lnTo>
                  <a:pt x="73238" y="38803"/>
                </a:lnTo>
                <a:lnTo>
                  <a:pt x="73238" y="1"/>
                </a:lnTo>
                <a:close/>
              </a:path>
            </a:pathLst>
          </a:custGeom>
          <a:gradFill>
            <a:gsLst>
              <a:gs pos="0">
                <a:srgbClr val="FFAFFF"/>
              </a:gs>
              <a:gs pos="50000">
                <a:srgbClr val="FFD6FF"/>
              </a:gs>
              <a:gs pos="100000">
                <a:srgbClr val="FFAFFF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 amt="28000"/>
          </a:blip>
          <a:srcRect l="23604" r="23987" b="29942"/>
          <a:stretch/>
        </p:blipFill>
        <p:spPr>
          <a:xfrm>
            <a:off x="601800" y="1564600"/>
            <a:ext cx="7870655" cy="303889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399245" y="2255700"/>
            <a:ext cx="63456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Miriam Libre"/>
              <a:buNone/>
              <a:defRPr sz="4000"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399163" y="3125100"/>
            <a:ext cx="63456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 idx="2"/>
          </p:nvPr>
        </p:nvSpPr>
        <p:spPr>
          <a:xfrm>
            <a:off x="1399245" y="1691100"/>
            <a:ext cx="63456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Miriam Libre"/>
              <a:buNone/>
              <a:defRPr sz="6000"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CUSTOM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3"/>
          <p:cNvGrpSpPr/>
          <p:nvPr/>
        </p:nvGrpSpPr>
        <p:grpSpPr>
          <a:xfrm>
            <a:off x="1234980" y="2365100"/>
            <a:ext cx="2732821" cy="995774"/>
            <a:chOff x="3235550" y="3022150"/>
            <a:chExt cx="3278730" cy="1194689"/>
          </a:xfrm>
        </p:grpSpPr>
        <p:sp>
          <p:nvSpPr>
            <p:cNvPr id="67" name="Google Shape;67;p13"/>
            <p:cNvSpPr/>
            <p:nvPr/>
          </p:nvSpPr>
          <p:spPr>
            <a:xfrm>
              <a:off x="3249096" y="3039274"/>
              <a:ext cx="3248400" cy="1160526"/>
            </a:xfrm>
            <a:custGeom>
              <a:avLst/>
              <a:gdLst/>
              <a:ahLst/>
              <a:cxnLst/>
              <a:rect l="l" t="t" r="r" b="b"/>
              <a:pathLst>
                <a:path w="38129" h="13622" extrusionOk="0">
                  <a:moveTo>
                    <a:pt x="0" y="0"/>
                  </a:moveTo>
                  <a:lnTo>
                    <a:pt x="0" y="13621"/>
                  </a:lnTo>
                  <a:lnTo>
                    <a:pt x="38128" y="13621"/>
                  </a:lnTo>
                  <a:lnTo>
                    <a:pt x="38128" y="0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3235550" y="3022150"/>
              <a:ext cx="3278730" cy="1194689"/>
            </a:xfrm>
            <a:custGeom>
              <a:avLst/>
              <a:gdLst/>
              <a:ahLst/>
              <a:cxnLst/>
              <a:rect l="l" t="t" r="r" b="b"/>
              <a:pathLst>
                <a:path w="38485" h="14023" extrusionOk="0">
                  <a:moveTo>
                    <a:pt x="37652" y="360"/>
                  </a:moveTo>
                  <a:lnTo>
                    <a:pt x="37652" y="837"/>
                  </a:lnTo>
                  <a:lnTo>
                    <a:pt x="38128" y="837"/>
                  </a:lnTo>
                  <a:lnTo>
                    <a:pt x="38128" y="13187"/>
                  </a:lnTo>
                  <a:lnTo>
                    <a:pt x="37652" y="13187"/>
                  </a:lnTo>
                  <a:lnTo>
                    <a:pt x="37652" y="13664"/>
                  </a:lnTo>
                  <a:lnTo>
                    <a:pt x="795" y="13664"/>
                  </a:lnTo>
                  <a:lnTo>
                    <a:pt x="795" y="13505"/>
                  </a:lnTo>
                  <a:lnTo>
                    <a:pt x="795" y="13187"/>
                  </a:lnTo>
                  <a:lnTo>
                    <a:pt x="356" y="13187"/>
                  </a:lnTo>
                  <a:lnTo>
                    <a:pt x="356" y="837"/>
                  </a:lnTo>
                  <a:lnTo>
                    <a:pt x="795" y="837"/>
                  </a:lnTo>
                  <a:lnTo>
                    <a:pt x="795" y="678"/>
                  </a:lnTo>
                  <a:lnTo>
                    <a:pt x="795" y="360"/>
                  </a:lnTo>
                  <a:lnTo>
                    <a:pt x="12907" y="360"/>
                  </a:lnTo>
                  <a:lnTo>
                    <a:pt x="12907" y="875"/>
                  </a:lnTo>
                  <a:lnTo>
                    <a:pt x="13383" y="875"/>
                  </a:lnTo>
                  <a:lnTo>
                    <a:pt x="13383" y="1351"/>
                  </a:lnTo>
                  <a:lnTo>
                    <a:pt x="13901" y="1351"/>
                  </a:lnTo>
                  <a:lnTo>
                    <a:pt x="13901" y="1828"/>
                  </a:lnTo>
                  <a:lnTo>
                    <a:pt x="24583" y="1828"/>
                  </a:lnTo>
                  <a:lnTo>
                    <a:pt x="24583" y="1351"/>
                  </a:lnTo>
                  <a:lnTo>
                    <a:pt x="25060" y="1351"/>
                  </a:lnTo>
                  <a:lnTo>
                    <a:pt x="25060" y="875"/>
                  </a:lnTo>
                  <a:lnTo>
                    <a:pt x="25537" y="875"/>
                  </a:lnTo>
                  <a:lnTo>
                    <a:pt x="25537" y="360"/>
                  </a:lnTo>
                  <a:close/>
                  <a:moveTo>
                    <a:pt x="0" y="1"/>
                  </a:moveTo>
                  <a:lnTo>
                    <a:pt x="0" y="14023"/>
                  </a:lnTo>
                  <a:lnTo>
                    <a:pt x="38484" y="14023"/>
                  </a:lnTo>
                  <a:lnTo>
                    <a:pt x="38484" y="1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13"/>
          <p:cNvGrpSpPr/>
          <p:nvPr/>
        </p:nvGrpSpPr>
        <p:grpSpPr>
          <a:xfrm>
            <a:off x="5175193" y="2365100"/>
            <a:ext cx="2732821" cy="995774"/>
            <a:chOff x="3235550" y="3022150"/>
            <a:chExt cx="3278730" cy="1194689"/>
          </a:xfrm>
        </p:grpSpPr>
        <p:sp>
          <p:nvSpPr>
            <p:cNvPr id="70" name="Google Shape;70;p13"/>
            <p:cNvSpPr/>
            <p:nvPr/>
          </p:nvSpPr>
          <p:spPr>
            <a:xfrm>
              <a:off x="3249096" y="3039274"/>
              <a:ext cx="3248400" cy="1160526"/>
            </a:xfrm>
            <a:custGeom>
              <a:avLst/>
              <a:gdLst/>
              <a:ahLst/>
              <a:cxnLst/>
              <a:rect l="l" t="t" r="r" b="b"/>
              <a:pathLst>
                <a:path w="38129" h="13622" extrusionOk="0">
                  <a:moveTo>
                    <a:pt x="0" y="0"/>
                  </a:moveTo>
                  <a:lnTo>
                    <a:pt x="0" y="13621"/>
                  </a:lnTo>
                  <a:lnTo>
                    <a:pt x="38128" y="13621"/>
                  </a:lnTo>
                  <a:lnTo>
                    <a:pt x="38128" y="0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235550" y="3022150"/>
              <a:ext cx="3278730" cy="1194689"/>
            </a:xfrm>
            <a:custGeom>
              <a:avLst/>
              <a:gdLst/>
              <a:ahLst/>
              <a:cxnLst/>
              <a:rect l="l" t="t" r="r" b="b"/>
              <a:pathLst>
                <a:path w="38485" h="14023" extrusionOk="0">
                  <a:moveTo>
                    <a:pt x="37652" y="360"/>
                  </a:moveTo>
                  <a:lnTo>
                    <a:pt x="37652" y="837"/>
                  </a:lnTo>
                  <a:lnTo>
                    <a:pt x="38128" y="837"/>
                  </a:lnTo>
                  <a:lnTo>
                    <a:pt x="38128" y="13187"/>
                  </a:lnTo>
                  <a:lnTo>
                    <a:pt x="37652" y="13187"/>
                  </a:lnTo>
                  <a:lnTo>
                    <a:pt x="37652" y="13664"/>
                  </a:lnTo>
                  <a:lnTo>
                    <a:pt x="795" y="13664"/>
                  </a:lnTo>
                  <a:lnTo>
                    <a:pt x="795" y="13505"/>
                  </a:lnTo>
                  <a:lnTo>
                    <a:pt x="795" y="13187"/>
                  </a:lnTo>
                  <a:lnTo>
                    <a:pt x="356" y="13187"/>
                  </a:lnTo>
                  <a:lnTo>
                    <a:pt x="356" y="837"/>
                  </a:lnTo>
                  <a:lnTo>
                    <a:pt x="795" y="837"/>
                  </a:lnTo>
                  <a:lnTo>
                    <a:pt x="795" y="678"/>
                  </a:lnTo>
                  <a:lnTo>
                    <a:pt x="795" y="360"/>
                  </a:lnTo>
                  <a:lnTo>
                    <a:pt x="12907" y="360"/>
                  </a:lnTo>
                  <a:lnTo>
                    <a:pt x="12907" y="875"/>
                  </a:lnTo>
                  <a:lnTo>
                    <a:pt x="13383" y="875"/>
                  </a:lnTo>
                  <a:lnTo>
                    <a:pt x="13383" y="1351"/>
                  </a:lnTo>
                  <a:lnTo>
                    <a:pt x="13901" y="1351"/>
                  </a:lnTo>
                  <a:lnTo>
                    <a:pt x="13901" y="1828"/>
                  </a:lnTo>
                  <a:lnTo>
                    <a:pt x="24583" y="1828"/>
                  </a:lnTo>
                  <a:lnTo>
                    <a:pt x="24583" y="1351"/>
                  </a:lnTo>
                  <a:lnTo>
                    <a:pt x="25060" y="1351"/>
                  </a:lnTo>
                  <a:lnTo>
                    <a:pt x="25060" y="875"/>
                  </a:lnTo>
                  <a:lnTo>
                    <a:pt x="25537" y="875"/>
                  </a:lnTo>
                  <a:lnTo>
                    <a:pt x="25537" y="360"/>
                  </a:lnTo>
                  <a:close/>
                  <a:moveTo>
                    <a:pt x="0" y="1"/>
                  </a:moveTo>
                  <a:lnTo>
                    <a:pt x="0" y="14023"/>
                  </a:lnTo>
                  <a:lnTo>
                    <a:pt x="38484" y="14023"/>
                  </a:lnTo>
                  <a:lnTo>
                    <a:pt x="38484" y="1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1234988" y="2563975"/>
            <a:ext cx="27327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"/>
              <a:buNone/>
              <a:defRPr sz="20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"/>
              <a:buNone/>
              <a:defRPr sz="20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"/>
              <a:buNone/>
              <a:defRPr sz="20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"/>
              <a:buNone/>
              <a:defRPr sz="20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"/>
              <a:buNone/>
              <a:defRPr sz="20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"/>
              <a:buNone/>
              <a:defRPr sz="20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"/>
              <a:buNone/>
              <a:defRPr sz="20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"/>
              <a:buNone/>
              <a:defRPr sz="20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"/>
              <a:buNone/>
              <a:defRPr sz="20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"/>
          </p:nvPr>
        </p:nvSpPr>
        <p:spPr>
          <a:xfrm>
            <a:off x="5174213" y="2563975"/>
            <a:ext cx="27348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"/>
              <a:buNone/>
              <a:defRPr sz="20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"/>
              <a:buNone/>
              <a:defRPr sz="20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"/>
              <a:buNone/>
              <a:defRPr sz="20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"/>
              <a:buNone/>
              <a:defRPr sz="20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"/>
              <a:buNone/>
              <a:defRPr sz="20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"/>
              <a:buNone/>
              <a:defRPr sz="20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"/>
              <a:buNone/>
              <a:defRPr sz="20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"/>
              <a:buNone/>
              <a:defRPr sz="20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"/>
              <a:buNone/>
              <a:defRPr sz="20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grpSp>
        <p:nvGrpSpPr>
          <p:cNvPr id="74" name="Google Shape;74;p13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75" name="Google Shape;75;p13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3"/>
          </p:nvPr>
        </p:nvSpPr>
        <p:spPr>
          <a:xfrm>
            <a:off x="1324550" y="3708750"/>
            <a:ext cx="25542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4"/>
          </p:nvPr>
        </p:nvSpPr>
        <p:spPr>
          <a:xfrm>
            <a:off x="5264525" y="3708750"/>
            <a:ext cx="25542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>
            <a:off x="720000" y="1237114"/>
            <a:ext cx="7703975" cy="2125077"/>
            <a:chOff x="720000" y="1509202"/>
            <a:chExt cx="7703975" cy="2125077"/>
          </a:xfrm>
        </p:grpSpPr>
        <p:sp>
          <p:nvSpPr>
            <p:cNvPr id="82" name="Google Shape;82;p14"/>
            <p:cNvSpPr/>
            <p:nvPr/>
          </p:nvSpPr>
          <p:spPr>
            <a:xfrm>
              <a:off x="748609" y="1531946"/>
              <a:ext cx="7652621" cy="2073580"/>
            </a:xfrm>
            <a:custGeom>
              <a:avLst/>
              <a:gdLst/>
              <a:ahLst/>
              <a:cxnLst/>
              <a:rect l="l" t="t" r="r" b="b"/>
              <a:pathLst>
                <a:path w="53498" h="14496" extrusionOk="0">
                  <a:moveTo>
                    <a:pt x="0" y="1"/>
                  </a:moveTo>
                  <a:lnTo>
                    <a:pt x="0" y="14496"/>
                  </a:lnTo>
                  <a:lnTo>
                    <a:pt x="53498" y="14496"/>
                  </a:lnTo>
                  <a:lnTo>
                    <a:pt x="53498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720000" y="1509202"/>
              <a:ext cx="7703975" cy="2125077"/>
            </a:xfrm>
            <a:custGeom>
              <a:avLst/>
              <a:gdLst/>
              <a:ahLst/>
              <a:cxnLst/>
              <a:rect l="l" t="t" r="r" b="b"/>
              <a:pathLst>
                <a:path w="53857" h="14856" extrusionOk="0">
                  <a:moveTo>
                    <a:pt x="53062" y="357"/>
                  </a:moveTo>
                  <a:lnTo>
                    <a:pt x="53062" y="795"/>
                  </a:lnTo>
                  <a:lnTo>
                    <a:pt x="53501" y="795"/>
                  </a:lnTo>
                  <a:lnTo>
                    <a:pt x="53501" y="14019"/>
                  </a:lnTo>
                  <a:lnTo>
                    <a:pt x="53062" y="14019"/>
                  </a:lnTo>
                  <a:lnTo>
                    <a:pt x="53062" y="14496"/>
                  </a:lnTo>
                  <a:lnTo>
                    <a:pt x="795" y="14496"/>
                  </a:lnTo>
                  <a:lnTo>
                    <a:pt x="795" y="14337"/>
                  </a:lnTo>
                  <a:lnTo>
                    <a:pt x="795" y="14019"/>
                  </a:lnTo>
                  <a:lnTo>
                    <a:pt x="359" y="14019"/>
                  </a:lnTo>
                  <a:lnTo>
                    <a:pt x="359" y="795"/>
                  </a:lnTo>
                  <a:lnTo>
                    <a:pt x="795" y="795"/>
                  </a:lnTo>
                  <a:lnTo>
                    <a:pt x="795" y="636"/>
                  </a:lnTo>
                  <a:lnTo>
                    <a:pt x="795" y="357"/>
                  </a:lnTo>
                  <a:lnTo>
                    <a:pt x="18985" y="357"/>
                  </a:lnTo>
                  <a:lnTo>
                    <a:pt x="18985" y="954"/>
                  </a:lnTo>
                  <a:lnTo>
                    <a:pt x="19582" y="954"/>
                  </a:lnTo>
                  <a:lnTo>
                    <a:pt x="19582" y="1590"/>
                  </a:lnTo>
                  <a:lnTo>
                    <a:pt x="20176" y="1590"/>
                  </a:lnTo>
                  <a:lnTo>
                    <a:pt x="20176" y="2184"/>
                  </a:lnTo>
                  <a:lnTo>
                    <a:pt x="33680" y="2184"/>
                  </a:lnTo>
                  <a:lnTo>
                    <a:pt x="33680" y="1590"/>
                  </a:lnTo>
                  <a:lnTo>
                    <a:pt x="34278" y="1590"/>
                  </a:lnTo>
                  <a:lnTo>
                    <a:pt x="34278" y="954"/>
                  </a:lnTo>
                  <a:lnTo>
                    <a:pt x="34913" y="954"/>
                  </a:lnTo>
                  <a:lnTo>
                    <a:pt x="34913" y="357"/>
                  </a:lnTo>
                  <a:close/>
                  <a:moveTo>
                    <a:pt x="0" y="1"/>
                  </a:moveTo>
                  <a:lnTo>
                    <a:pt x="0" y="14855"/>
                  </a:lnTo>
                  <a:lnTo>
                    <a:pt x="53856" y="14855"/>
                  </a:lnTo>
                  <a:lnTo>
                    <a:pt x="53856" y="1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14"/>
          <p:cNvSpPr txBox="1">
            <a:spLocks noGrp="1"/>
          </p:cNvSpPr>
          <p:nvPr>
            <p:ph type="subTitle" idx="1"/>
          </p:nvPr>
        </p:nvSpPr>
        <p:spPr>
          <a:xfrm>
            <a:off x="2166750" y="3536188"/>
            <a:ext cx="49263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2166700" y="1653688"/>
            <a:ext cx="4926300" cy="14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"/>
              <a:buNone/>
              <a:defRPr sz="20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 SemiBold"/>
              <a:buNone/>
              <a:defRPr sz="2000">
                <a:solidFill>
                  <a:srgbClr val="FFCE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 SemiBold"/>
              <a:buNone/>
              <a:defRPr sz="2000">
                <a:solidFill>
                  <a:srgbClr val="FFCE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 SemiBold"/>
              <a:buNone/>
              <a:defRPr sz="2000">
                <a:solidFill>
                  <a:srgbClr val="FFCE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 SemiBold"/>
              <a:buNone/>
              <a:defRPr sz="2000">
                <a:solidFill>
                  <a:srgbClr val="FFCE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 SemiBold"/>
              <a:buNone/>
              <a:defRPr sz="2000">
                <a:solidFill>
                  <a:srgbClr val="FFCE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 SemiBold"/>
              <a:buNone/>
              <a:defRPr sz="2000">
                <a:solidFill>
                  <a:srgbClr val="FFCE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 SemiBold"/>
              <a:buNone/>
              <a:defRPr sz="2000">
                <a:solidFill>
                  <a:srgbClr val="FFCE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 SemiBold"/>
              <a:buNone/>
              <a:defRPr sz="2000">
                <a:solidFill>
                  <a:srgbClr val="FFCE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2">
            <a:alphaModFix amt="25000"/>
          </a:blip>
          <a:srcRect l="24351" r="24351" b="58559"/>
          <a:stretch/>
        </p:blipFill>
        <p:spPr>
          <a:xfrm>
            <a:off x="720000" y="1564600"/>
            <a:ext cx="7703970" cy="1797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">
  <p:cSld name="CUSTOM_2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5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89" name="Google Shape;89;p15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1324550" y="2429875"/>
            <a:ext cx="25668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5258200" y="2429875"/>
            <a:ext cx="25668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1324550" y="3952500"/>
            <a:ext cx="25668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5258200" y="3952500"/>
            <a:ext cx="25668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numbers">
  <p:cSld name="CUSTOM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6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98" name="Google Shape;98;p16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25" y="1857025"/>
            <a:ext cx="24045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3" hasCustomPrompt="1"/>
          </p:nvPr>
        </p:nvSpPr>
        <p:spPr>
          <a:xfrm>
            <a:off x="3389300" y="1857025"/>
            <a:ext cx="24045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 idx="4" hasCustomPrompt="1"/>
          </p:nvPr>
        </p:nvSpPr>
        <p:spPr>
          <a:xfrm>
            <a:off x="6019500" y="1857025"/>
            <a:ext cx="24045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721650" y="3937125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5"/>
          </p:nvPr>
        </p:nvSpPr>
        <p:spPr>
          <a:xfrm>
            <a:off x="3369750" y="3937125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6"/>
          </p:nvPr>
        </p:nvSpPr>
        <p:spPr>
          <a:xfrm>
            <a:off x="6017850" y="3937125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rows">
  <p:cSld name="ONE_COLUMN_TEXT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" name="Google Shape;109;p17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110" name="Google Shape;110;p17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>
            <a:off x="730800" y="1982275"/>
            <a:ext cx="35079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2"/>
          </p:nvPr>
        </p:nvSpPr>
        <p:spPr>
          <a:xfrm>
            <a:off x="730800" y="3406800"/>
            <a:ext cx="35079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CUSTOM_4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9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129" name="Google Shape;129;p19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1"/>
          </p:nvPr>
        </p:nvSpPr>
        <p:spPr>
          <a:xfrm>
            <a:off x="721650" y="1406775"/>
            <a:ext cx="3845700" cy="31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5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0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135" name="Google Shape;135;p20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1"/>
          </p:nvPr>
        </p:nvSpPr>
        <p:spPr>
          <a:xfrm>
            <a:off x="730800" y="2274575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2"/>
          </p:nvPr>
        </p:nvSpPr>
        <p:spPr>
          <a:xfrm>
            <a:off x="3356100" y="2274575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3"/>
          </p:nvPr>
        </p:nvSpPr>
        <p:spPr>
          <a:xfrm>
            <a:off x="5981400" y="2274575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4"/>
          </p:nvPr>
        </p:nvSpPr>
        <p:spPr>
          <a:xfrm>
            <a:off x="730800" y="3948000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5"/>
          </p:nvPr>
        </p:nvSpPr>
        <p:spPr>
          <a:xfrm>
            <a:off x="3356100" y="3948000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6"/>
          </p:nvPr>
        </p:nvSpPr>
        <p:spPr>
          <a:xfrm>
            <a:off x="5981400" y="3948000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ackground">
  <p:cSld name="CUSTOM_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1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146" name="Google Shape;146;p21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/>
          <p:nvPr/>
        </p:nvSpPr>
        <p:spPr>
          <a:xfrm>
            <a:off x="560548" y="403166"/>
            <a:ext cx="8022922" cy="4212297"/>
          </a:xfrm>
          <a:custGeom>
            <a:avLst/>
            <a:gdLst/>
            <a:ahLst/>
            <a:cxnLst/>
            <a:rect l="l" t="t" r="r" b="b"/>
            <a:pathLst>
              <a:path w="72445" h="37970" extrusionOk="0">
                <a:moveTo>
                  <a:pt x="1" y="0"/>
                </a:moveTo>
                <a:lnTo>
                  <a:pt x="1" y="37970"/>
                </a:lnTo>
                <a:lnTo>
                  <a:pt x="72445" y="37970"/>
                </a:lnTo>
                <a:lnTo>
                  <a:pt x="72445" y="0"/>
                </a:lnTo>
                <a:close/>
              </a:path>
            </a:pathLst>
          </a:custGeom>
          <a:gradFill>
            <a:gsLst>
              <a:gs pos="0">
                <a:srgbClr val="350851"/>
              </a:gs>
              <a:gs pos="100000">
                <a:srgbClr val="1F003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516575" y="359125"/>
            <a:ext cx="8110853" cy="4300492"/>
          </a:xfrm>
          <a:custGeom>
            <a:avLst/>
            <a:gdLst/>
            <a:ahLst/>
            <a:cxnLst/>
            <a:rect l="l" t="t" r="r" b="b"/>
            <a:pathLst>
              <a:path w="73239" h="38765" extrusionOk="0">
                <a:moveTo>
                  <a:pt x="71015" y="795"/>
                </a:moveTo>
                <a:lnTo>
                  <a:pt x="71015" y="1510"/>
                </a:lnTo>
                <a:lnTo>
                  <a:pt x="71771" y="1510"/>
                </a:lnTo>
                <a:lnTo>
                  <a:pt x="71771" y="2263"/>
                </a:lnTo>
                <a:lnTo>
                  <a:pt x="72444" y="2263"/>
                </a:lnTo>
                <a:lnTo>
                  <a:pt x="72444" y="36499"/>
                </a:lnTo>
                <a:lnTo>
                  <a:pt x="71730" y="36499"/>
                </a:lnTo>
                <a:lnTo>
                  <a:pt x="71730" y="37255"/>
                </a:lnTo>
                <a:lnTo>
                  <a:pt x="70977" y="37255"/>
                </a:lnTo>
                <a:lnTo>
                  <a:pt x="70977" y="38008"/>
                </a:lnTo>
                <a:lnTo>
                  <a:pt x="2266" y="38008"/>
                </a:lnTo>
                <a:lnTo>
                  <a:pt x="2266" y="37255"/>
                </a:lnTo>
                <a:lnTo>
                  <a:pt x="1510" y="37255"/>
                </a:lnTo>
                <a:lnTo>
                  <a:pt x="1510" y="36499"/>
                </a:lnTo>
                <a:lnTo>
                  <a:pt x="757" y="36499"/>
                </a:lnTo>
                <a:lnTo>
                  <a:pt x="757" y="2263"/>
                </a:lnTo>
                <a:lnTo>
                  <a:pt x="1472" y="2263"/>
                </a:lnTo>
                <a:lnTo>
                  <a:pt x="1472" y="1510"/>
                </a:lnTo>
                <a:lnTo>
                  <a:pt x="2225" y="1510"/>
                </a:lnTo>
                <a:lnTo>
                  <a:pt x="2225" y="795"/>
                </a:lnTo>
                <a:lnTo>
                  <a:pt x="28638" y="795"/>
                </a:lnTo>
                <a:lnTo>
                  <a:pt x="28638" y="1389"/>
                </a:lnTo>
                <a:lnTo>
                  <a:pt x="29274" y="1389"/>
                </a:lnTo>
                <a:lnTo>
                  <a:pt x="29274" y="2024"/>
                </a:lnTo>
                <a:lnTo>
                  <a:pt x="29868" y="2024"/>
                </a:lnTo>
                <a:lnTo>
                  <a:pt x="29868" y="2622"/>
                </a:lnTo>
                <a:lnTo>
                  <a:pt x="43372" y="2622"/>
                </a:lnTo>
                <a:lnTo>
                  <a:pt x="43372" y="2024"/>
                </a:lnTo>
                <a:lnTo>
                  <a:pt x="43969" y="2024"/>
                </a:lnTo>
                <a:lnTo>
                  <a:pt x="43969" y="1389"/>
                </a:lnTo>
                <a:lnTo>
                  <a:pt x="44563" y="1389"/>
                </a:lnTo>
                <a:lnTo>
                  <a:pt x="44563" y="795"/>
                </a:lnTo>
                <a:close/>
                <a:moveTo>
                  <a:pt x="1" y="0"/>
                </a:moveTo>
                <a:lnTo>
                  <a:pt x="1" y="38764"/>
                </a:lnTo>
                <a:lnTo>
                  <a:pt x="73239" y="38764"/>
                </a:lnTo>
                <a:lnTo>
                  <a:pt x="73239" y="0"/>
                </a:lnTo>
                <a:close/>
              </a:path>
            </a:pathLst>
          </a:custGeom>
          <a:gradFill>
            <a:gsLst>
              <a:gs pos="0">
                <a:srgbClr val="FFAFFF"/>
              </a:gs>
              <a:gs pos="50000">
                <a:srgbClr val="FFD6FF"/>
              </a:gs>
              <a:gs pos="100000">
                <a:srgbClr val="FFAFFF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2">
            <a:alphaModFix amt="28000"/>
          </a:blip>
          <a:srcRect l="23604" r="23987" b="29942"/>
          <a:stretch/>
        </p:blipFill>
        <p:spPr>
          <a:xfrm>
            <a:off x="601800" y="1564600"/>
            <a:ext cx="7870655" cy="303889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>
            <a:spLocks noGrp="1"/>
          </p:cNvSpPr>
          <p:nvPr>
            <p:ph type="title" hasCustomPrompt="1"/>
          </p:nvPr>
        </p:nvSpPr>
        <p:spPr>
          <a:xfrm>
            <a:off x="1789125" y="1057550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1789025" y="1587975"/>
            <a:ext cx="24045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1600"/>
              <a:buNone/>
              <a:defRPr sz="1600" b="1">
                <a:solidFill>
                  <a:srgbClr val="FFCEFF"/>
                </a:solidFill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 idx="2" hasCustomPrompt="1"/>
          </p:nvPr>
        </p:nvSpPr>
        <p:spPr>
          <a:xfrm>
            <a:off x="1789125" y="2802075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3"/>
          </p:nvPr>
        </p:nvSpPr>
        <p:spPr>
          <a:xfrm>
            <a:off x="1789025" y="3332500"/>
            <a:ext cx="24045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1600"/>
              <a:buNone/>
              <a:defRPr sz="1600" b="1">
                <a:solidFill>
                  <a:srgbClr val="FFCEFF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 idx="4" hasCustomPrompt="1"/>
          </p:nvPr>
        </p:nvSpPr>
        <p:spPr>
          <a:xfrm>
            <a:off x="5001025" y="1057550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5"/>
          </p:nvPr>
        </p:nvSpPr>
        <p:spPr>
          <a:xfrm>
            <a:off x="5000925" y="1587975"/>
            <a:ext cx="24045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1600"/>
              <a:buNone/>
              <a:defRPr sz="1600" b="1">
                <a:solidFill>
                  <a:srgbClr val="FFCE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title" idx="6" hasCustomPrompt="1"/>
          </p:nvPr>
        </p:nvSpPr>
        <p:spPr>
          <a:xfrm>
            <a:off x="5001025" y="2802075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7"/>
          </p:nvPr>
        </p:nvSpPr>
        <p:spPr>
          <a:xfrm>
            <a:off x="5000925" y="3332500"/>
            <a:ext cx="24045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1600"/>
              <a:buNone/>
              <a:defRPr sz="1600" b="1">
                <a:solidFill>
                  <a:srgbClr val="FFCE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8"/>
          </p:nvPr>
        </p:nvSpPr>
        <p:spPr>
          <a:xfrm>
            <a:off x="1671675" y="3692925"/>
            <a:ext cx="2536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9"/>
          </p:nvPr>
        </p:nvSpPr>
        <p:spPr>
          <a:xfrm>
            <a:off x="5001025" y="3692925"/>
            <a:ext cx="2536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13"/>
          </p:nvPr>
        </p:nvSpPr>
        <p:spPr>
          <a:xfrm>
            <a:off x="1671675" y="1936600"/>
            <a:ext cx="2536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14"/>
          </p:nvPr>
        </p:nvSpPr>
        <p:spPr>
          <a:xfrm>
            <a:off x="5001025" y="1936600"/>
            <a:ext cx="2536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3775709" y="493786"/>
            <a:ext cx="4807579" cy="4216585"/>
          </a:xfrm>
          <a:custGeom>
            <a:avLst/>
            <a:gdLst/>
            <a:ahLst/>
            <a:cxnLst/>
            <a:rect l="l" t="t" r="r" b="b"/>
            <a:pathLst>
              <a:path w="43293" h="37971" extrusionOk="0">
                <a:moveTo>
                  <a:pt x="1" y="1"/>
                </a:moveTo>
                <a:lnTo>
                  <a:pt x="1" y="37970"/>
                </a:lnTo>
                <a:lnTo>
                  <a:pt x="43292" y="37970"/>
                </a:lnTo>
                <a:lnTo>
                  <a:pt x="43292" y="1"/>
                </a:lnTo>
                <a:close/>
              </a:path>
            </a:pathLst>
          </a:custGeom>
          <a:gradFill>
            <a:gsLst>
              <a:gs pos="0">
                <a:srgbClr val="350851"/>
              </a:gs>
              <a:gs pos="100000">
                <a:srgbClr val="1F003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731622" y="449700"/>
            <a:ext cx="4895751" cy="4304756"/>
          </a:xfrm>
          <a:custGeom>
            <a:avLst/>
            <a:gdLst/>
            <a:ahLst/>
            <a:cxnLst/>
            <a:rect l="l" t="t" r="r" b="b"/>
            <a:pathLst>
              <a:path w="44087" h="38765" extrusionOk="0">
                <a:moveTo>
                  <a:pt x="41862" y="757"/>
                </a:moveTo>
                <a:lnTo>
                  <a:pt x="41862" y="1510"/>
                </a:lnTo>
                <a:lnTo>
                  <a:pt x="42577" y="1510"/>
                </a:lnTo>
                <a:lnTo>
                  <a:pt x="42577" y="2266"/>
                </a:lnTo>
                <a:lnTo>
                  <a:pt x="43292" y="2266"/>
                </a:lnTo>
                <a:lnTo>
                  <a:pt x="43292" y="36502"/>
                </a:lnTo>
                <a:lnTo>
                  <a:pt x="42536" y="36502"/>
                </a:lnTo>
                <a:lnTo>
                  <a:pt x="42536" y="37255"/>
                </a:lnTo>
                <a:lnTo>
                  <a:pt x="41821" y="37255"/>
                </a:lnTo>
                <a:lnTo>
                  <a:pt x="41821" y="37970"/>
                </a:lnTo>
                <a:lnTo>
                  <a:pt x="2263" y="37970"/>
                </a:lnTo>
                <a:lnTo>
                  <a:pt x="2263" y="37255"/>
                </a:lnTo>
                <a:lnTo>
                  <a:pt x="1548" y="37255"/>
                </a:lnTo>
                <a:lnTo>
                  <a:pt x="1548" y="36502"/>
                </a:lnTo>
                <a:lnTo>
                  <a:pt x="795" y="36502"/>
                </a:lnTo>
                <a:lnTo>
                  <a:pt x="795" y="2266"/>
                </a:lnTo>
                <a:lnTo>
                  <a:pt x="1510" y="2266"/>
                </a:lnTo>
                <a:lnTo>
                  <a:pt x="1510" y="1510"/>
                </a:lnTo>
                <a:lnTo>
                  <a:pt x="2225" y="1510"/>
                </a:lnTo>
                <a:lnTo>
                  <a:pt x="2225" y="757"/>
                </a:lnTo>
                <a:lnTo>
                  <a:pt x="14060" y="757"/>
                </a:lnTo>
                <a:lnTo>
                  <a:pt x="14060" y="1392"/>
                </a:lnTo>
                <a:lnTo>
                  <a:pt x="14696" y="1392"/>
                </a:lnTo>
                <a:lnTo>
                  <a:pt x="14696" y="1986"/>
                </a:lnTo>
                <a:lnTo>
                  <a:pt x="15290" y="1986"/>
                </a:lnTo>
                <a:lnTo>
                  <a:pt x="15290" y="2622"/>
                </a:lnTo>
                <a:lnTo>
                  <a:pt x="28794" y="2622"/>
                </a:lnTo>
                <a:lnTo>
                  <a:pt x="28794" y="1986"/>
                </a:lnTo>
                <a:lnTo>
                  <a:pt x="29391" y="1986"/>
                </a:lnTo>
                <a:lnTo>
                  <a:pt x="29391" y="1392"/>
                </a:lnTo>
                <a:lnTo>
                  <a:pt x="30027" y="1392"/>
                </a:lnTo>
                <a:lnTo>
                  <a:pt x="30027" y="757"/>
                </a:lnTo>
                <a:close/>
                <a:moveTo>
                  <a:pt x="1" y="1"/>
                </a:moveTo>
                <a:lnTo>
                  <a:pt x="1" y="38764"/>
                </a:lnTo>
                <a:lnTo>
                  <a:pt x="44086" y="38764"/>
                </a:lnTo>
                <a:lnTo>
                  <a:pt x="44086" y="1"/>
                </a:lnTo>
                <a:close/>
              </a:path>
            </a:pathLst>
          </a:custGeom>
          <a:gradFill>
            <a:gsLst>
              <a:gs pos="0">
                <a:srgbClr val="FFAFFF"/>
              </a:gs>
              <a:gs pos="50000">
                <a:srgbClr val="FFD6FF"/>
              </a:gs>
              <a:gs pos="100000">
                <a:srgbClr val="FFAFFF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28000"/>
          </a:blip>
          <a:srcRect l="45962" r="22592" b="29942"/>
          <a:stretch/>
        </p:blipFill>
        <p:spPr>
          <a:xfrm>
            <a:off x="3965749" y="1564600"/>
            <a:ext cx="4722303" cy="303889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856000" y="1609725"/>
            <a:ext cx="2941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856000" y="2158275"/>
            <a:ext cx="29418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14675"/>
            <a:ext cx="270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8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3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167" name="Google Shape;167;p23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1"/>
          </p:nvPr>
        </p:nvSpPr>
        <p:spPr>
          <a:xfrm>
            <a:off x="722750" y="3438125"/>
            <a:ext cx="25215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1800"/>
              <a:buNone/>
              <a:defRPr sz="1600" b="1">
                <a:solidFill>
                  <a:srgbClr val="FFCE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2"/>
          </p:nvPr>
        </p:nvSpPr>
        <p:spPr>
          <a:xfrm>
            <a:off x="3311244" y="3438125"/>
            <a:ext cx="25215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1800"/>
              <a:buNone/>
              <a:defRPr sz="1600" b="1">
                <a:solidFill>
                  <a:srgbClr val="FFCE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3"/>
          </p:nvPr>
        </p:nvSpPr>
        <p:spPr>
          <a:xfrm>
            <a:off x="5899750" y="3438125"/>
            <a:ext cx="25215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1800"/>
              <a:buNone/>
              <a:defRPr sz="1600" b="1">
                <a:solidFill>
                  <a:srgbClr val="FFCE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4"/>
          </p:nvPr>
        </p:nvSpPr>
        <p:spPr>
          <a:xfrm>
            <a:off x="739925" y="3827500"/>
            <a:ext cx="25215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5"/>
          </p:nvPr>
        </p:nvSpPr>
        <p:spPr>
          <a:xfrm>
            <a:off x="3311244" y="3827500"/>
            <a:ext cx="25215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6"/>
          </p:nvPr>
        </p:nvSpPr>
        <p:spPr>
          <a:xfrm>
            <a:off x="5899750" y="3827500"/>
            <a:ext cx="25215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ull text">
  <p:cSld name="CUSTOM_9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/>
          <p:nvPr/>
        </p:nvSpPr>
        <p:spPr>
          <a:xfrm>
            <a:off x="556310" y="493664"/>
            <a:ext cx="8027019" cy="4209022"/>
          </a:xfrm>
          <a:custGeom>
            <a:avLst/>
            <a:gdLst/>
            <a:ahLst/>
            <a:cxnLst/>
            <a:rect l="l" t="t" r="r" b="b"/>
            <a:pathLst>
              <a:path w="72482" h="38009" extrusionOk="0">
                <a:moveTo>
                  <a:pt x="0" y="1"/>
                </a:moveTo>
                <a:lnTo>
                  <a:pt x="0" y="38009"/>
                </a:lnTo>
                <a:lnTo>
                  <a:pt x="72482" y="38009"/>
                </a:lnTo>
                <a:lnTo>
                  <a:pt x="72482" y="1"/>
                </a:lnTo>
                <a:close/>
              </a:path>
            </a:pathLst>
          </a:custGeom>
          <a:gradFill>
            <a:gsLst>
              <a:gs pos="0">
                <a:srgbClr val="350851"/>
              </a:gs>
              <a:gs pos="100000">
                <a:srgbClr val="1F003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516550" y="449700"/>
            <a:ext cx="8110853" cy="4296947"/>
          </a:xfrm>
          <a:custGeom>
            <a:avLst/>
            <a:gdLst/>
            <a:ahLst/>
            <a:cxnLst/>
            <a:rect l="l" t="t" r="r" b="b"/>
            <a:pathLst>
              <a:path w="73239" h="38803" extrusionOk="0">
                <a:moveTo>
                  <a:pt x="71014" y="795"/>
                </a:moveTo>
                <a:lnTo>
                  <a:pt x="71014" y="1548"/>
                </a:lnTo>
                <a:lnTo>
                  <a:pt x="71729" y="1548"/>
                </a:lnTo>
                <a:lnTo>
                  <a:pt x="71729" y="2263"/>
                </a:lnTo>
                <a:lnTo>
                  <a:pt x="72444" y="2263"/>
                </a:lnTo>
                <a:lnTo>
                  <a:pt x="72444" y="36540"/>
                </a:lnTo>
                <a:lnTo>
                  <a:pt x="71691" y="36540"/>
                </a:lnTo>
                <a:lnTo>
                  <a:pt x="71691" y="37255"/>
                </a:lnTo>
                <a:lnTo>
                  <a:pt x="70976" y="37255"/>
                </a:lnTo>
                <a:lnTo>
                  <a:pt x="70976" y="38008"/>
                </a:lnTo>
                <a:lnTo>
                  <a:pt x="2265" y="38008"/>
                </a:lnTo>
                <a:lnTo>
                  <a:pt x="2265" y="37255"/>
                </a:lnTo>
                <a:lnTo>
                  <a:pt x="1509" y="37255"/>
                </a:lnTo>
                <a:lnTo>
                  <a:pt x="1509" y="36540"/>
                </a:lnTo>
                <a:lnTo>
                  <a:pt x="756" y="36540"/>
                </a:lnTo>
                <a:lnTo>
                  <a:pt x="756" y="2263"/>
                </a:lnTo>
                <a:lnTo>
                  <a:pt x="1471" y="2263"/>
                </a:lnTo>
                <a:lnTo>
                  <a:pt x="1471" y="1548"/>
                </a:lnTo>
                <a:lnTo>
                  <a:pt x="2186" y="1548"/>
                </a:lnTo>
                <a:lnTo>
                  <a:pt x="2186" y="795"/>
                </a:lnTo>
                <a:close/>
                <a:moveTo>
                  <a:pt x="0" y="1"/>
                </a:moveTo>
                <a:lnTo>
                  <a:pt x="0" y="38803"/>
                </a:lnTo>
                <a:lnTo>
                  <a:pt x="73238" y="38803"/>
                </a:lnTo>
                <a:lnTo>
                  <a:pt x="73238" y="1"/>
                </a:lnTo>
                <a:close/>
              </a:path>
            </a:pathLst>
          </a:custGeom>
          <a:gradFill>
            <a:gsLst>
              <a:gs pos="0">
                <a:srgbClr val="FFAFFF"/>
              </a:gs>
              <a:gs pos="50000">
                <a:srgbClr val="FFD6FF"/>
              </a:gs>
              <a:gs pos="100000">
                <a:srgbClr val="FFAFFF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1602350" y="768600"/>
            <a:ext cx="682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1"/>
          </p:nvPr>
        </p:nvSpPr>
        <p:spPr>
          <a:xfrm>
            <a:off x="988275" y="1341300"/>
            <a:ext cx="7169100" cy="3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ull text 1">
  <p:cSld name="CUSTOM_9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subTitle" idx="1"/>
          </p:nvPr>
        </p:nvSpPr>
        <p:spPr>
          <a:xfrm>
            <a:off x="720000" y="1397625"/>
            <a:ext cx="7704000" cy="32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83" name="Google Shape;183;p25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184" name="Google Shape;184;p25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395825"/>
            <a:ext cx="4719000" cy="32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6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26" name="Google Shape;26;p4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31" name="Google Shape;31;p5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30800" y="1434175"/>
            <a:ext cx="3516900" cy="31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4907100" y="1434175"/>
            <a:ext cx="3516900" cy="31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6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38" name="Google Shape;38;p6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7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43" name="Google Shape;43;p7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4932825" y="1991400"/>
            <a:ext cx="34911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2"/>
          </p:nvPr>
        </p:nvSpPr>
        <p:spPr>
          <a:xfrm>
            <a:off x="4932825" y="3425100"/>
            <a:ext cx="34911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720000" y="9359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2"/>
          </p:nvPr>
        </p:nvSpPr>
        <p:spPr>
          <a:xfrm>
            <a:off x="4960225" y="538950"/>
            <a:ext cx="3463800" cy="4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720000" y="40581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33000">
              <a:srgbClr val="3B1485"/>
            </a:gs>
            <a:gs pos="71000">
              <a:srgbClr val="3A1384"/>
            </a:gs>
            <a:gs pos="52000">
              <a:srgbClr val="300B74"/>
            </a:gs>
            <a:gs pos="0">
              <a:srgbClr val="6938CC"/>
            </a:gs>
            <a:gs pos="100000">
              <a:srgbClr val="6938CC"/>
            </a:gs>
          </a:gsLst>
          <a:lin ang="3600000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24">
            <a:alphaModFix amt="50000"/>
          </a:blip>
          <a:stretch>
            <a:fillRect/>
          </a:stretch>
        </p:blipFill>
        <p:spPr>
          <a:xfrm>
            <a:off x="-2936893" y="1564600"/>
            <a:ext cx="15017824" cy="43378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224900" y="540000"/>
            <a:ext cx="71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Titillium Web"/>
              <a:buNone/>
              <a:defRPr sz="28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20000" y="1443300"/>
            <a:ext cx="7704000" cy="31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0FF"/>
              </a:buClr>
              <a:buSzPts val="1800"/>
              <a:buFont typeface="Miriam Libre"/>
              <a:buChar char="●"/>
              <a:defRPr sz="1800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○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■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●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○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■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●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○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A0FF"/>
              </a:buClr>
              <a:buSzPts val="1400"/>
              <a:buFont typeface="Miriam Libre"/>
              <a:buChar char="■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33000">
              <a:srgbClr val="3B1485"/>
            </a:gs>
            <a:gs pos="71000">
              <a:srgbClr val="3A1384"/>
            </a:gs>
            <a:gs pos="52000">
              <a:srgbClr val="300B74"/>
            </a:gs>
            <a:gs pos="0">
              <a:srgbClr val="6938CC"/>
            </a:gs>
            <a:gs pos="100000">
              <a:srgbClr val="6938CC"/>
            </a:gs>
          </a:gsLst>
          <a:lin ang="3600000" scaled="0"/>
          <a:tileRect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collection-pixelated-students_947586.htm/?utm_source=slidesgo_template&amp;utm_medium=referral-link&amp;utm_campaign=s%20g_resources&amp;utm_content=freepik" TargetMode="External"/><Relationship Id="rId3" Type="http://schemas.openxmlformats.org/officeDocument/2006/relationships/hyperlink" Target="https://www.freepik.com/free-vector/pack-social-networking-elements-pixel-art-style_949346.htm/?utm_source=slidesgo_template&amp;utm_medium=referral-link&amp;utm_campaign=s%20g_resources&amp;utm_content=freepik" TargetMode="External"/><Relationship Id="rId7" Type="http://schemas.openxmlformats.org/officeDocument/2006/relationships/hyperlink" Target="https://www.freepik.com/free-vector/set-speech-bubbles-with-messages-icons_965898.htm/?utm_source=slidesgo_template&amp;utm_medium=referral-link&amp;utm_campaign=s%20g_resources&amp;utm_content=freepik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freepik.com/free-vector/white-speech-bubbles-set-pixel-art-style_948566.htm/?utm_source=slidesgo_template&amp;utm_medium=referral-link&amp;utm_campaign=s%20g_resources&amp;utm_content=freepik" TargetMode="External"/><Relationship Id="rId5" Type="http://schemas.openxmlformats.org/officeDocument/2006/relationships/hyperlink" Target="https://www.freepik.com/free-vector/speech-bubble-collection-pixelated-smiley_947615.htm/?utm_source=slidesgo_template&amp;utm_medium=referral-link&amp;utm_campaign=s%20g_resources&amp;utm_content=freepik" TargetMode="External"/><Relationship Id="rId10" Type="http://schemas.openxmlformats.org/officeDocument/2006/relationships/hyperlink" Target="https://www.freepik.com/free-photo/close-up-hacker_4474716.htm#page=1&amp;query=computer&amp;position=11/?utm_source=slidesgo_template&amp;utm_medium=referral-link&amp;utm_campaign=s%20g_resources&amp;utm_content=freepik" TargetMode="External"/><Relationship Id="rId4" Type="http://schemas.openxmlformats.org/officeDocument/2006/relationships/hyperlink" Target="https://www.freepik.com/free-vector/consoles-set-pixel-art-style_965892.htm/?utm_source=slidesgo_template&amp;utm_medium=referral-link&amp;utm_campaign=s%20g_resources&amp;utm_content=freepik" TargetMode="External"/><Relationship Id="rId9" Type="http://schemas.openxmlformats.org/officeDocument/2006/relationships/hyperlink" Target="https://www.freepik.com/free-photo/racing-arcade-game-with-neon-lights_5161570.ht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Titillium+We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fonts.google.com/specimen/Miriam+Libr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flaticon-for-gsuit-gslide/haekgjfnhhdkgfgmldhfokhmfkgmcib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2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slide" Target="slide26.xml"/><Relationship Id="rId11" Type="http://schemas.openxmlformats.org/officeDocument/2006/relationships/slide" Target="slide21.xml"/><Relationship Id="rId5" Type="http://schemas.openxmlformats.org/officeDocument/2006/relationships/hyperlink" Target="http://bit.ly/33VAFh3" TargetMode="External"/><Relationship Id="rId10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slide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 hidden="1"/>
          <p:cNvSpPr txBox="1">
            <a:spLocks noGrp="1"/>
          </p:cNvSpPr>
          <p:nvPr>
            <p:ph type="ctrTitle"/>
          </p:nvPr>
        </p:nvSpPr>
        <p:spPr>
          <a:xfrm>
            <a:off x="1399245" y="2255700"/>
            <a:ext cx="63456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1"/>
          </p:nvPr>
        </p:nvSpPr>
        <p:spPr>
          <a:xfrm>
            <a:off x="1142816" y="2805160"/>
            <a:ext cx="63456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Sprint - Char, String, Array</a:t>
            </a:r>
          </a:p>
        </p:txBody>
      </p:sp>
      <p:sp>
        <p:nvSpPr>
          <p:cNvPr id="204" name="Google Shape;204;p29"/>
          <p:cNvSpPr txBox="1">
            <a:spLocks noGrp="1"/>
          </p:cNvSpPr>
          <p:nvPr>
            <p:ph type="ctrTitle" idx="2"/>
          </p:nvPr>
        </p:nvSpPr>
        <p:spPr>
          <a:xfrm>
            <a:off x="1009176" y="2338340"/>
            <a:ext cx="4199733" cy="7693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latin typeface="Titillium Web"/>
                <a:ea typeface="Titillium Web"/>
                <a:cs typeface="Titillium Web"/>
                <a:sym typeface="Titillium Web"/>
              </a:rPr>
              <a:t>Error 404</a:t>
            </a:r>
            <a:endParaRPr sz="7200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205" name="Google Shape;205;p29"/>
          <p:cNvGrpSpPr/>
          <p:nvPr/>
        </p:nvGrpSpPr>
        <p:grpSpPr>
          <a:xfrm>
            <a:off x="5638072" y="1815922"/>
            <a:ext cx="2140368" cy="1814203"/>
            <a:chOff x="6139150" y="1905750"/>
            <a:chExt cx="1438102" cy="1258725"/>
          </a:xfrm>
        </p:grpSpPr>
        <p:sp>
          <p:nvSpPr>
            <p:cNvPr id="206" name="Google Shape;206;p29"/>
            <p:cNvSpPr/>
            <p:nvPr/>
          </p:nvSpPr>
          <p:spPr>
            <a:xfrm>
              <a:off x="7308066" y="3074683"/>
              <a:ext cx="89792" cy="89792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17" y="1916"/>
                  </a:lnTo>
                  <a:lnTo>
                    <a:pt x="1917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7487460" y="2175781"/>
              <a:ext cx="89792" cy="449477"/>
            </a:xfrm>
            <a:custGeom>
              <a:avLst/>
              <a:gdLst/>
              <a:ahLst/>
              <a:cxnLst/>
              <a:rect l="l" t="t" r="r" b="b"/>
              <a:pathLst>
                <a:path w="1917" h="9596" extrusionOk="0">
                  <a:moveTo>
                    <a:pt x="1" y="1"/>
                  </a:moveTo>
                  <a:lnTo>
                    <a:pt x="1" y="1917"/>
                  </a:lnTo>
                  <a:lnTo>
                    <a:pt x="1" y="3831"/>
                  </a:lnTo>
                  <a:lnTo>
                    <a:pt x="1" y="5747"/>
                  </a:lnTo>
                  <a:lnTo>
                    <a:pt x="1" y="7682"/>
                  </a:lnTo>
                  <a:lnTo>
                    <a:pt x="1" y="9596"/>
                  </a:lnTo>
                  <a:lnTo>
                    <a:pt x="1917" y="9596"/>
                  </a:lnTo>
                  <a:lnTo>
                    <a:pt x="1917" y="7682"/>
                  </a:lnTo>
                  <a:lnTo>
                    <a:pt x="1917" y="5747"/>
                  </a:lnTo>
                  <a:lnTo>
                    <a:pt x="1917" y="3831"/>
                  </a:lnTo>
                  <a:lnTo>
                    <a:pt x="1917" y="1917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7397810" y="2625256"/>
              <a:ext cx="89699" cy="89745"/>
            </a:xfrm>
            <a:custGeom>
              <a:avLst/>
              <a:gdLst/>
              <a:ahLst/>
              <a:cxnLst/>
              <a:rect l="l" t="t" r="r" b="b"/>
              <a:pathLst>
                <a:path w="1915" h="1916" extrusionOk="0">
                  <a:moveTo>
                    <a:pt x="1" y="0"/>
                  </a:moveTo>
                  <a:lnTo>
                    <a:pt x="1" y="1916"/>
                  </a:lnTo>
                  <a:lnTo>
                    <a:pt x="1915" y="1916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7397810" y="2086130"/>
              <a:ext cx="89699" cy="89699"/>
            </a:xfrm>
            <a:custGeom>
              <a:avLst/>
              <a:gdLst/>
              <a:ahLst/>
              <a:cxnLst/>
              <a:rect l="l" t="t" r="r" b="b"/>
              <a:pathLst>
                <a:path w="1915" h="1915" extrusionOk="0">
                  <a:moveTo>
                    <a:pt x="1" y="0"/>
                  </a:moveTo>
                  <a:lnTo>
                    <a:pt x="1" y="1915"/>
                  </a:lnTo>
                  <a:lnTo>
                    <a:pt x="1915" y="1915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7308066" y="2714954"/>
              <a:ext cx="89792" cy="89745"/>
            </a:xfrm>
            <a:custGeom>
              <a:avLst/>
              <a:gdLst/>
              <a:ahLst/>
              <a:cxnLst/>
              <a:rect l="l" t="t" r="r" b="b"/>
              <a:pathLst>
                <a:path w="1917" h="1916" extrusionOk="0">
                  <a:moveTo>
                    <a:pt x="1" y="1"/>
                  </a:moveTo>
                  <a:lnTo>
                    <a:pt x="1" y="1915"/>
                  </a:lnTo>
                  <a:lnTo>
                    <a:pt x="1917" y="1915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7308066" y="1995495"/>
              <a:ext cx="89792" cy="90682"/>
            </a:xfrm>
            <a:custGeom>
              <a:avLst/>
              <a:gdLst/>
              <a:ahLst/>
              <a:cxnLst/>
              <a:rect l="l" t="t" r="r" b="b"/>
              <a:pathLst>
                <a:path w="1917" h="1936" extrusionOk="0">
                  <a:moveTo>
                    <a:pt x="1" y="1"/>
                  </a:moveTo>
                  <a:lnTo>
                    <a:pt x="1" y="1935"/>
                  </a:lnTo>
                  <a:lnTo>
                    <a:pt x="1917" y="1935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7218416" y="2985032"/>
              <a:ext cx="89699" cy="89699"/>
            </a:xfrm>
            <a:custGeom>
              <a:avLst/>
              <a:gdLst/>
              <a:ahLst/>
              <a:cxnLst/>
              <a:rect l="l" t="t" r="r" b="b"/>
              <a:pathLst>
                <a:path w="1915" h="1915" extrusionOk="0">
                  <a:moveTo>
                    <a:pt x="0" y="0"/>
                  </a:moveTo>
                  <a:lnTo>
                    <a:pt x="0" y="1914"/>
                  </a:lnTo>
                  <a:lnTo>
                    <a:pt x="1915" y="1914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7218416" y="2804652"/>
              <a:ext cx="89699" cy="89792"/>
            </a:xfrm>
            <a:custGeom>
              <a:avLst/>
              <a:gdLst/>
              <a:ahLst/>
              <a:cxnLst/>
              <a:rect l="l" t="t" r="r" b="b"/>
              <a:pathLst>
                <a:path w="1915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5" y="1916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6409177" y="1905750"/>
              <a:ext cx="898953" cy="89792"/>
            </a:xfrm>
            <a:custGeom>
              <a:avLst/>
              <a:gdLst/>
              <a:ahLst/>
              <a:cxnLst/>
              <a:rect l="l" t="t" r="r" b="b"/>
              <a:pathLst>
                <a:path w="19192" h="1917" extrusionOk="0">
                  <a:moveTo>
                    <a:pt x="1" y="1"/>
                  </a:moveTo>
                  <a:lnTo>
                    <a:pt x="1" y="1917"/>
                  </a:lnTo>
                  <a:lnTo>
                    <a:pt x="19192" y="1917"/>
                  </a:lnTo>
                  <a:lnTo>
                    <a:pt x="1919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7127782" y="2894397"/>
              <a:ext cx="90682" cy="90635"/>
            </a:xfrm>
            <a:custGeom>
              <a:avLst/>
              <a:gdLst/>
              <a:ahLst/>
              <a:cxnLst/>
              <a:rect l="l" t="t" r="r" b="b"/>
              <a:pathLst>
                <a:path w="1936" h="1935" extrusionOk="0">
                  <a:moveTo>
                    <a:pt x="1" y="0"/>
                  </a:moveTo>
                  <a:lnTo>
                    <a:pt x="1" y="1935"/>
                  </a:lnTo>
                  <a:lnTo>
                    <a:pt x="1935" y="1935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7127782" y="2535557"/>
              <a:ext cx="90682" cy="89699"/>
            </a:xfrm>
            <a:custGeom>
              <a:avLst/>
              <a:gdLst/>
              <a:ahLst/>
              <a:cxnLst/>
              <a:rect l="l" t="t" r="r" b="b"/>
              <a:pathLst>
                <a:path w="1936" h="1915" extrusionOk="0">
                  <a:moveTo>
                    <a:pt x="1" y="1"/>
                  </a:moveTo>
                  <a:lnTo>
                    <a:pt x="1" y="1915"/>
                  </a:lnTo>
                  <a:lnTo>
                    <a:pt x="1935" y="191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7127782" y="2175781"/>
              <a:ext cx="90682" cy="269189"/>
            </a:xfrm>
            <a:custGeom>
              <a:avLst/>
              <a:gdLst/>
              <a:ahLst/>
              <a:cxnLst/>
              <a:rect l="l" t="t" r="r" b="b"/>
              <a:pathLst>
                <a:path w="1936" h="5747" extrusionOk="0">
                  <a:moveTo>
                    <a:pt x="1" y="1"/>
                  </a:moveTo>
                  <a:lnTo>
                    <a:pt x="1" y="1917"/>
                  </a:lnTo>
                  <a:lnTo>
                    <a:pt x="1" y="3831"/>
                  </a:lnTo>
                  <a:lnTo>
                    <a:pt x="1" y="5747"/>
                  </a:lnTo>
                  <a:lnTo>
                    <a:pt x="1935" y="5747"/>
                  </a:lnTo>
                  <a:lnTo>
                    <a:pt x="1935" y="3831"/>
                  </a:lnTo>
                  <a:lnTo>
                    <a:pt x="1935" y="1917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6409177" y="2804652"/>
              <a:ext cx="718666" cy="89792"/>
            </a:xfrm>
            <a:custGeom>
              <a:avLst/>
              <a:gdLst/>
              <a:ahLst/>
              <a:cxnLst/>
              <a:rect l="l" t="t" r="r" b="b"/>
              <a:pathLst>
                <a:path w="15343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5343" y="1916"/>
                  </a:lnTo>
                  <a:lnTo>
                    <a:pt x="1534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6948389" y="2355178"/>
              <a:ext cx="89699" cy="270079"/>
            </a:xfrm>
            <a:custGeom>
              <a:avLst/>
              <a:gdLst/>
              <a:ahLst/>
              <a:cxnLst/>
              <a:rect l="l" t="t" r="r" b="b"/>
              <a:pathLst>
                <a:path w="1915" h="5766" extrusionOk="0">
                  <a:moveTo>
                    <a:pt x="0" y="1"/>
                  </a:moveTo>
                  <a:lnTo>
                    <a:pt x="0" y="1917"/>
                  </a:lnTo>
                  <a:lnTo>
                    <a:pt x="0" y="3852"/>
                  </a:lnTo>
                  <a:lnTo>
                    <a:pt x="0" y="5766"/>
                  </a:lnTo>
                  <a:lnTo>
                    <a:pt x="1915" y="5766"/>
                  </a:lnTo>
                  <a:lnTo>
                    <a:pt x="1915" y="3852"/>
                  </a:lnTo>
                  <a:lnTo>
                    <a:pt x="1915" y="1917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6948389" y="2175781"/>
              <a:ext cx="89699" cy="89792"/>
            </a:xfrm>
            <a:custGeom>
              <a:avLst/>
              <a:gdLst/>
              <a:ahLst/>
              <a:cxnLst/>
              <a:rect l="l" t="t" r="r" b="b"/>
              <a:pathLst>
                <a:path w="1915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15" y="1917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6498921" y="2175781"/>
              <a:ext cx="359778" cy="449477"/>
            </a:xfrm>
            <a:custGeom>
              <a:avLst/>
              <a:gdLst/>
              <a:ahLst/>
              <a:cxnLst/>
              <a:rect l="l" t="t" r="r" b="b"/>
              <a:pathLst>
                <a:path w="7681" h="9596" extrusionOk="0">
                  <a:moveTo>
                    <a:pt x="1" y="1"/>
                  </a:moveTo>
                  <a:lnTo>
                    <a:pt x="1" y="1917"/>
                  </a:lnTo>
                  <a:lnTo>
                    <a:pt x="1" y="3831"/>
                  </a:lnTo>
                  <a:lnTo>
                    <a:pt x="1" y="5747"/>
                  </a:lnTo>
                  <a:lnTo>
                    <a:pt x="1" y="7682"/>
                  </a:lnTo>
                  <a:lnTo>
                    <a:pt x="1" y="9596"/>
                  </a:lnTo>
                  <a:lnTo>
                    <a:pt x="1915" y="9596"/>
                  </a:lnTo>
                  <a:lnTo>
                    <a:pt x="1915" y="7682"/>
                  </a:lnTo>
                  <a:lnTo>
                    <a:pt x="1915" y="5747"/>
                  </a:lnTo>
                  <a:lnTo>
                    <a:pt x="5746" y="5747"/>
                  </a:lnTo>
                  <a:lnTo>
                    <a:pt x="5746" y="7682"/>
                  </a:lnTo>
                  <a:lnTo>
                    <a:pt x="5746" y="9596"/>
                  </a:lnTo>
                  <a:lnTo>
                    <a:pt x="7680" y="9596"/>
                  </a:lnTo>
                  <a:lnTo>
                    <a:pt x="7680" y="7682"/>
                  </a:lnTo>
                  <a:lnTo>
                    <a:pt x="7680" y="5747"/>
                  </a:lnTo>
                  <a:lnTo>
                    <a:pt x="7680" y="3831"/>
                  </a:lnTo>
                  <a:lnTo>
                    <a:pt x="7680" y="1917"/>
                  </a:lnTo>
                  <a:lnTo>
                    <a:pt x="7680" y="1"/>
                  </a:lnTo>
                  <a:lnTo>
                    <a:pt x="5746" y="1"/>
                  </a:lnTo>
                  <a:lnTo>
                    <a:pt x="5746" y="1917"/>
                  </a:lnTo>
                  <a:lnTo>
                    <a:pt x="5746" y="3831"/>
                  </a:lnTo>
                  <a:lnTo>
                    <a:pt x="1915" y="3831"/>
                  </a:lnTo>
                  <a:lnTo>
                    <a:pt x="1915" y="1917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6318590" y="2714954"/>
              <a:ext cx="90635" cy="89745"/>
            </a:xfrm>
            <a:custGeom>
              <a:avLst/>
              <a:gdLst/>
              <a:ahLst/>
              <a:cxnLst/>
              <a:rect l="l" t="t" r="r" b="b"/>
              <a:pathLst>
                <a:path w="1935" h="1916" extrusionOk="0">
                  <a:moveTo>
                    <a:pt x="0" y="1"/>
                  </a:moveTo>
                  <a:lnTo>
                    <a:pt x="0" y="1915"/>
                  </a:lnTo>
                  <a:lnTo>
                    <a:pt x="1935" y="191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6318590" y="1995495"/>
              <a:ext cx="90635" cy="90682"/>
            </a:xfrm>
            <a:custGeom>
              <a:avLst/>
              <a:gdLst/>
              <a:ahLst/>
              <a:cxnLst/>
              <a:rect l="l" t="t" r="r" b="b"/>
              <a:pathLst>
                <a:path w="1935" h="1936" extrusionOk="0">
                  <a:moveTo>
                    <a:pt x="0" y="1"/>
                  </a:moveTo>
                  <a:lnTo>
                    <a:pt x="0" y="1935"/>
                  </a:lnTo>
                  <a:lnTo>
                    <a:pt x="1935" y="193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6228894" y="2625256"/>
              <a:ext cx="89745" cy="89745"/>
            </a:xfrm>
            <a:custGeom>
              <a:avLst/>
              <a:gdLst/>
              <a:ahLst/>
              <a:cxnLst/>
              <a:rect l="l" t="t" r="r" b="b"/>
              <a:pathLst>
                <a:path w="1916" h="1916" extrusionOk="0">
                  <a:moveTo>
                    <a:pt x="1" y="0"/>
                  </a:moveTo>
                  <a:lnTo>
                    <a:pt x="1" y="1916"/>
                  </a:lnTo>
                  <a:lnTo>
                    <a:pt x="1915" y="1916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6228894" y="2086130"/>
              <a:ext cx="89745" cy="89699"/>
            </a:xfrm>
            <a:custGeom>
              <a:avLst/>
              <a:gdLst/>
              <a:ahLst/>
              <a:cxnLst/>
              <a:rect l="l" t="t" r="r" b="b"/>
              <a:pathLst>
                <a:path w="1916" h="1915" extrusionOk="0">
                  <a:moveTo>
                    <a:pt x="1" y="0"/>
                  </a:moveTo>
                  <a:lnTo>
                    <a:pt x="1" y="1915"/>
                  </a:lnTo>
                  <a:lnTo>
                    <a:pt x="1915" y="1915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6139150" y="2175781"/>
              <a:ext cx="89792" cy="449477"/>
            </a:xfrm>
            <a:custGeom>
              <a:avLst/>
              <a:gdLst/>
              <a:ahLst/>
              <a:cxnLst/>
              <a:rect l="l" t="t" r="r" b="b"/>
              <a:pathLst>
                <a:path w="1917" h="9596" extrusionOk="0">
                  <a:moveTo>
                    <a:pt x="1" y="1"/>
                  </a:moveTo>
                  <a:lnTo>
                    <a:pt x="1" y="1917"/>
                  </a:lnTo>
                  <a:lnTo>
                    <a:pt x="1" y="3831"/>
                  </a:lnTo>
                  <a:lnTo>
                    <a:pt x="1" y="5747"/>
                  </a:lnTo>
                  <a:lnTo>
                    <a:pt x="1" y="7682"/>
                  </a:lnTo>
                  <a:lnTo>
                    <a:pt x="1" y="9596"/>
                  </a:lnTo>
                  <a:lnTo>
                    <a:pt x="1917" y="9596"/>
                  </a:lnTo>
                  <a:lnTo>
                    <a:pt x="1917" y="7682"/>
                  </a:lnTo>
                  <a:lnTo>
                    <a:pt x="1917" y="5747"/>
                  </a:lnTo>
                  <a:lnTo>
                    <a:pt x="1917" y="3831"/>
                  </a:lnTo>
                  <a:lnTo>
                    <a:pt x="1917" y="1917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5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</a:t>
            </a:r>
            <a:endParaRPr/>
          </a:p>
        </p:txBody>
      </p:sp>
      <p:grpSp>
        <p:nvGrpSpPr>
          <p:cNvPr id="749" name="Google Shape;749;p35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750" name="Google Shape;750;p35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61" name="Google Shape;761;p35"/>
          <p:cNvCxnSpPr/>
          <p:nvPr/>
        </p:nvCxnSpPr>
        <p:spPr>
          <a:xfrm>
            <a:off x="4575275" y="2576650"/>
            <a:ext cx="0" cy="1401000"/>
          </a:xfrm>
          <a:prstGeom prst="straightConnector1">
            <a:avLst/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grpSp>
        <p:nvGrpSpPr>
          <p:cNvPr id="762" name="Google Shape;762;p35"/>
          <p:cNvGrpSpPr/>
          <p:nvPr/>
        </p:nvGrpSpPr>
        <p:grpSpPr>
          <a:xfrm>
            <a:off x="1731545" y="2521308"/>
            <a:ext cx="1785762" cy="1276415"/>
            <a:chOff x="3302975" y="1531325"/>
            <a:chExt cx="571700" cy="408675"/>
          </a:xfrm>
        </p:grpSpPr>
        <p:sp>
          <p:nvSpPr>
            <p:cNvPr id="763" name="Google Shape;763;p35"/>
            <p:cNvSpPr/>
            <p:nvPr/>
          </p:nvSpPr>
          <p:spPr>
            <a:xfrm>
              <a:off x="3846600" y="1857750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3847100" y="18582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3"/>
                  </a:lnTo>
                  <a:lnTo>
                    <a:pt x="1084" y="108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3846600" y="1830675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3847100" y="1830675"/>
              <a:ext cx="27100" cy="27625"/>
            </a:xfrm>
            <a:custGeom>
              <a:avLst/>
              <a:gdLst/>
              <a:ahLst/>
              <a:cxnLst/>
              <a:rect l="l" t="t" r="r" b="b"/>
              <a:pathLst>
                <a:path w="1084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084" y="110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3846600" y="180360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3847100" y="18036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3846600" y="177605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22" y="1122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3847100" y="177650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3846600" y="1748950"/>
              <a:ext cx="28075" cy="28100"/>
            </a:xfrm>
            <a:custGeom>
              <a:avLst/>
              <a:gdLst/>
              <a:ahLst/>
              <a:cxnLst/>
              <a:rect l="l" t="t" r="r" b="b"/>
              <a:pathLst>
                <a:path w="1123" h="1124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3847100" y="174942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3846600" y="1721875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22" y="110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3847100" y="1721875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3846600" y="1694800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0" y="0"/>
                  </a:moveTo>
                  <a:lnTo>
                    <a:pt x="0" y="1102"/>
                  </a:lnTo>
                  <a:lnTo>
                    <a:pt x="1122" y="1102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3847100" y="16948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3846600" y="166720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3847100" y="166770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3846600" y="16401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22" y="1122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3847100" y="164062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3846600" y="161305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3847100" y="161355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3846600" y="1585950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3847100" y="1585950"/>
              <a:ext cx="27100" cy="27625"/>
            </a:xfrm>
            <a:custGeom>
              <a:avLst/>
              <a:gdLst/>
              <a:ahLst/>
              <a:cxnLst/>
              <a:rect l="l" t="t" r="r" b="b"/>
              <a:pathLst>
                <a:path w="1084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084" y="110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3846600" y="1558875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3847100" y="15588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3846600" y="15313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22" y="1122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3847100" y="15317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3819500" y="188485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23" y="112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3820000" y="1885350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3819500" y="1857750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3820000" y="185827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3"/>
                  </a:lnTo>
                  <a:lnTo>
                    <a:pt x="1084" y="108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3819500" y="15313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23" y="112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3820000" y="153177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3792425" y="1912425"/>
              <a:ext cx="27600" cy="27575"/>
            </a:xfrm>
            <a:custGeom>
              <a:avLst/>
              <a:gdLst/>
              <a:ahLst/>
              <a:cxnLst/>
              <a:rect l="l" t="t" r="r" b="b"/>
              <a:pathLst>
                <a:path w="110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3792925" y="191242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3792425" y="1857750"/>
              <a:ext cx="27600" cy="27625"/>
            </a:xfrm>
            <a:custGeom>
              <a:avLst/>
              <a:gdLst/>
              <a:ahLst/>
              <a:cxnLst/>
              <a:rect l="l" t="t" r="r" b="b"/>
              <a:pathLst>
                <a:path w="1104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3792925" y="18582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0"/>
                  </a:moveTo>
                  <a:lnTo>
                    <a:pt x="1" y="1083"/>
                  </a:lnTo>
                  <a:lnTo>
                    <a:pt x="1084" y="108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3792425" y="180360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3792925" y="18036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3792425" y="1748950"/>
              <a:ext cx="27600" cy="28100"/>
            </a:xfrm>
            <a:custGeom>
              <a:avLst/>
              <a:gdLst/>
              <a:ahLst/>
              <a:cxnLst/>
              <a:rect l="l" t="t" r="r" b="b"/>
              <a:pathLst>
                <a:path w="1104" h="1124" extrusionOk="0">
                  <a:moveTo>
                    <a:pt x="0" y="1"/>
                  </a:moveTo>
                  <a:lnTo>
                    <a:pt x="0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3792925" y="174942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3792425" y="1721875"/>
              <a:ext cx="27600" cy="27575"/>
            </a:xfrm>
            <a:custGeom>
              <a:avLst/>
              <a:gdLst/>
              <a:ahLst/>
              <a:cxnLst/>
              <a:rect l="l" t="t" r="r" b="b"/>
              <a:pathLst>
                <a:path w="110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3792925" y="1721875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3792425" y="1667200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3792925" y="166770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3792425" y="1640125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04" y="1122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3792925" y="164062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3792425" y="1585950"/>
              <a:ext cx="27600" cy="27625"/>
            </a:xfrm>
            <a:custGeom>
              <a:avLst/>
              <a:gdLst/>
              <a:ahLst/>
              <a:cxnLst/>
              <a:rect l="l" t="t" r="r" b="b"/>
              <a:pathLst>
                <a:path w="1104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3792925" y="1585950"/>
              <a:ext cx="27100" cy="27625"/>
            </a:xfrm>
            <a:custGeom>
              <a:avLst/>
              <a:gdLst/>
              <a:ahLst/>
              <a:cxnLst/>
              <a:rect l="l" t="t" r="r" b="b"/>
              <a:pathLst>
                <a:path w="1084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3792425" y="1531325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04" y="1122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3792925" y="15317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3765350" y="1912425"/>
              <a:ext cx="27600" cy="27575"/>
            </a:xfrm>
            <a:custGeom>
              <a:avLst/>
              <a:gdLst/>
              <a:ahLst/>
              <a:cxnLst/>
              <a:rect l="l" t="t" r="r" b="b"/>
              <a:pathLst>
                <a:path w="110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3765350" y="1912425"/>
              <a:ext cx="27600" cy="27125"/>
            </a:xfrm>
            <a:custGeom>
              <a:avLst/>
              <a:gdLst/>
              <a:ahLst/>
              <a:cxnLst/>
              <a:rect l="l" t="t" r="r" b="b"/>
              <a:pathLst>
                <a:path w="110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4" y="108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3765350" y="1857750"/>
              <a:ext cx="27600" cy="27625"/>
            </a:xfrm>
            <a:custGeom>
              <a:avLst/>
              <a:gdLst/>
              <a:ahLst/>
              <a:cxnLst/>
              <a:rect l="l" t="t" r="r" b="b"/>
              <a:pathLst>
                <a:path w="1104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3765350" y="1858275"/>
              <a:ext cx="27600" cy="27100"/>
            </a:xfrm>
            <a:custGeom>
              <a:avLst/>
              <a:gdLst/>
              <a:ahLst/>
              <a:cxnLst/>
              <a:rect l="l" t="t" r="r" b="b"/>
              <a:pathLst>
                <a:path w="1104" h="1084" extrusionOk="0">
                  <a:moveTo>
                    <a:pt x="0" y="0"/>
                  </a:moveTo>
                  <a:lnTo>
                    <a:pt x="0" y="1083"/>
                  </a:lnTo>
                  <a:lnTo>
                    <a:pt x="1104" y="1083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3765350" y="180360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3765350" y="1803600"/>
              <a:ext cx="27600" cy="27100"/>
            </a:xfrm>
            <a:custGeom>
              <a:avLst/>
              <a:gdLst/>
              <a:ahLst/>
              <a:cxnLst/>
              <a:rect l="l" t="t" r="r" b="b"/>
              <a:pathLst>
                <a:path w="110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104" y="108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3765350" y="1748950"/>
              <a:ext cx="27600" cy="28100"/>
            </a:xfrm>
            <a:custGeom>
              <a:avLst/>
              <a:gdLst/>
              <a:ahLst/>
              <a:cxnLst/>
              <a:rect l="l" t="t" r="r" b="b"/>
              <a:pathLst>
                <a:path w="1104" h="1124" extrusionOk="0">
                  <a:moveTo>
                    <a:pt x="0" y="1"/>
                  </a:moveTo>
                  <a:lnTo>
                    <a:pt x="0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3765350" y="1749425"/>
              <a:ext cx="27600" cy="27100"/>
            </a:xfrm>
            <a:custGeom>
              <a:avLst/>
              <a:gdLst/>
              <a:ahLst/>
              <a:cxnLst/>
              <a:rect l="l" t="t" r="r" b="b"/>
              <a:pathLst>
                <a:path w="1104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104" y="108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3765350" y="1721875"/>
              <a:ext cx="27600" cy="27575"/>
            </a:xfrm>
            <a:custGeom>
              <a:avLst/>
              <a:gdLst/>
              <a:ahLst/>
              <a:cxnLst/>
              <a:rect l="l" t="t" r="r" b="b"/>
              <a:pathLst>
                <a:path w="110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3765350" y="1721875"/>
              <a:ext cx="27600" cy="27575"/>
            </a:xfrm>
            <a:custGeom>
              <a:avLst/>
              <a:gdLst/>
              <a:ahLst/>
              <a:cxnLst/>
              <a:rect l="l" t="t" r="r" b="b"/>
              <a:pathLst>
                <a:path w="110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3765350" y="1667200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3765350" y="1667700"/>
              <a:ext cx="27600" cy="27125"/>
            </a:xfrm>
            <a:custGeom>
              <a:avLst/>
              <a:gdLst/>
              <a:ahLst/>
              <a:cxnLst/>
              <a:rect l="l" t="t" r="r" b="b"/>
              <a:pathLst>
                <a:path w="110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4" y="108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3765350" y="1640125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04" y="1122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3765350" y="1640625"/>
              <a:ext cx="27600" cy="27100"/>
            </a:xfrm>
            <a:custGeom>
              <a:avLst/>
              <a:gdLst/>
              <a:ahLst/>
              <a:cxnLst/>
              <a:rect l="l" t="t" r="r" b="b"/>
              <a:pathLst>
                <a:path w="1104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104" y="108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3765350" y="1585950"/>
              <a:ext cx="27600" cy="27625"/>
            </a:xfrm>
            <a:custGeom>
              <a:avLst/>
              <a:gdLst/>
              <a:ahLst/>
              <a:cxnLst/>
              <a:rect l="l" t="t" r="r" b="b"/>
              <a:pathLst>
                <a:path w="1104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3765350" y="1585950"/>
              <a:ext cx="27600" cy="27625"/>
            </a:xfrm>
            <a:custGeom>
              <a:avLst/>
              <a:gdLst/>
              <a:ahLst/>
              <a:cxnLst/>
              <a:rect l="l" t="t" r="r" b="b"/>
              <a:pathLst>
                <a:path w="1104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3765350" y="1531325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04" y="1122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3765350" y="1531775"/>
              <a:ext cx="27600" cy="27125"/>
            </a:xfrm>
            <a:custGeom>
              <a:avLst/>
              <a:gdLst/>
              <a:ahLst/>
              <a:cxnLst/>
              <a:rect l="l" t="t" r="r" b="b"/>
              <a:pathLst>
                <a:path w="110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4" y="108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3738250" y="1912425"/>
              <a:ext cx="27625" cy="27575"/>
            </a:xfrm>
            <a:custGeom>
              <a:avLst/>
              <a:gdLst/>
              <a:ahLst/>
              <a:cxnLst/>
              <a:rect l="l" t="t" r="r" b="b"/>
              <a:pathLst>
                <a:path w="110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3738250" y="191242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3738250" y="1857750"/>
              <a:ext cx="27625" cy="27625"/>
            </a:xfrm>
            <a:custGeom>
              <a:avLst/>
              <a:gdLst/>
              <a:ahLst/>
              <a:cxnLst/>
              <a:rect l="l" t="t" r="r" b="b"/>
              <a:pathLst>
                <a:path w="1105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3738250" y="185827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3"/>
                  </a:lnTo>
                  <a:lnTo>
                    <a:pt x="1084" y="108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3738250" y="1531325"/>
              <a:ext cx="27625" cy="28075"/>
            </a:xfrm>
            <a:custGeom>
              <a:avLst/>
              <a:gdLst/>
              <a:ahLst/>
              <a:cxnLst/>
              <a:rect l="l" t="t" r="r" b="b"/>
              <a:pathLst>
                <a:path w="1105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04" y="1122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3738250" y="153177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3710700" y="1912425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23" y="110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3711175" y="191242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3710700" y="1857750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3711175" y="18582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3"/>
                  </a:lnTo>
                  <a:lnTo>
                    <a:pt x="1084" y="108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3710700" y="177605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23" y="112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3711175" y="177650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3710700" y="1748950"/>
              <a:ext cx="28075" cy="28100"/>
            </a:xfrm>
            <a:custGeom>
              <a:avLst/>
              <a:gdLst/>
              <a:ahLst/>
              <a:cxnLst/>
              <a:rect l="l" t="t" r="r" b="b"/>
              <a:pathLst>
                <a:path w="1123" h="1124" extrusionOk="0">
                  <a:moveTo>
                    <a:pt x="1" y="1"/>
                  </a:moveTo>
                  <a:lnTo>
                    <a:pt x="1" y="1123"/>
                  </a:lnTo>
                  <a:lnTo>
                    <a:pt x="1123" y="112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3711175" y="174942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3710700" y="1721875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23" y="110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3711175" y="1721875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3710700" y="1694800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1" y="0"/>
                  </a:moveTo>
                  <a:lnTo>
                    <a:pt x="1" y="1102"/>
                  </a:lnTo>
                  <a:lnTo>
                    <a:pt x="1123" y="110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3711175" y="16948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3710700" y="166720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23" y="112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3711175" y="166770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3710700" y="16401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23" y="112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3711175" y="164062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3710700" y="161305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3711175" y="161355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3710700" y="15313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23" y="112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3711175" y="15317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3683625" y="1912425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3684100" y="191242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3683625" y="1857750"/>
              <a:ext cx="27575" cy="27625"/>
            </a:xfrm>
            <a:custGeom>
              <a:avLst/>
              <a:gdLst/>
              <a:ahLst/>
              <a:cxnLst/>
              <a:rect l="l" t="t" r="r" b="b"/>
              <a:pathLst>
                <a:path w="110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3684100" y="18582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3"/>
                  </a:lnTo>
                  <a:lnTo>
                    <a:pt x="1083" y="1083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3683625" y="1803600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3684100" y="18036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3683625" y="1585950"/>
              <a:ext cx="27575" cy="27625"/>
            </a:xfrm>
            <a:custGeom>
              <a:avLst/>
              <a:gdLst/>
              <a:ahLst/>
              <a:cxnLst/>
              <a:rect l="l" t="t" r="r" b="b"/>
              <a:pathLst>
                <a:path w="110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3684100" y="1585950"/>
              <a:ext cx="27100" cy="27625"/>
            </a:xfrm>
            <a:custGeom>
              <a:avLst/>
              <a:gdLst/>
              <a:ahLst/>
              <a:cxnLst/>
              <a:rect l="l" t="t" r="r" b="b"/>
              <a:pathLst>
                <a:path w="1084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083" y="110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3683625" y="153132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02" y="112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3684100" y="15317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3656550" y="1912425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3656550" y="1912425"/>
              <a:ext cx="27575" cy="27125"/>
            </a:xfrm>
            <a:custGeom>
              <a:avLst/>
              <a:gdLst/>
              <a:ahLst/>
              <a:cxnLst/>
              <a:rect l="l" t="t" r="r" b="b"/>
              <a:pathLst>
                <a:path w="1103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3656550" y="1857750"/>
              <a:ext cx="27575" cy="27625"/>
            </a:xfrm>
            <a:custGeom>
              <a:avLst/>
              <a:gdLst/>
              <a:ahLst/>
              <a:cxnLst/>
              <a:rect l="l" t="t" r="r" b="b"/>
              <a:pathLst>
                <a:path w="110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3656550" y="1858275"/>
              <a:ext cx="27575" cy="27100"/>
            </a:xfrm>
            <a:custGeom>
              <a:avLst/>
              <a:gdLst/>
              <a:ahLst/>
              <a:cxnLst/>
              <a:rect l="l" t="t" r="r" b="b"/>
              <a:pathLst>
                <a:path w="1103" h="1084" extrusionOk="0">
                  <a:moveTo>
                    <a:pt x="0" y="0"/>
                  </a:moveTo>
                  <a:lnTo>
                    <a:pt x="0" y="1083"/>
                  </a:lnTo>
                  <a:lnTo>
                    <a:pt x="1102" y="1083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3656550" y="1803600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3656550" y="1803600"/>
              <a:ext cx="27575" cy="27100"/>
            </a:xfrm>
            <a:custGeom>
              <a:avLst/>
              <a:gdLst/>
              <a:ahLst/>
              <a:cxnLst/>
              <a:rect l="l" t="t" r="r" b="b"/>
              <a:pathLst>
                <a:path w="1103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3656550" y="1585950"/>
              <a:ext cx="27575" cy="27625"/>
            </a:xfrm>
            <a:custGeom>
              <a:avLst/>
              <a:gdLst/>
              <a:ahLst/>
              <a:cxnLst/>
              <a:rect l="l" t="t" r="r" b="b"/>
              <a:pathLst>
                <a:path w="110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3656550" y="1585950"/>
              <a:ext cx="27575" cy="27625"/>
            </a:xfrm>
            <a:custGeom>
              <a:avLst/>
              <a:gdLst/>
              <a:ahLst/>
              <a:cxnLst/>
              <a:rect l="l" t="t" r="r" b="b"/>
              <a:pathLst>
                <a:path w="110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3656550" y="153132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02" y="112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3656550" y="1531775"/>
              <a:ext cx="27575" cy="27125"/>
            </a:xfrm>
            <a:custGeom>
              <a:avLst/>
              <a:gdLst/>
              <a:ahLst/>
              <a:cxnLst/>
              <a:rect l="l" t="t" r="r" b="b"/>
              <a:pathLst>
                <a:path w="1103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3629450" y="1912425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3" y="110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3629450" y="191242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3629450" y="1857750"/>
              <a:ext cx="27575" cy="27625"/>
            </a:xfrm>
            <a:custGeom>
              <a:avLst/>
              <a:gdLst/>
              <a:ahLst/>
              <a:cxnLst/>
              <a:rect l="l" t="t" r="r" b="b"/>
              <a:pathLst>
                <a:path w="1103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03" y="1104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3629450" y="185827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3"/>
                  </a:lnTo>
                  <a:lnTo>
                    <a:pt x="1084" y="108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3629450" y="1803600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3" y="1104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3629450" y="1803600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3629450" y="1585950"/>
              <a:ext cx="27575" cy="27625"/>
            </a:xfrm>
            <a:custGeom>
              <a:avLst/>
              <a:gdLst/>
              <a:ahLst/>
              <a:cxnLst/>
              <a:rect l="l" t="t" r="r" b="b"/>
              <a:pathLst>
                <a:path w="1103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03" y="1104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3629450" y="1585950"/>
              <a:ext cx="27125" cy="27625"/>
            </a:xfrm>
            <a:custGeom>
              <a:avLst/>
              <a:gdLst/>
              <a:ahLst/>
              <a:cxnLst/>
              <a:rect l="l" t="t" r="r" b="b"/>
              <a:pathLst>
                <a:path w="1085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3629450" y="153132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03" y="1122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3629450" y="153177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3601875" y="1912425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22" y="110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3602375" y="191242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3601875" y="1857750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3602375" y="18582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3"/>
                  </a:lnTo>
                  <a:lnTo>
                    <a:pt x="1084" y="108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3601875" y="180360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3602375" y="18036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3601875" y="1585950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3602375" y="1585950"/>
              <a:ext cx="27100" cy="27625"/>
            </a:xfrm>
            <a:custGeom>
              <a:avLst/>
              <a:gdLst/>
              <a:ahLst/>
              <a:cxnLst/>
              <a:rect l="l" t="t" r="r" b="b"/>
              <a:pathLst>
                <a:path w="1084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084" y="110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3601875" y="15313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22" y="1122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3602375" y="15317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3574775" y="1912425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23" y="110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3575300" y="191242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3574775" y="1857750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3575300" y="18582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3"/>
                  </a:lnTo>
                  <a:lnTo>
                    <a:pt x="1083" y="1083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3574775" y="180360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3575300" y="18036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3574775" y="1585950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3575300" y="1585950"/>
              <a:ext cx="27100" cy="27625"/>
            </a:xfrm>
            <a:custGeom>
              <a:avLst/>
              <a:gdLst/>
              <a:ahLst/>
              <a:cxnLst/>
              <a:rect l="l" t="t" r="r" b="b"/>
              <a:pathLst>
                <a:path w="1084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083" y="110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3574775" y="15313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23" y="112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3575300" y="15317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3547700" y="1912425"/>
              <a:ext cx="27625" cy="27575"/>
            </a:xfrm>
            <a:custGeom>
              <a:avLst/>
              <a:gdLst/>
              <a:ahLst/>
              <a:cxnLst/>
              <a:rect l="l" t="t" r="r" b="b"/>
              <a:pathLst>
                <a:path w="110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3548200" y="191242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3547700" y="1857750"/>
              <a:ext cx="27625" cy="27625"/>
            </a:xfrm>
            <a:custGeom>
              <a:avLst/>
              <a:gdLst/>
              <a:ahLst/>
              <a:cxnLst/>
              <a:rect l="l" t="t" r="r" b="b"/>
              <a:pathLst>
                <a:path w="1105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3548200" y="185827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3"/>
                  </a:lnTo>
                  <a:lnTo>
                    <a:pt x="1084" y="108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3547700" y="1803600"/>
              <a:ext cx="27625" cy="27600"/>
            </a:xfrm>
            <a:custGeom>
              <a:avLst/>
              <a:gdLst/>
              <a:ahLst/>
              <a:cxnLst/>
              <a:rect l="l" t="t" r="r" b="b"/>
              <a:pathLst>
                <a:path w="110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3548200" y="1803600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3547700" y="1585950"/>
              <a:ext cx="27625" cy="27625"/>
            </a:xfrm>
            <a:custGeom>
              <a:avLst/>
              <a:gdLst/>
              <a:ahLst/>
              <a:cxnLst/>
              <a:rect l="l" t="t" r="r" b="b"/>
              <a:pathLst>
                <a:path w="1105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3548200" y="1585950"/>
              <a:ext cx="27125" cy="27625"/>
            </a:xfrm>
            <a:custGeom>
              <a:avLst/>
              <a:gdLst/>
              <a:ahLst/>
              <a:cxnLst/>
              <a:rect l="l" t="t" r="r" b="b"/>
              <a:pathLst>
                <a:path w="1085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3547700" y="1531325"/>
              <a:ext cx="27625" cy="28075"/>
            </a:xfrm>
            <a:custGeom>
              <a:avLst/>
              <a:gdLst/>
              <a:ahLst/>
              <a:cxnLst/>
              <a:rect l="l" t="t" r="r" b="b"/>
              <a:pathLst>
                <a:path w="1105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04" y="1122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3548200" y="153177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3520625" y="1912425"/>
              <a:ext cx="27600" cy="27575"/>
            </a:xfrm>
            <a:custGeom>
              <a:avLst/>
              <a:gdLst/>
              <a:ahLst/>
              <a:cxnLst/>
              <a:rect l="l" t="t" r="r" b="b"/>
              <a:pathLst>
                <a:path w="110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3520625" y="1912425"/>
              <a:ext cx="27600" cy="27125"/>
            </a:xfrm>
            <a:custGeom>
              <a:avLst/>
              <a:gdLst/>
              <a:ahLst/>
              <a:cxnLst/>
              <a:rect l="l" t="t" r="r" b="b"/>
              <a:pathLst>
                <a:path w="110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4" y="108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3520625" y="1857750"/>
              <a:ext cx="27600" cy="27625"/>
            </a:xfrm>
            <a:custGeom>
              <a:avLst/>
              <a:gdLst/>
              <a:ahLst/>
              <a:cxnLst/>
              <a:rect l="l" t="t" r="r" b="b"/>
              <a:pathLst>
                <a:path w="1104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3520625" y="1858275"/>
              <a:ext cx="27600" cy="27100"/>
            </a:xfrm>
            <a:custGeom>
              <a:avLst/>
              <a:gdLst/>
              <a:ahLst/>
              <a:cxnLst/>
              <a:rect l="l" t="t" r="r" b="b"/>
              <a:pathLst>
                <a:path w="1104" h="1084" extrusionOk="0">
                  <a:moveTo>
                    <a:pt x="0" y="0"/>
                  </a:moveTo>
                  <a:lnTo>
                    <a:pt x="0" y="1083"/>
                  </a:lnTo>
                  <a:lnTo>
                    <a:pt x="1104" y="1083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3520625" y="180360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3520625" y="1803600"/>
              <a:ext cx="27600" cy="27100"/>
            </a:xfrm>
            <a:custGeom>
              <a:avLst/>
              <a:gdLst/>
              <a:ahLst/>
              <a:cxnLst/>
              <a:rect l="l" t="t" r="r" b="b"/>
              <a:pathLst>
                <a:path w="110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104" y="108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3520625" y="1585950"/>
              <a:ext cx="27600" cy="27625"/>
            </a:xfrm>
            <a:custGeom>
              <a:avLst/>
              <a:gdLst/>
              <a:ahLst/>
              <a:cxnLst/>
              <a:rect l="l" t="t" r="r" b="b"/>
              <a:pathLst>
                <a:path w="1104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3520625" y="1585950"/>
              <a:ext cx="27600" cy="27625"/>
            </a:xfrm>
            <a:custGeom>
              <a:avLst/>
              <a:gdLst/>
              <a:ahLst/>
              <a:cxnLst/>
              <a:rect l="l" t="t" r="r" b="b"/>
              <a:pathLst>
                <a:path w="1104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3520625" y="1531325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04" y="1122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3520625" y="1531775"/>
              <a:ext cx="27600" cy="27125"/>
            </a:xfrm>
            <a:custGeom>
              <a:avLst/>
              <a:gdLst/>
              <a:ahLst/>
              <a:cxnLst/>
              <a:rect l="l" t="t" r="r" b="b"/>
              <a:pathLst>
                <a:path w="110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4" y="108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3493525" y="1912425"/>
              <a:ext cx="27625" cy="27575"/>
            </a:xfrm>
            <a:custGeom>
              <a:avLst/>
              <a:gdLst/>
              <a:ahLst/>
              <a:cxnLst/>
              <a:rect l="l" t="t" r="r" b="b"/>
              <a:pathLst>
                <a:path w="110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3493525" y="191242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3493525" y="1857750"/>
              <a:ext cx="27625" cy="27625"/>
            </a:xfrm>
            <a:custGeom>
              <a:avLst/>
              <a:gdLst/>
              <a:ahLst/>
              <a:cxnLst/>
              <a:rect l="l" t="t" r="r" b="b"/>
              <a:pathLst>
                <a:path w="1105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3493525" y="185827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3"/>
                  </a:lnTo>
                  <a:lnTo>
                    <a:pt x="1084" y="108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3493525" y="1803600"/>
              <a:ext cx="27625" cy="27600"/>
            </a:xfrm>
            <a:custGeom>
              <a:avLst/>
              <a:gdLst/>
              <a:ahLst/>
              <a:cxnLst/>
              <a:rect l="l" t="t" r="r" b="b"/>
              <a:pathLst>
                <a:path w="110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3493525" y="1803600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3493525" y="1585950"/>
              <a:ext cx="27625" cy="27625"/>
            </a:xfrm>
            <a:custGeom>
              <a:avLst/>
              <a:gdLst/>
              <a:ahLst/>
              <a:cxnLst/>
              <a:rect l="l" t="t" r="r" b="b"/>
              <a:pathLst>
                <a:path w="1105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3493525" y="1585950"/>
              <a:ext cx="27125" cy="27625"/>
            </a:xfrm>
            <a:custGeom>
              <a:avLst/>
              <a:gdLst/>
              <a:ahLst/>
              <a:cxnLst/>
              <a:rect l="l" t="t" r="r" b="b"/>
              <a:pathLst>
                <a:path w="1085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3493525" y="1531325"/>
              <a:ext cx="27625" cy="28075"/>
            </a:xfrm>
            <a:custGeom>
              <a:avLst/>
              <a:gdLst/>
              <a:ahLst/>
              <a:cxnLst/>
              <a:rect l="l" t="t" r="r" b="b"/>
              <a:pathLst>
                <a:path w="1105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04" y="1122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3493525" y="153177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3465975" y="1912425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23" y="110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3466450" y="191242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3465975" y="1857750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3466450" y="18582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3"/>
                  </a:lnTo>
                  <a:lnTo>
                    <a:pt x="1084" y="108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3465975" y="180360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3466450" y="18036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3465975" y="1585950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3466450" y="1585950"/>
              <a:ext cx="27100" cy="27625"/>
            </a:xfrm>
            <a:custGeom>
              <a:avLst/>
              <a:gdLst/>
              <a:ahLst/>
              <a:cxnLst/>
              <a:rect l="l" t="t" r="r" b="b"/>
              <a:pathLst>
                <a:path w="1084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084" y="110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3465975" y="15313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23" y="112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3466450" y="15317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3438900" y="1912425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3439375" y="191242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3438900" y="1857750"/>
              <a:ext cx="27575" cy="27625"/>
            </a:xfrm>
            <a:custGeom>
              <a:avLst/>
              <a:gdLst/>
              <a:ahLst/>
              <a:cxnLst/>
              <a:rect l="l" t="t" r="r" b="b"/>
              <a:pathLst>
                <a:path w="1103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02" y="110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3439375" y="18582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3"/>
                  </a:lnTo>
                  <a:lnTo>
                    <a:pt x="1083" y="1083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3438900" y="1803600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2" y="110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3439375" y="18036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3438900" y="1585950"/>
              <a:ext cx="27575" cy="27625"/>
            </a:xfrm>
            <a:custGeom>
              <a:avLst/>
              <a:gdLst/>
              <a:ahLst/>
              <a:cxnLst/>
              <a:rect l="l" t="t" r="r" b="b"/>
              <a:pathLst>
                <a:path w="1103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02" y="110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3439375" y="1585950"/>
              <a:ext cx="27100" cy="27625"/>
            </a:xfrm>
            <a:custGeom>
              <a:avLst/>
              <a:gdLst/>
              <a:ahLst/>
              <a:cxnLst/>
              <a:rect l="l" t="t" r="r" b="b"/>
              <a:pathLst>
                <a:path w="1084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083" y="110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3438900" y="153132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02" y="112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3439375" y="15317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3411825" y="1912425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3411825" y="1912425"/>
              <a:ext cx="27575" cy="27125"/>
            </a:xfrm>
            <a:custGeom>
              <a:avLst/>
              <a:gdLst/>
              <a:ahLst/>
              <a:cxnLst/>
              <a:rect l="l" t="t" r="r" b="b"/>
              <a:pathLst>
                <a:path w="1103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3411825" y="1857750"/>
              <a:ext cx="27575" cy="27625"/>
            </a:xfrm>
            <a:custGeom>
              <a:avLst/>
              <a:gdLst/>
              <a:ahLst/>
              <a:cxnLst/>
              <a:rect l="l" t="t" r="r" b="b"/>
              <a:pathLst>
                <a:path w="110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3411825" y="1858275"/>
              <a:ext cx="27575" cy="27100"/>
            </a:xfrm>
            <a:custGeom>
              <a:avLst/>
              <a:gdLst/>
              <a:ahLst/>
              <a:cxnLst/>
              <a:rect l="l" t="t" r="r" b="b"/>
              <a:pathLst>
                <a:path w="1103" h="1084" extrusionOk="0">
                  <a:moveTo>
                    <a:pt x="0" y="0"/>
                  </a:moveTo>
                  <a:lnTo>
                    <a:pt x="0" y="1083"/>
                  </a:lnTo>
                  <a:lnTo>
                    <a:pt x="1102" y="1083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3411825" y="1803600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3411825" y="1803600"/>
              <a:ext cx="27575" cy="27100"/>
            </a:xfrm>
            <a:custGeom>
              <a:avLst/>
              <a:gdLst/>
              <a:ahLst/>
              <a:cxnLst/>
              <a:rect l="l" t="t" r="r" b="b"/>
              <a:pathLst>
                <a:path w="1103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3411825" y="1585950"/>
              <a:ext cx="27575" cy="27625"/>
            </a:xfrm>
            <a:custGeom>
              <a:avLst/>
              <a:gdLst/>
              <a:ahLst/>
              <a:cxnLst/>
              <a:rect l="l" t="t" r="r" b="b"/>
              <a:pathLst>
                <a:path w="110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3411825" y="1585950"/>
              <a:ext cx="27575" cy="27625"/>
            </a:xfrm>
            <a:custGeom>
              <a:avLst/>
              <a:gdLst/>
              <a:ahLst/>
              <a:cxnLst/>
              <a:rect l="l" t="t" r="r" b="b"/>
              <a:pathLst>
                <a:path w="110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3411825" y="153132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02" y="112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3411825" y="1531775"/>
              <a:ext cx="27575" cy="27125"/>
            </a:xfrm>
            <a:custGeom>
              <a:avLst/>
              <a:gdLst/>
              <a:ahLst/>
              <a:cxnLst/>
              <a:rect l="l" t="t" r="r" b="b"/>
              <a:pathLst>
                <a:path w="1103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3384725" y="1912425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3" y="110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3384725" y="191242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3384725" y="1857750"/>
              <a:ext cx="27575" cy="27625"/>
            </a:xfrm>
            <a:custGeom>
              <a:avLst/>
              <a:gdLst/>
              <a:ahLst/>
              <a:cxnLst/>
              <a:rect l="l" t="t" r="r" b="b"/>
              <a:pathLst>
                <a:path w="1103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03" y="1104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3384725" y="185827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3"/>
                  </a:lnTo>
                  <a:lnTo>
                    <a:pt x="1084" y="108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3384725" y="1803600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3" y="1104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3384725" y="1803600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3384725" y="1585950"/>
              <a:ext cx="27575" cy="27625"/>
            </a:xfrm>
            <a:custGeom>
              <a:avLst/>
              <a:gdLst/>
              <a:ahLst/>
              <a:cxnLst/>
              <a:rect l="l" t="t" r="r" b="b"/>
              <a:pathLst>
                <a:path w="1103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03" y="1104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3384725" y="1585950"/>
              <a:ext cx="27125" cy="27625"/>
            </a:xfrm>
            <a:custGeom>
              <a:avLst/>
              <a:gdLst/>
              <a:ahLst/>
              <a:cxnLst/>
              <a:rect l="l" t="t" r="r" b="b"/>
              <a:pathLst>
                <a:path w="1085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3384725" y="153132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03" y="1122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3384725" y="153177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3357150" y="1912425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22" y="110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3357650" y="191242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3357150" y="1857750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3357650" y="18582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3"/>
                  </a:lnTo>
                  <a:lnTo>
                    <a:pt x="1084" y="108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3357150" y="177605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22" y="1122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3357650" y="177650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3357150" y="1748950"/>
              <a:ext cx="28075" cy="28100"/>
            </a:xfrm>
            <a:custGeom>
              <a:avLst/>
              <a:gdLst/>
              <a:ahLst/>
              <a:cxnLst/>
              <a:rect l="l" t="t" r="r" b="b"/>
              <a:pathLst>
                <a:path w="1123" h="1124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3357650" y="174942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3357150" y="1721875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22" y="110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3357650" y="1721875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3357150" y="1694800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0" y="0"/>
                  </a:moveTo>
                  <a:lnTo>
                    <a:pt x="0" y="1102"/>
                  </a:lnTo>
                  <a:lnTo>
                    <a:pt x="1122" y="1102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3357650" y="16948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3357150" y="166720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3357650" y="166770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3357150" y="16401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22" y="1122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3357650" y="164062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3357150" y="161305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3357650" y="161355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3357150" y="15313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22" y="1122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3357650" y="15317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3330050" y="1884850"/>
              <a:ext cx="28100" cy="28075"/>
            </a:xfrm>
            <a:custGeom>
              <a:avLst/>
              <a:gdLst/>
              <a:ahLst/>
              <a:cxnLst/>
              <a:rect l="l" t="t" r="r" b="b"/>
              <a:pathLst>
                <a:path w="1124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23" y="112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3330575" y="188535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3330050" y="1857750"/>
              <a:ext cx="28100" cy="27625"/>
            </a:xfrm>
            <a:custGeom>
              <a:avLst/>
              <a:gdLst/>
              <a:ahLst/>
              <a:cxnLst/>
              <a:rect l="l" t="t" r="r" b="b"/>
              <a:pathLst>
                <a:path w="1124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3330575" y="18582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3"/>
                  </a:lnTo>
                  <a:lnTo>
                    <a:pt x="1083" y="1083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3330050" y="1531325"/>
              <a:ext cx="28100" cy="28075"/>
            </a:xfrm>
            <a:custGeom>
              <a:avLst/>
              <a:gdLst/>
              <a:ahLst/>
              <a:cxnLst/>
              <a:rect l="l" t="t" r="r" b="b"/>
              <a:pathLst>
                <a:path w="1124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23" y="112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3330575" y="15317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3302975" y="1857750"/>
              <a:ext cx="27625" cy="27625"/>
            </a:xfrm>
            <a:custGeom>
              <a:avLst/>
              <a:gdLst/>
              <a:ahLst/>
              <a:cxnLst/>
              <a:rect l="l" t="t" r="r" b="b"/>
              <a:pathLst>
                <a:path w="1105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3303475" y="185827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3"/>
                  </a:lnTo>
                  <a:lnTo>
                    <a:pt x="1084" y="108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3302975" y="1830675"/>
              <a:ext cx="27625" cy="27625"/>
            </a:xfrm>
            <a:custGeom>
              <a:avLst/>
              <a:gdLst/>
              <a:ahLst/>
              <a:cxnLst/>
              <a:rect l="l" t="t" r="r" b="b"/>
              <a:pathLst>
                <a:path w="1105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3303475" y="1830675"/>
              <a:ext cx="27125" cy="27625"/>
            </a:xfrm>
            <a:custGeom>
              <a:avLst/>
              <a:gdLst/>
              <a:ahLst/>
              <a:cxnLst/>
              <a:rect l="l" t="t" r="r" b="b"/>
              <a:pathLst>
                <a:path w="1085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3302975" y="1803600"/>
              <a:ext cx="27625" cy="27600"/>
            </a:xfrm>
            <a:custGeom>
              <a:avLst/>
              <a:gdLst/>
              <a:ahLst/>
              <a:cxnLst/>
              <a:rect l="l" t="t" r="r" b="b"/>
              <a:pathLst>
                <a:path w="110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3303475" y="1803600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3302975" y="1776050"/>
              <a:ext cx="27625" cy="28075"/>
            </a:xfrm>
            <a:custGeom>
              <a:avLst/>
              <a:gdLst/>
              <a:ahLst/>
              <a:cxnLst/>
              <a:rect l="l" t="t" r="r" b="b"/>
              <a:pathLst>
                <a:path w="1105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04" y="1122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3303475" y="1776500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3302975" y="1748950"/>
              <a:ext cx="27625" cy="28100"/>
            </a:xfrm>
            <a:custGeom>
              <a:avLst/>
              <a:gdLst/>
              <a:ahLst/>
              <a:cxnLst/>
              <a:rect l="l" t="t" r="r" b="b"/>
              <a:pathLst>
                <a:path w="1105" h="1124" extrusionOk="0">
                  <a:moveTo>
                    <a:pt x="1" y="1"/>
                  </a:moveTo>
                  <a:lnTo>
                    <a:pt x="1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3303475" y="174942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3302975" y="1721875"/>
              <a:ext cx="27625" cy="27575"/>
            </a:xfrm>
            <a:custGeom>
              <a:avLst/>
              <a:gdLst/>
              <a:ahLst/>
              <a:cxnLst/>
              <a:rect l="l" t="t" r="r" b="b"/>
              <a:pathLst>
                <a:path w="110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5"/>
            <p:cNvSpPr/>
            <p:nvPr/>
          </p:nvSpPr>
          <p:spPr>
            <a:xfrm>
              <a:off x="3303475" y="1721875"/>
              <a:ext cx="27125" cy="27575"/>
            </a:xfrm>
            <a:custGeom>
              <a:avLst/>
              <a:gdLst/>
              <a:ahLst/>
              <a:cxnLst/>
              <a:rect l="l" t="t" r="r" b="b"/>
              <a:pathLst>
                <a:path w="108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3302975" y="1694800"/>
              <a:ext cx="27625" cy="27575"/>
            </a:xfrm>
            <a:custGeom>
              <a:avLst/>
              <a:gdLst/>
              <a:ahLst/>
              <a:cxnLst/>
              <a:rect l="l" t="t" r="r" b="b"/>
              <a:pathLst>
                <a:path w="1105" h="1103" extrusionOk="0">
                  <a:moveTo>
                    <a:pt x="1" y="0"/>
                  </a:moveTo>
                  <a:lnTo>
                    <a:pt x="1" y="1102"/>
                  </a:lnTo>
                  <a:lnTo>
                    <a:pt x="1104" y="1102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3303475" y="1694800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3302975" y="1667200"/>
              <a:ext cx="27625" cy="28075"/>
            </a:xfrm>
            <a:custGeom>
              <a:avLst/>
              <a:gdLst/>
              <a:ahLst/>
              <a:cxnLst/>
              <a:rect l="l" t="t" r="r" b="b"/>
              <a:pathLst>
                <a:path w="1105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3303475" y="1667700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3302975" y="1640125"/>
              <a:ext cx="27625" cy="28075"/>
            </a:xfrm>
            <a:custGeom>
              <a:avLst/>
              <a:gdLst/>
              <a:ahLst/>
              <a:cxnLst/>
              <a:rect l="l" t="t" r="r" b="b"/>
              <a:pathLst>
                <a:path w="1105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04" y="1122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3303475" y="164062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3302975" y="1613050"/>
              <a:ext cx="27625" cy="27600"/>
            </a:xfrm>
            <a:custGeom>
              <a:avLst/>
              <a:gdLst/>
              <a:ahLst/>
              <a:cxnLst/>
              <a:rect l="l" t="t" r="r" b="b"/>
              <a:pathLst>
                <a:path w="110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3303475" y="1613550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3302975" y="1585950"/>
              <a:ext cx="27625" cy="27625"/>
            </a:xfrm>
            <a:custGeom>
              <a:avLst/>
              <a:gdLst/>
              <a:ahLst/>
              <a:cxnLst/>
              <a:rect l="l" t="t" r="r" b="b"/>
              <a:pathLst>
                <a:path w="1105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3303475" y="1585950"/>
              <a:ext cx="27125" cy="27625"/>
            </a:xfrm>
            <a:custGeom>
              <a:avLst/>
              <a:gdLst/>
              <a:ahLst/>
              <a:cxnLst/>
              <a:rect l="l" t="t" r="r" b="b"/>
              <a:pathLst>
                <a:path w="1085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3302975" y="1558875"/>
              <a:ext cx="27625" cy="27600"/>
            </a:xfrm>
            <a:custGeom>
              <a:avLst/>
              <a:gdLst/>
              <a:ahLst/>
              <a:cxnLst/>
              <a:rect l="l" t="t" r="r" b="b"/>
              <a:pathLst>
                <a:path w="110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3303475" y="155887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3302975" y="1531325"/>
              <a:ext cx="27625" cy="28075"/>
            </a:xfrm>
            <a:custGeom>
              <a:avLst/>
              <a:gdLst/>
              <a:ahLst/>
              <a:cxnLst/>
              <a:rect l="l" t="t" r="r" b="b"/>
              <a:pathLst>
                <a:path w="1105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04" y="1122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3303475" y="153177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9" name="Google Shape;1029;p35"/>
          <p:cNvSpPr txBox="1">
            <a:spLocks noGrp="1"/>
          </p:cNvSpPr>
          <p:nvPr>
            <p:ph type="subTitle" idx="1"/>
          </p:nvPr>
        </p:nvSpPr>
        <p:spPr>
          <a:xfrm>
            <a:off x="4932825" y="1991400"/>
            <a:ext cx="35304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</a:t>
            </a:r>
            <a:endParaRPr/>
          </a:p>
        </p:txBody>
      </p:sp>
      <p:sp>
        <p:nvSpPr>
          <p:cNvPr id="1030" name="Google Shape;1030;p35"/>
          <p:cNvSpPr txBox="1">
            <a:spLocks noGrp="1"/>
          </p:cNvSpPr>
          <p:nvPr>
            <p:ph type="subTitle" idx="2"/>
          </p:nvPr>
        </p:nvSpPr>
        <p:spPr>
          <a:xfrm>
            <a:off x="4932825" y="3425100"/>
            <a:ext cx="35304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the biggest planet in the Solar System and the fourth-brightest object in the sky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36"/>
          <p:cNvSpPr txBox="1">
            <a:spLocks noGrp="1"/>
          </p:cNvSpPr>
          <p:nvPr>
            <p:ph type="subTitle" idx="1"/>
          </p:nvPr>
        </p:nvSpPr>
        <p:spPr>
          <a:xfrm>
            <a:off x="1234988" y="2563975"/>
            <a:ext cx="27327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036" name="Google Shape;1036;p36"/>
          <p:cNvSpPr txBox="1">
            <a:spLocks noGrp="1"/>
          </p:cNvSpPr>
          <p:nvPr>
            <p:ph type="subTitle" idx="2"/>
          </p:nvPr>
        </p:nvSpPr>
        <p:spPr>
          <a:xfrm>
            <a:off x="5174213" y="2563975"/>
            <a:ext cx="27348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037" name="Google Shape;1037;p36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Are Working On</a:t>
            </a:r>
            <a:endParaRPr/>
          </a:p>
        </p:txBody>
      </p:sp>
      <p:grpSp>
        <p:nvGrpSpPr>
          <p:cNvPr id="1038" name="Google Shape;1038;p36"/>
          <p:cNvGrpSpPr/>
          <p:nvPr/>
        </p:nvGrpSpPr>
        <p:grpSpPr>
          <a:xfrm>
            <a:off x="-54044472" y="-16905022"/>
            <a:ext cx="3490693" cy="3353187"/>
            <a:chOff x="6235275" y="2141225"/>
            <a:chExt cx="319225" cy="306650"/>
          </a:xfrm>
        </p:grpSpPr>
        <p:sp>
          <p:nvSpPr>
            <p:cNvPr id="1039" name="Google Shape;1039;p36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6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6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6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6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6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" name="Google Shape;1050;p36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1051" name="Google Shape;1051;p36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6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6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6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6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6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6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6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6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6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6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2" name="Google Shape;1062;p36"/>
          <p:cNvSpPr txBox="1">
            <a:spLocks noGrp="1"/>
          </p:cNvSpPr>
          <p:nvPr>
            <p:ph type="subTitle" idx="3"/>
          </p:nvPr>
        </p:nvSpPr>
        <p:spPr>
          <a:xfrm>
            <a:off x="1324550" y="3708750"/>
            <a:ext cx="25542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063" name="Google Shape;1063;p36"/>
          <p:cNvSpPr txBox="1">
            <a:spLocks noGrp="1"/>
          </p:cNvSpPr>
          <p:nvPr>
            <p:ph type="subTitle" idx="4"/>
          </p:nvPr>
        </p:nvSpPr>
        <p:spPr>
          <a:xfrm>
            <a:off x="5264525" y="3708750"/>
            <a:ext cx="25542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37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grpSp>
        <p:nvGrpSpPr>
          <p:cNvPr id="1069" name="Google Shape;1069;p37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1070" name="Google Shape;1070;p37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1" name="Google Shape;1081;p37"/>
          <p:cNvSpPr txBox="1">
            <a:spLocks noGrp="1"/>
          </p:cNvSpPr>
          <p:nvPr>
            <p:ph type="title" idx="2"/>
          </p:nvPr>
        </p:nvSpPr>
        <p:spPr>
          <a:xfrm>
            <a:off x="720025" y="1857025"/>
            <a:ext cx="24045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15K</a:t>
            </a:r>
            <a:endParaRPr/>
          </a:p>
        </p:txBody>
      </p:sp>
      <p:sp>
        <p:nvSpPr>
          <p:cNvPr id="1082" name="Google Shape;1082;p37"/>
          <p:cNvSpPr txBox="1">
            <a:spLocks noGrp="1"/>
          </p:cNvSpPr>
          <p:nvPr>
            <p:ph type="title" idx="3"/>
          </p:nvPr>
        </p:nvSpPr>
        <p:spPr>
          <a:xfrm>
            <a:off x="3389300" y="1857025"/>
            <a:ext cx="24045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20%</a:t>
            </a:r>
            <a:endParaRPr/>
          </a:p>
        </p:txBody>
      </p:sp>
      <p:sp>
        <p:nvSpPr>
          <p:cNvPr id="1083" name="Google Shape;1083;p37"/>
          <p:cNvSpPr txBox="1">
            <a:spLocks noGrp="1"/>
          </p:cNvSpPr>
          <p:nvPr>
            <p:ph type="title" idx="4"/>
          </p:nvPr>
        </p:nvSpPr>
        <p:spPr>
          <a:xfrm>
            <a:off x="6019500" y="1857025"/>
            <a:ext cx="24045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70M</a:t>
            </a:r>
            <a:endParaRPr/>
          </a:p>
        </p:txBody>
      </p:sp>
      <p:grpSp>
        <p:nvGrpSpPr>
          <p:cNvPr id="1084" name="Google Shape;1084;p37"/>
          <p:cNvGrpSpPr/>
          <p:nvPr/>
        </p:nvGrpSpPr>
        <p:grpSpPr>
          <a:xfrm>
            <a:off x="1579942" y="3157836"/>
            <a:ext cx="684632" cy="572683"/>
            <a:chOff x="343800" y="2991950"/>
            <a:chExt cx="414025" cy="346325"/>
          </a:xfrm>
        </p:grpSpPr>
        <p:sp>
          <p:nvSpPr>
            <p:cNvPr id="1085" name="Google Shape;1085;p37"/>
            <p:cNvSpPr/>
            <p:nvPr/>
          </p:nvSpPr>
          <p:spPr>
            <a:xfrm>
              <a:off x="421650" y="3301475"/>
              <a:ext cx="45025" cy="14075"/>
            </a:xfrm>
            <a:custGeom>
              <a:avLst/>
              <a:gdLst/>
              <a:ahLst/>
              <a:cxnLst/>
              <a:rect l="l" t="t" r="r" b="b"/>
              <a:pathLst>
                <a:path w="1801" h="563" extrusionOk="0">
                  <a:moveTo>
                    <a:pt x="1" y="563"/>
                  </a:moveTo>
                  <a:lnTo>
                    <a:pt x="1" y="117"/>
                  </a:lnTo>
                  <a:cubicBezTo>
                    <a:pt x="1" y="1"/>
                    <a:pt x="1" y="1"/>
                    <a:pt x="117" y="1"/>
                  </a:cubicBezTo>
                  <a:lnTo>
                    <a:pt x="1685" y="1"/>
                  </a:lnTo>
                  <a:cubicBezTo>
                    <a:pt x="1801" y="1"/>
                    <a:pt x="1801" y="1"/>
                    <a:pt x="1801" y="117"/>
                  </a:cubicBezTo>
                  <a:lnTo>
                    <a:pt x="1801" y="447"/>
                  </a:lnTo>
                  <a:cubicBezTo>
                    <a:pt x="1801" y="543"/>
                    <a:pt x="1781" y="563"/>
                    <a:pt x="1685" y="563"/>
                  </a:cubicBezTo>
                  <a:lnTo>
                    <a:pt x="1375" y="563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405725" y="3285550"/>
              <a:ext cx="17425" cy="15500"/>
            </a:xfrm>
            <a:custGeom>
              <a:avLst/>
              <a:gdLst/>
              <a:ahLst/>
              <a:cxnLst/>
              <a:rect l="l" t="t" r="r" b="b"/>
              <a:pathLst>
                <a:path w="697" h="620" extrusionOk="0">
                  <a:moveTo>
                    <a:pt x="19" y="599"/>
                  </a:moveTo>
                  <a:lnTo>
                    <a:pt x="19" y="96"/>
                  </a:lnTo>
                  <a:cubicBezTo>
                    <a:pt x="0" y="39"/>
                    <a:pt x="39" y="0"/>
                    <a:pt x="116" y="0"/>
                  </a:cubicBezTo>
                  <a:lnTo>
                    <a:pt x="599" y="0"/>
                  </a:lnTo>
                  <a:cubicBezTo>
                    <a:pt x="697" y="194"/>
                    <a:pt x="658" y="387"/>
                    <a:pt x="638" y="581"/>
                  </a:cubicBezTo>
                  <a:cubicBezTo>
                    <a:pt x="619" y="581"/>
                    <a:pt x="619" y="599"/>
                    <a:pt x="619" y="599"/>
                  </a:cubicBezTo>
                  <a:cubicBezTo>
                    <a:pt x="406" y="599"/>
                    <a:pt x="212" y="619"/>
                    <a:pt x="19" y="59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465675" y="3285550"/>
              <a:ext cx="16950" cy="15500"/>
            </a:xfrm>
            <a:custGeom>
              <a:avLst/>
              <a:gdLst/>
              <a:ahLst/>
              <a:cxnLst/>
              <a:rect l="l" t="t" r="r" b="b"/>
              <a:pathLst>
                <a:path w="678" h="620" extrusionOk="0">
                  <a:moveTo>
                    <a:pt x="97" y="0"/>
                  </a:moveTo>
                  <a:lnTo>
                    <a:pt x="561" y="0"/>
                  </a:lnTo>
                  <a:cubicBezTo>
                    <a:pt x="659" y="0"/>
                    <a:pt x="659" y="19"/>
                    <a:pt x="677" y="116"/>
                  </a:cubicBezTo>
                  <a:lnTo>
                    <a:pt x="677" y="599"/>
                  </a:lnTo>
                  <a:cubicBezTo>
                    <a:pt x="465" y="619"/>
                    <a:pt x="272" y="599"/>
                    <a:pt x="58" y="599"/>
                  </a:cubicBezTo>
                  <a:lnTo>
                    <a:pt x="58" y="581"/>
                  </a:lnTo>
                  <a:cubicBezTo>
                    <a:pt x="1" y="426"/>
                    <a:pt x="20" y="251"/>
                    <a:pt x="40" y="78"/>
                  </a:cubicBezTo>
                  <a:cubicBezTo>
                    <a:pt x="40" y="58"/>
                    <a:pt x="40" y="0"/>
                    <a:pt x="97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420700" y="3299550"/>
              <a:ext cx="46950" cy="16475"/>
            </a:xfrm>
            <a:custGeom>
              <a:avLst/>
              <a:gdLst/>
              <a:ahLst/>
              <a:cxnLst/>
              <a:rect l="l" t="t" r="r" b="b"/>
              <a:pathLst>
                <a:path w="1878" h="659" extrusionOk="0">
                  <a:moveTo>
                    <a:pt x="1857" y="39"/>
                  </a:moveTo>
                  <a:cubicBezTo>
                    <a:pt x="1877" y="214"/>
                    <a:pt x="1877" y="408"/>
                    <a:pt x="1877" y="581"/>
                  </a:cubicBezTo>
                  <a:cubicBezTo>
                    <a:pt x="1877" y="640"/>
                    <a:pt x="1857" y="658"/>
                    <a:pt x="1800" y="658"/>
                  </a:cubicBezTo>
                  <a:lnTo>
                    <a:pt x="59" y="658"/>
                  </a:lnTo>
                  <a:cubicBezTo>
                    <a:pt x="59" y="658"/>
                    <a:pt x="39" y="658"/>
                    <a:pt x="39" y="640"/>
                  </a:cubicBezTo>
                  <a:cubicBezTo>
                    <a:pt x="98" y="581"/>
                    <a:pt x="194" y="601"/>
                    <a:pt x="271" y="601"/>
                  </a:cubicBezTo>
                  <a:lnTo>
                    <a:pt x="1548" y="601"/>
                  </a:lnTo>
                  <a:cubicBezTo>
                    <a:pt x="1780" y="601"/>
                    <a:pt x="1800" y="581"/>
                    <a:pt x="1800" y="349"/>
                  </a:cubicBezTo>
                  <a:lnTo>
                    <a:pt x="1800" y="330"/>
                  </a:lnTo>
                  <a:cubicBezTo>
                    <a:pt x="1800" y="137"/>
                    <a:pt x="1780" y="117"/>
                    <a:pt x="1586" y="117"/>
                  </a:cubicBezTo>
                  <a:lnTo>
                    <a:pt x="291" y="117"/>
                  </a:lnTo>
                  <a:cubicBezTo>
                    <a:pt x="98" y="117"/>
                    <a:pt x="98" y="137"/>
                    <a:pt x="77" y="330"/>
                  </a:cubicBezTo>
                  <a:cubicBezTo>
                    <a:pt x="77" y="426"/>
                    <a:pt x="116" y="542"/>
                    <a:pt x="39" y="640"/>
                  </a:cubicBezTo>
                  <a:cubicBezTo>
                    <a:pt x="0" y="620"/>
                    <a:pt x="20" y="581"/>
                    <a:pt x="20" y="542"/>
                  </a:cubicBezTo>
                  <a:lnTo>
                    <a:pt x="20" y="39"/>
                  </a:lnTo>
                  <a:lnTo>
                    <a:pt x="0" y="39"/>
                  </a:lnTo>
                  <a:cubicBezTo>
                    <a:pt x="59" y="1"/>
                    <a:pt x="136" y="1"/>
                    <a:pt x="214" y="1"/>
                  </a:cubicBezTo>
                  <a:lnTo>
                    <a:pt x="1664" y="1"/>
                  </a:lnTo>
                  <a:cubicBezTo>
                    <a:pt x="1741" y="1"/>
                    <a:pt x="1819" y="1"/>
                    <a:pt x="1877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468075" y="3146250"/>
              <a:ext cx="76450" cy="154300"/>
            </a:xfrm>
            <a:custGeom>
              <a:avLst/>
              <a:gdLst/>
              <a:ahLst/>
              <a:cxnLst/>
              <a:rect l="l" t="t" r="r" b="b"/>
              <a:pathLst>
                <a:path w="3058" h="6172" extrusionOk="0">
                  <a:moveTo>
                    <a:pt x="2459" y="1239"/>
                  </a:moveTo>
                  <a:cubicBezTo>
                    <a:pt x="2438" y="1278"/>
                    <a:pt x="2438" y="1335"/>
                    <a:pt x="2438" y="1374"/>
                  </a:cubicBezTo>
                  <a:lnTo>
                    <a:pt x="2438" y="1760"/>
                  </a:lnTo>
                  <a:cubicBezTo>
                    <a:pt x="2438" y="1838"/>
                    <a:pt x="2420" y="1858"/>
                    <a:pt x="2343" y="1858"/>
                  </a:cubicBezTo>
                  <a:lnTo>
                    <a:pt x="1355" y="1858"/>
                  </a:lnTo>
                  <a:cubicBezTo>
                    <a:pt x="1182" y="1858"/>
                    <a:pt x="1200" y="1838"/>
                    <a:pt x="1200" y="2031"/>
                  </a:cubicBezTo>
                  <a:lnTo>
                    <a:pt x="1200" y="5379"/>
                  </a:lnTo>
                  <a:cubicBezTo>
                    <a:pt x="1200" y="5591"/>
                    <a:pt x="1239" y="5552"/>
                    <a:pt x="1027" y="5552"/>
                  </a:cubicBezTo>
                  <a:lnTo>
                    <a:pt x="717" y="5552"/>
                  </a:lnTo>
                  <a:cubicBezTo>
                    <a:pt x="601" y="5552"/>
                    <a:pt x="581" y="5572"/>
                    <a:pt x="581" y="5668"/>
                  </a:cubicBezTo>
                  <a:lnTo>
                    <a:pt x="581" y="6055"/>
                  </a:lnTo>
                  <a:cubicBezTo>
                    <a:pt x="581" y="6094"/>
                    <a:pt x="601" y="6133"/>
                    <a:pt x="581" y="6171"/>
                  </a:cubicBezTo>
                  <a:cubicBezTo>
                    <a:pt x="504" y="6055"/>
                    <a:pt x="543" y="5939"/>
                    <a:pt x="524" y="5823"/>
                  </a:cubicBezTo>
                  <a:cubicBezTo>
                    <a:pt x="524" y="5630"/>
                    <a:pt x="524" y="5630"/>
                    <a:pt x="331" y="5611"/>
                  </a:cubicBezTo>
                  <a:cubicBezTo>
                    <a:pt x="215" y="5611"/>
                    <a:pt x="98" y="5650"/>
                    <a:pt x="1" y="5572"/>
                  </a:cubicBezTo>
                  <a:cubicBezTo>
                    <a:pt x="40" y="5475"/>
                    <a:pt x="137" y="5495"/>
                    <a:pt x="215" y="5495"/>
                  </a:cubicBezTo>
                  <a:cubicBezTo>
                    <a:pt x="543" y="5495"/>
                    <a:pt x="524" y="5534"/>
                    <a:pt x="524" y="5165"/>
                  </a:cubicBezTo>
                  <a:cubicBezTo>
                    <a:pt x="524" y="4682"/>
                    <a:pt x="524" y="4198"/>
                    <a:pt x="543" y="3715"/>
                  </a:cubicBezTo>
                  <a:cubicBezTo>
                    <a:pt x="543" y="3424"/>
                    <a:pt x="524" y="3153"/>
                    <a:pt x="524" y="2883"/>
                  </a:cubicBezTo>
                  <a:cubicBezTo>
                    <a:pt x="543" y="2400"/>
                    <a:pt x="543" y="1935"/>
                    <a:pt x="524" y="1451"/>
                  </a:cubicBezTo>
                  <a:cubicBezTo>
                    <a:pt x="524" y="1219"/>
                    <a:pt x="563" y="1180"/>
                    <a:pt x="795" y="1180"/>
                  </a:cubicBezTo>
                  <a:lnTo>
                    <a:pt x="2188" y="1180"/>
                  </a:lnTo>
                  <a:cubicBezTo>
                    <a:pt x="2381" y="1180"/>
                    <a:pt x="2381" y="1180"/>
                    <a:pt x="2381" y="968"/>
                  </a:cubicBezTo>
                  <a:lnTo>
                    <a:pt x="2381" y="233"/>
                  </a:lnTo>
                  <a:cubicBezTo>
                    <a:pt x="2381" y="156"/>
                    <a:pt x="2381" y="97"/>
                    <a:pt x="2420" y="19"/>
                  </a:cubicBezTo>
                  <a:cubicBezTo>
                    <a:pt x="2420" y="19"/>
                    <a:pt x="2420" y="1"/>
                    <a:pt x="2438" y="1"/>
                  </a:cubicBezTo>
                  <a:lnTo>
                    <a:pt x="2962" y="1"/>
                  </a:lnTo>
                  <a:cubicBezTo>
                    <a:pt x="3039" y="1"/>
                    <a:pt x="3058" y="19"/>
                    <a:pt x="3058" y="97"/>
                  </a:cubicBezTo>
                  <a:lnTo>
                    <a:pt x="3058" y="1180"/>
                  </a:lnTo>
                  <a:cubicBezTo>
                    <a:pt x="3058" y="1200"/>
                    <a:pt x="3058" y="1219"/>
                    <a:pt x="3039" y="1219"/>
                  </a:cubicBezTo>
                  <a:cubicBezTo>
                    <a:pt x="2980" y="1162"/>
                    <a:pt x="2980" y="1103"/>
                    <a:pt x="2980" y="1025"/>
                  </a:cubicBezTo>
                  <a:lnTo>
                    <a:pt x="2980" y="252"/>
                  </a:lnTo>
                  <a:cubicBezTo>
                    <a:pt x="2980" y="97"/>
                    <a:pt x="2962" y="78"/>
                    <a:pt x="2807" y="78"/>
                  </a:cubicBezTo>
                  <a:cubicBezTo>
                    <a:pt x="2516" y="78"/>
                    <a:pt x="2516" y="78"/>
                    <a:pt x="2516" y="368"/>
                  </a:cubicBezTo>
                  <a:lnTo>
                    <a:pt x="2516" y="1025"/>
                  </a:lnTo>
                  <a:cubicBezTo>
                    <a:pt x="2516" y="1103"/>
                    <a:pt x="2516" y="1180"/>
                    <a:pt x="2459" y="12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359275" y="3175750"/>
              <a:ext cx="61950" cy="124800"/>
            </a:xfrm>
            <a:custGeom>
              <a:avLst/>
              <a:gdLst/>
              <a:ahLst/>
              <a:cxnLst/>
              <a:rect l="l" t="t" r="r" b="b"/>
              <a:pathLst>
                <a:path w="2478" h="4992" extrusionOk="0">
                  <a:moveTo>
                    <a:pt x="1877" y="4991"/>
                  </a:moveTo>
                  <a:cubicBezTo>
                    <a:pt x="1838" y="4857"/>
                    <a:pt x="1858" y="4720"/>
                    <a:pt x="1858" y="4586"/>
                  </a:cubicBezTo>
                  <a:lnTo>
                    <a:pt x="1858" y="4488"/>
                  </a:lnTo>
                  <a:cubicBezTo>
                    <a:pt x="1858" y="4392"/>
                    <a:pt x="1819" y="4372"/>
                    <a:pt x="1742" y="4372"/>
                  </a:cubicBezTo>
                  <a:cubicBezTo>
                    <a:pt x="1626" y="4392"/>
                    <a:pt x="1490" y="4392"/>
                    <a:pt x="1374" y="4372"/>
                  </a:cubicBezTo>
                  <a:cubicBezTo>
                    <a:pt x="1239" y="4372"/>
                    <a:pt x="1239" y="4372"/>
                    <a:pt x="1239" y="4256"/>
                  </a:cubicBezTo>
                  <a:lnTo>
                    <a:pt x="1239" y="871"/>
                  </a:lnTo>
                  <a:cubicBezTo>
                    <a:pt x="1239" y="658"/>
                    <a:pt x="1258" y="678"/>
                    <a:pt x="1064" y="678"/>
                  </a:cubicBezTo>
                  <a:lnTo>
                    <a:pt x="136" y="678"/>
                  </a:lnTo>
                  <a:cubicBezTo>
                    <a:pt x="19" y="678"/>
                    <a:pt x="19" y="678"/>
                    <a:pt x="1" y="562"/>
                  </a:cubicBezTo>
                  <a:cubicBezTo>
                    <a:pt x="1" y="387"/>
                    <a:pt x="19" y="214"/>
                    <a:pt x="19" y="39"/>
                  </a:cubicBezTo>
                  <a:lnTo>
                    <a:pt x="40" y="20"/>
                  </a:lnTo>
                  <a:cubicBezTo>
                    <a:pt x="97" y="0"/>
                    <a:pt x="156" y="0"/>
                    <a:pt x="233" y="0"/>
                  </a:cubicBezTo>
                  <a:lnTo>
                    <a:pt x="1606" y="0"/>
                  </a:lnTo>
                  <a:cubicBezTo>
                    <a:pt x="1877" y="0"/>
                    <a:pt x="1915" y="39"/>
                    <a:pt x="1915" y="310"/>
                  </a:cubicBezTo>
                  <a:lnTo>
                    <a:pt x="1915" y="4044"/>
                  </a:lnTo>
                  <a:cubicBezTo>
                    <a:pt x="1915" y="4315"/>
                    <a:pt x="1915" y="4315"/>
                    <a:pt x="2186" y="4315"/>
                  </a:cubicBezTo>
                  <a:cubicBezTo>
                    <a:pt x="2284" y="4315"/>
                    <a:pt x="2400" y="4295"/>
                    <a:pt x="2477" y="4372"/>
                  </a:cubicBezTo>
                  <a:cubicBezTo>
                    <a:pt x="2400" y="4470"/>
                    <a:pt x="2302" y="4431"/>
                    <a:pt x="2206" y="4431"/>
                  </a:cubicBezTo>
                  <a:cubicBezTo>
                    <a:pt x="1877" y="4450"/>
                    <a:pt x="1915" y="4431"/>
                    <a:pt x="1915" y="4741"/>
                  </a:cubicBezTo>
                  <a:cubicBezTo>
                    <a:pt x="1915" y="4818"/>
                    <a:pt x="1935" y="4914"/>
                    <a:pt x="1877" y="499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496125" y="3084825"/>
              <a:ext cx="17950" cy="32450"/>
            </a:xfrm>
            <a:custGeom>
              <a:avLst/>
              <a:gdLst/>
              <a:ahLst/>
              <a:cxnLst/>
              <a:rect l="l" t="t" r="r" b="b"/>
              <a:pathLst>
                <a:path w="718" h="1298" extrusionOk="0">
                  <a:moveTo>
                    <a:pt x="78" y="0"/>
                  </a:moveTo>
                  <a:lnTo>
                    <a:pt x="581" y="0"/>
                  </a:lnTo>
                  <a:cubicBezTo>
                    <a:pt x="697" y="0"/>
                    <a:pt x="697" y="0"/>
                    <a:pt x="697" y="116"/>
                  </a:cubicBezTo>
                  <a:lnTo>
                    <a:pt x="697" y="1104"/>
                  </a:lnTo>
                  <a:cubicBezTo>
                    <a:pt x="697" y="1142"/>
                    <a:pt x="697" y="1181"/>
                    <a:pt x="718" y="1238"/>
                  </a:cubicBezTo>
                  <a:cubicBezTo>
                    <a:pt x="697" y="1238"/>
                    <a:pt x="697" y="1238"/>
                    <a:pt x="679" y="1258"/>
                  </a:cubicBezTo>
                  <a:cubicBezTo>
                    <a:pt x="524" y="1297"/>
                    <a:pt x="349" y="1277"/>
                    <a:pt x="176" y="1277"/>
                  </a:cubicBezTo>
                  <a:cubicBezTo>
                    <a:pt x="98" y="1258"/>
                    <a:pt x="40" y="1220"/>
                    <a:pt x="40" y="1161"/>
                  </a:cubicBezTo>
                  <a:cubicBezTo>
                    <a:pt x="40" y="774"/>
                    <a:pt x="1" y="407"/>
                    <a:pt x="60" y="2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7"/>
            <p:cNvSpPr/>
            <p:nvPr/>
          </p:nvSpPr>
          <p:spPr>
            <a:xfrm>
              <a:off x="481625" y="3053400"/>
              <a:ext cx="16975" cy="33375"/>
            </a:xfrm>
            <a:custGeom>
              <a:avLst/>
              <a:gdLst/>
              <a:ahLst/>
              <a:cxnLst/>
              <a:rect l="l" t="t" r="r" b="b"/>
              <a:pathLst>
                <a:path w="679" h="1335" extrusionOk="0">
                  <a:moveTo>
                    <a:pt x="658" y="39"/>
                  </a:moveTo>
                  <a:cubicBezTo>
                    <a:pt x="678" y="445"/>
                    <a:pt x="678" y="852"/>
                    <a:pt x="658" y="1257"/>
                  </a:cubicBezTo>
                  <a:lnTo>
                    <a:pt x="658" y="1257"/>
                  </a:lnTo>
                  <a:cubicBezTo>
                    <a:pt x="465" y="1335"/>
                    <a:pt x="253" y="1335"/>
                    <a:pt x="59" y="1257"/>
                  </a:cubicBezTo>
                  <a:cubicBezTo>
                    <a:pt x="39" y="1239"/>
                    <a:pt x="21" y="1239"/>
                    <a:pt x="21" y="1218"/>
                  </a:cubicBezTo>
                  <a:cubicBezTo>
                    <a:pt x="1" y="852"/>
                    <a:pt x="21" y="483"/>
                    <a:pt x="21" y="116"/>
                  </a:cubicBezTo>
                  <a:cubicBezTo>
                    <a:pt x="21" y="58"/>
                    <a:pt x="39" y="19"/>
                    <a:pt x="117" y="19"/>
                  </a:cubicBezTo>
                  <a:cubicBezTo>
                    <a:pt x="292" y="19"/>
                    <a:pt x="485" y="0"/>
                    <a:pt x="658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7"/>
            <p:cNvSpPr/>
            <p:nvPr/>
          </p:nvSpPr>
          <p:spPr>
            <a:xfrm>
              <a:off x="390250" y="3052900"/>
              <a:ext cx="16925" cy="34375"/>
            </a:xfrm>
            <a:custGeom>
              <a:avLst/>
              <a:gdLst/>
              <a:ahLst/>
              <a:cxnLst/>
              <a:rect l="l" t="t" r="r" b="b"/>
              <a:pathLst>
                <a:path w="677" h="1375" extrusionOk="0">
                  <a:moveTo>
                    <a:pt x="0" y="1277"/>
                  </a:moveTo>
                  <a:lnTo>
                    <a:pt x="0" y="59"/>
                  </a:lnTo>
                  <a:cubicBezTo>
                    <a:pt x="194" y="0"/>
                    <a:pt x="367" y="39"/>
                    <a:pt x="560" y="39"/>
                  </a:cubicBezTo>
                  <a:cubicBezTo>
                    <a:pt x="599" y="39"/>
                    <a:pt x="638" y="78"/>
                    <a:pt x="638" y="116"/>
                  </a:cubicBezTo>
                  <a:cubicBezTo>
                    <a:pt x="638" y="503"/>
                    <a:pt x="676" y="890"/>
                    <a:pt x="619" y="1277"/>
                  </a:cubicBezTo>
                  <a:cubicBezTo>
                    <a:pt x="426" y="1375"/>
                    <a:pt x="212" y="1336"/>
                    <a:pt x="19" y="1297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374250" y="3084350"/>
              <a:ext cx="17450" cy="33375"/>
            </a:xfrm>
            <a:custGeom>
              <a:avLst/>
              <a:gdLst/>
              <a:ahLst/>
              <a:cxnLst/>
              <a:rect l="l" t="t" r="r" b="b"/>
              <a:pathLst>
                <a:path w="698" h="1335" extrusionOk="0">
                  <a:moveTo>
                    <a:pt x="40" y="39"/>
                  </a:moveTo>
                  <a:cubicBezTo>
                    <a:pt x="233" y="1"/>
                    <a:pt x="447" y="19"/>
                    <a:pt x="640" y="19"/>
                  </a:cubicBezTo>
                  <a:lnTo>
                    <a:pt x="640" y="19"/>
                  </a:lnTo>
                  <a:cubicBezTo>
                    <a:pt x="679" y="78"/>
                    <a:pt x="679" y="135"/>
                    <a:pt x="679" y="194"/>
                  </a:cubicBezTo>
                  <a:cubicBezTo>
                    <a:pt x="697" y="483"/>
                    <a:pt x="697" y="774"/>
                    <a:pt x="679" y="1064"/>
                  </a:cubicBezTo>
                  <a:cubicBezTo>
                    <a:pt x="679" y="1257"/>
                    <a:pt x="640" y="1296"/>
                    <a:pt x="447" y="1296"/>
                  </a:cubicBezTo>
                  <a:cubicBezTo>
                    <a:pt x="310" y="1296"/>
                    <a:pt x="176" y="1335"/>
                    <a:pt x="40" y="1257"/>
                  </a:cubicBezTo>
                  <a:cubicBezTo>
                    <a:pt x="1" y="1084"/>
                    <a:pt x="21" y="929"/>
                    <a:pt x="21" y="754"/>
                  </a:cubicBezTo>
                  <a:cubicBezTo>
                    <a:pt x="21" y="522"/>
                    <a:pt x="1" y="271"/>
                    <a:pt x="40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512575" y="3115300"/>
              <a:ext cx="16975" cy="33375"/>
            </a:xfrm>
            <a:custGeom>
              <a:avLst/>
              <a:gdLst/>
              <a:ahLst/>
              <a:cxnLst/>
              <a:rect l="l" t="t" r="r" b="b"/>
              <a:pathLst>
                <a:path w="679" h="1335" extrusionOk="0">
                  <a:moveTo>
                    <a:pt x="60" y="19"/>
                  </a:moveTo>
                  <a:lnTo>
                    <a:pt x="563" y="19"/>
                  </a:lnTo>
                  <a:cubicBezTo>
                    <a:pt x="640" y="19"/>
                    <a:pt x="658" y="19"/>
                    <a:pt x="658" y="97"/>
                  </a:cubicBezTo>
                  <a:cubicBezTo>
                    <a:pt x="658" y="484"/>
                    <a:pt x="679" y="852"/>
                    <a:pt x="658" y="1239"/>
                  </a:cubicBezTo>
                  <a:lnTo>
                    <a:pt x="658" y="1239"/>
                  </a:lnTo>
                  <a:cubicBezTo>
                    <a:pt x="465" y="1335"/>
                    <a:pt x="292" y="1296"/>
                    <a:pt x="98" y="1277"/>
                  </a:cubicBezTo>
                  <a:cubicBezTo>
                    <a:pt x="39" y="1257"/>
                    <a:pt x="21" y="1219"/>
                    <a:pt x="21" y="1161"/>
                  </a:cubicBezTo>
                  <a:cubicBezTo>
                    <a:pt x="1" y="793"/>
                    <a:pt x="1" y="445"/>
                    <a:pt x="21" y="97"/>
                  </a:cubicBezTo>
                  <a:cubicBezTo>
                    <a:pt x="21" y="58"/>
                    <a:pt x="39" y="39"/>
                    <a:pt x="60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529525" y="3147225"/>
              <a:ext cx="14525" cy="30000"/>
            </a:xfrm>
            <a:custGeom>
              <a:avLst/>
              <a:gdLst/>
              <a:ahLst/>
              <a:cxnLst/>
              <a:rect l="l" t="t" r="r" b="b"/>
              <a:pathLst>
                <a:path w="581" h="1200" extrusionOk="0">
                  <a:moveTo>
                    <a:pt x="1" y="1200"/>
                  </a:moveTo>
                  <a:lnTo>
                    <a:pt x="1" y="135"/>
                  </a:lnTo>
                  <a:cubicBezTo>
                    <a:pt x="1" y="0"/>
                    <a:pt x="1" y="0"/>
                    <a:pt x="135" y="0"/>
                  </a:cubicBezTo>
                  <a:lnTo>
                    <a:pt x="445" y="0"/>
                  </a:lnTo>
                  <a:cubicBezTo>
                    <a:pt x="561" y="0"/>
                    <a:pt x="581" y="0"/>
                    <a:pt x="581" y="117"/>
                  </a:cubicBezTo>
                  <a:lnTo>
                    <a:pt x="581" y="909"/>
                  </a:lnTo>
                  <a:lnTo>
                    <a:pt x="581" y="1180"/>
                  </a:lnTo>
                  <a:cubicBezTo>
                    <a:pt x="388" y="1200"/>
                    <a:pt x="194" y="1200"/>
                    <a:pt x="1" y="120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343800" y="3146725"/>
              <a:ext cx="15500" cy="30975"/>
            </a:xfrm>
            <a:custGeom>
              <a:avLst/>
              <a:gdLst/>
              <a:ahLst/>
              <a:cxnLst/>
              <a:rect l="l" t="t" r="r" b="b"/>
              <a:pathLst>
                <a:path w="620" h="1239" extrusionOk="0">
                  <a:moveTo>
                    <a:pt x="561" y="1220"/>
                  </a:moveTo>
                  <a:cubicBezTo>
                    <a:pt x="388" y="1220"/>
                    <a:pt x="213" y="1238"/>
                    <a:pt x="19" y="1200"/>
                  </a:cubicBezTo>
                  <a:cubicBezTo>
                    <a:pt x="1" y="890"/>
                    <a:pt x="19" y="581"/>
                    <a:pt x="19" y="271"/>
                  </a:cubicBezTo>
                  <a:cubicBezTo>
                    <a:pt x="19" y="0"/>
                    <a:pt x="19" y="0"/>
                    <a:pt x="272" y="0"/>
                  </a:cubicBezTo>
                  <a:lnTo>
                    <a:pt x="349" y="0"/>
                  </a:lnTo>
                  <a:cubicBezTo>
                    <a:pt x="620" y="0"/>
                    <a:pt x="620" y="0"/>
                    <a:pt x="620" y="253"/>
                  </a:cubicBezTo>
                  <a:lnTo>
                    <a:pt x="620" y="1026"/>
                  </a:lnTo>
                  <a:cubicBezTo>
                    <a:pt x="620" y="1084"/>
                    <a:pt x="620" y="1161"/>
                    <a:pt x="561" y="122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450200" y="3007925"/>
              <a:ext cx="17450" cy="16950"/>
            </a:xfrm>
            <a:custGeom>
              <a:avLst/>
              <a:gdLst/>
              <a:ahLst/>
              <a:cxnLst/>
              <a:rect l="l" t="t" r="r" b="b"/>
              <a:pathLst>
                <a:path w="698" h="678" extrusionOk="0">
                  <a:moveTo>
                    <a:pt x="97" y="1"/>
                  </a:moveTo>
                  <a:lnTo>
                    <a:pt x="581" y="1"/>
                  </a:lnTo>
                  <a:cubicBezTo>
                    <a:pt x="697" y="1"/>
                    <a:pt x="697" y="1"/>
                    <a:pt x="697" y="97"/>
                  </a:cubicBezTo>
                  <a:lnTo>
                    <a:pt x="697" y="581"/>
                  </a:lnTo>
                  <a:cubicBezTo>
                    <a:pt x="504" y="677"/>
                    <a:pt x="310" y="620"/>
                    <a:pt x="136" y="620"/>
                  </a:cubicBezTo>
                  <a:cubicBezTo>
                    <a:pt x="97" y="620"/>
                    <a:pt x="58" y="581"/>
                    <a:pt x="58" y="543"/>
                  </a:cubicBezTo>
                  <a:cubicBezTo>
                    <a:pt x="58" y="368"/>
                    <a:pt x="1" y="174"/>
                    <a:pt x="97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7"/>
            <p:cNvSpPr/>
            <p:nvPr/>
          </p:nvSpPr>
          <p:spPr>
            <a:xfrm>
              <a:off x="420700" y="3007425"/>
              <a:ext cx="17425" cy="16475"/>
            </a:xfrm>
            <a:custGeom>
              <a:avLst/>
              <a:gdLst/>
              <a:ahLst/>
              <a:cxnLst/>
              <a:rect l="l" t="t" r="r" b="b"/>
              <a:pathLst>
                <a:path w="697" h="659" extrusionOk="0">
                  <a:moveTo>
                    <a:pt x="39" y="21"/>
                  </a:moveTo>
                  <a:cubicBezTo>
                    <a:pt x="232" y="21"/>
                    <a:pt x="426" y="21"/>
                    <a:pt x="619" y="1"/>
                  </a:cubicBezTo>
                  <a:cubicBezTo>
                    <a:pt x="696" y="194"/>
                    <a:pt x="658" y="388"/>
                    <a:pt x="639" y="563"/>
                  </a:cubicBezTo>
                  <a:cubicBezTo>
                    <a:pt x="639" y="620"/>
                    <a:pt x="580" y="640"/>
                    <a:pt x="523" y="640"/>
                  </a:cubicBezTo>
                  <a:cubicBezTo>
                    <a:pt x="387" y="659"/>
                    <a:pt x="252" y="659"/>
                    <a:pt x="136" y="640"/>
                  </a:cubicBezTo>
                  <a:cubicBezTo>
                    <a:pt x="77" y="640"/>
                    <a:pt x="20" y="620"/>
                    <a:pt x="20" y="563"/>
                  </a:cubicBezTo>
                  <a:cubicBezTo>
                    <a:pt x="39" y="388"/>
                    <a:pt x="0" y="194"/>
                    <a:pt x="39" y="2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7"/>
            <p:cNvSpPr/>
            <p:nvPr/>
          </p:nvSpPr>
          <p:spPr>
            <a:xfrm>
              <a:off x="390250" y="2991950"/>
              <a:ext cx="61425" cy="92900"/>
            </a:xfrm>
            <a:custGeom>
              <a:avLst/>
              <a:gdLst/>
              <a:ahLst/>
              <a:cxnLst/>
              <a:rect l="l" t="t" r="r" b="b"/>
              <a:pathLst>
                <a:path w="2457" h="3716" extrusionOk="0">
                  <a:moveTo>
                    <a:pt x="1257" y="640"/>
                  </a:moveTo>
                  <a:lnTo>
                    <a:pt x="1257" y="1143"/>
                  </a:lnTo>
                  <a:cubicBezTo>
                    <a:pt x="1257" y="1200"/>
                    <a:pt x="1277" y="1239"/>
                    <a:pt x="1334" y="1220"/>
                  </a:cubicBezTo>
                  <a:lnTo>
                    <a:pt x="1741" y="1220"/>
                  </a:lnTo>
                  <a:cubicBezTo>
                    <a:pt x="1819" y="1239"/>
                    <a:pt x="1837" y="1200"/>
                    <a:pt x="1837" y="1143"/>
                  </a:cubicBezTo>
                  <a:lnTo>
                    <a:pt x="1837" y="620"/>
                  </a:lnTo>
                  <a:lnTo>
                    <a:pt x="1837" y="98"/>
                  </a:lnTo>
                  <a:cubicBezTo>
                    <a:pt x="1837" y="39"/>
                    <a:pt x="1857" y="1"/>
                    <a:pt x="1935" y="1"/>
                  </a:cubicBezTo>
                  <a:lnTo>
                    <a:pt x="2399" y="1"/>
                  </a:lnTo>
                  <a:cubicBezTo>
                    <a:pt x="2417" y="1"/>
                    <a:pt x="2438" y="1"/>
                    <a:pt x="2456" y="21"/>
                  </a:cubicBezTo>
                  <a:cubicBezTo>
                    <a:pt x="2456" y="39"/>
                    <a:pt x="2456" y="39"/>
                    <a:pt x="2438" y="39"/>
                  </a:cubicBezTo>
                  <a:cubicBezTo>
                    <a:pt x="2322" y="98"/>
                    <a:pt x="2185" y="78"/>
                    <a:pt x="2051" y="78"/>
                  </a:cubicBezTo>
                  <a:cubicBezTo>
                    <a:pt x="1935" y="78"/>
                    <a:pt x="1896" y="117"/>
                    <a:pt x="1896" y="233"/>
                  </a:cubicBezTo>
                  <a:cubicBezTo>
                    <a:pt x="1914" y="369"/>
                    <a:pt x="1914" y="504"/>
                    <a:pt x="1896" y="640"/>
                  </a:cubicBezTo>
                  <a:cubicBezTo>
                    <a:pt x="1914" y="795"/>
                    <a:pt x="1896" y="949"/>
                    <a:pt x="1896" y="1123"/>
                  </a:cubicBezTo>
                  <a:cubicBezTo>
                    <a:pt x="1896" y="1239"/>
                    <a:pt x="1837" y="1298"/>
                    <a:pt x="1721" y="1298"/>
                  </a:cubicBezTo>
                  <a:cubicBezTo>
                    <a:pt x="1625" y="1298"/>
                    <a:pt x="1548" y="1316"/>
                    <a:pt x="1450" y="1298"/>
                  </a:cubicBezTo>
                  <a:cubicBezTo>
                    <a:pt x="1334" y="1298"/>
                    <a:pt x="1295" y="1355"/>
                    <a:pt x="1295" y="1452"/>
                  </a:cubicBezTo>
                  <a:cubicBezTo>
                    <a:pt x="1316" y="1723"/>
                    <a:pt x="1316" y="1994"/>
                    <a:pt x="1295" y="2265"/>
                  </a:cubicBezTo>
                  <a:cubicBezTo>
                    <a:pt x="1295" y="2342"/>
                    <a:pt x="1316" y="2420"/>
                    <a:pt x="1238" y="2458"/>
                  </a:cubicBezTo>
                  <a:cubicBezTo>
                    <a:pt x="1179" y="2400"/>
                    <a:pt x="1179" y="2322"/>
                    <a:pt x="1179" y="2245"/>
                  </a:cubicBezTo>
                  <a:lnTo>
                    <a:pt x="1179" y="1471"/>
                  </a:lnTo>
                  <a:cubicBezTo>
                    <a:pt x="1179" y="1316"/>
                    <a:pt x="1161" y="1298"/>
                    <a:pt x="1006" y="1298"/>
                  </a:cubicBezTo>
                  <a:cubicBezTo>
                    <a:pt x="619" y="1298"/>
                    <a:pt x="676" y="1278"/>
                    <a:pt x="676" y="1626"/>
                  </a:cubicBezTo>
                  <a:lnTo>
                    <a:pt x="676" y="2245"/>
                  </a:lnTo>
                  <a:cubicBezTo>
                    <a:pt x="676" y="2361"/>
                    <a:pt x="715" y="2400"/>
                    <a:pt x="831" y="2420"/>
                  </a:cubicBezTo>
                  <a:cubicBezTo>
                    <a:pt x="967" y="2420"/>
                    <a:pt x="1102" y="2381"/>
                    <a:pt x="1218" y="2458"/>
                  </a:cubicBezTo>
                  <a:cubicBezTo>
                    <a:pt x="1218" y="2536"/>
                    <a:pt x="1161" y="2516"/>
                    <a:pt x="1102" y="2536"/>
                  </a:cubicBezTo>
                  <a:lnTo>
                    <a:pt x="831" y="2536"/>
                  </a:lnTo>
                  <a:cubicBezTo>
                    <a:pt x="715" y="2536"/>
                    <a:pt x="676" y="2574"/>
                    <a:pt x="676" y="2691"/>
                  </a:cubicBezTo>
                  <a:lnTo>
                    <a:pt x="676" y="3522"/>
                  </a:lnTo>
                  <a:cubicBezTo>
                    <a:pt x="676" y="3599"/>
                    <a:pt x="696" y="3676"/>
                    <a:pt x="599" y="3715"/>
                  </a:cubicBezTo>
                  <a:lnTo>
                    <a:pt x="599" y="2613"/>
                  </a:lnTo>
                  <a:cubicBezTo>
                    <a:pt x="599" y="2497"/>
                    <a:pt x="599" y="2497"/>
                    <a:pt x="483" y="2497"/>
                  </a:cubicBezTo>
                  <a:lnTo>
                    <a:pt x="0" y="2497"/>
                  </a:lnTo>
                  <a:cubicBezTo>
                    <a:pt x="39" y="2438"/>
                    <a:pt x="77" y="2458"/>
                    <a:pt x="116" y="2458"/>
                  </a:cubicBezTo>
                  <a:lnTo>
                    <a:pt x="503" y="2458"/>
                  </a:lnTo>
                  <a:cubicBezTo>
                    <a:pt x="580" y="2458"/>
                    <a:pt x="599" y="2438"/>
                    <a:pt x="599" y="2361"/>
                  </a:cubicBezTo>
                  <a:lnTo>
                    <a:pt x="599" y="1452"/>
                  </a:lnTo>
                  <a:lnTo>
                    <a:pt x="599" y="1336"/>
                  </a:lnTo>
                  <a:cubicBezTo>
                    <a:pt x="599" y="1239"/>
                    <a:pt x="599" y="1239"/>
                    <a:pt x="715" y="1220"/>
                  </a:cubicBezTo>
                  <a:lnTo>
                    <a:pt x="1102" y="1220"/>
                  </a:lnTo>
                  <a:cubicBezTo>
                    <a:pt x="1218" y="1220"/>
                    <a:pt x="1218" y="1220"/>
                    <a:pt x="1218" y="1104"/>
                  </a:cubicBezTo>
                  <a:lnTo>
                    <a:pt x="1218" y="717"/>
                  </a:lnTo>
                  <a:cubicBezTo>
                    <a:pt x="1218" y="697"/>
                    <a:pt x="1218" y="640"/>
                    <a:pt x="1257" y="64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7"/>
            <p:cNvSpPr/>
            <p:nvPr/>
          </p:nvSpPr>
          <p:spPr>
            <a:xfrm>
              <a:off x="450200" y="2992450"/>
              <a:ext cx="47900" cy="92400"/>
            </a:xfrm>
            <a:custGeom>
              <a:avLst/>
              <a:gdLst/>
              <a:ahLst/>
              <a:cxnLst/>
              <a:rect l="l" t="t" r="r" b="b"/>
              <a:pathLst>
                <a:path w="1916" h="3696" extrusionOk="0">
                  <a:moveTo>
                    <a:pt x="97" y="620"/>
                  </a:moveTo>
                  <a:cubicBezTo>
                    <a:pt x="97" y="755"/>
                    <a:pt x="78" y="909"/>
                    <a:pt x="78" y="1064"/>
                  </a:cubicBezTo>
                  <a:cubicBezTo>
                    <a:pt x="97" y="1200"/>
                    <a:pt x="97" y="1200"/>
                    <a:pt x="233" y="1200"/>
                  </a:cubicBezTo>
                  <a:lnTo>
                    <a:pt x="697" y="1200"/>
                  </a:lnTo>
                  <a:lnTo>
                    <a:pt x="1180" y="1200"/>
                  </a:lnTo>
                  <a:cubicBezTo>
                    <a:pt x="1316" y="1200"/>
                    <a:pt x="1316" y="1219"/>
                    <a:pt x="1316" y="1335"/>
                  </a:cubicBezTo>
                  <a:lnTo>
                    <a:pt x="1316" y="2070"/>
                  </a:lnTo>
                  <a:lnTo>
                    <a:pt x="1316" y="2147"/>
                  </a:lnTo>
                  <a:cubicBezTo>
                    <a:pt x="1316" y="2245"/>
                    <a:pt x="1278" y="2361"/>
                    <a:pt x="1335" y="2418"/>
                  </a:cubicBezTo>
                  <a:cubicBezTo>
                    <a:pt x="1412" y="2477"/>
                    <a:pt x="1528" y="2438"/>
                    <a:pt x="1606" y="2438"/>
                  </a:cubicBezTo>
                  <a:lnTo>
                    <a:pt x="1838" y="2438"/>
                  </a:lnTo>
                  <a:cubicBezTo>
                    <a:pt x="1858" y="2438"/>
                    <a:pt x="1897" y="2438"/>
                    <a:pt x="1915" y="2477"/>
                  </a:cubicBezTo>
                  <a:lnTo>
                    <a:pt x="1432" y="2477"/>
                  </a:lnTo>
                  <a:cubicBezTo>
                    <a:pt x="1316" y="2477"/>
                    <a:pt x="1316" y="2477"/>
                    <a:pt x="1316" y="2593"/>
                  </a:cubicBezTo>
                  <a:lnTo>
                    <a:pt x="1316" y="3695"/>
                  </a:lnTo>
                  <a:cubicBezTo>
                    <a:pt x="1219" y="3677"/>
                    <a:pt x="1239" y="3579"/>
                    <a:pt x="1239" y="3522"/>
                  </a:cubicBezTo>
                  <a:lnTo>
                    <a:pt x="1239" y="2728"/>
                  </a:lnTo>
                  <a:cubicBezTo>
                    <a:pt x="1239" y="2516"/>
                    <a:pt x="1239" y="2516"/>
                    <a:pt x="1046" y="2516"/>
                  </a:cubicBezTo>
                  <a:lnTo>
                    <a:pt x="813" y="2516"/>
                  </a:lnTo>
                  <a:cubicBezTo>
                    <a:pt x="755" y="2496"/>
                    <a:pt x="697" y="2516"/>
                    <a:pt x="677" y="2438"/>
                  </a:cubicBezTo>
                  <a:cubicBezTo>
                    <a:pt x="793" y="2361"/>
                    <a:pt x="909" y="2400"/>
                    <a:pt x="1007" y="2400"/>
                  </a:cubicBezTo>
                  <a:cubicBezTo>
                    <a:pt x="1239" y="2380"/>
                    <a:pt x="1239" y="2380"/>
                    <a:pt x="1239" y="2168"/>
                  </a:cubicBezTo>
                  <a:lnTo>
                    <a:pt x="1239" y="1451"/>
                  </a:lnTo>
                  <a:cubicBezTo>
                    <a:pt x="1239" y="1296"/>
                    <a:pt x="1219" y="1296"/>
                    <a:pt x="1064" y="1278"/>
                  </a:cubicBezTo>
                  <a:lnTo>
                    <a:pt x="677" y="1278"/>
                  </a:lnTo>
                  <a:cubicBezTo>
                    <a:pt x="522" y="1296"/>
                    <a:pt x="349" y="1278"/>
                    <a:pt x="194" y="1278"/>
                  </a:cubicBezTo>
                  <a:cubicBezTo>
                    <a:pt x="78" y="1278"/>
                    <a:pt x="19" y="1219"/>
                    <a:pt x="19" y="1103"/>
                  </a:cubicBezTo>
                  <a:cubicBezTo>
                    <a:pt x="19" y="948"/>
                    <a:pt x="1" y="775"/>
                    <a:pt x="19" y="620"/>
                  </a:cubicBezTo>
                  <a:cubicBezTo>
                    <a:pt x="1" y="465"/>
                    <a:pt x="19" y="310"/>
                    <a:pt x="19" y="174"/>
                  </a:cubicBezTo>
                  <a:cubicBezTo>
                    <a:pt x="19" y="117"/>
                    <a:pt x="19" y="58"/>
                    <a:pt x="58" y="19"/>
                  </a:cubicBezTo>
                  <a:lnTo>
                    <a:pt x="58" y="1"/>
                  </a:lnTo>
                  <a:cubicBezTo>
                    <a:pt x="97" y="117"/>
                    <a:pt x="78" y="213"/>
                    <a:pt x="78" y="329"/>
                  </a:cubicBezTo>
                  <a:cubicBezTo>
                    <a:pt x="78" y="426"/>
                    <a:pt x="78" y="522"/>
                    <a:pt x="97" y="62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7"/>
            <p:cNvSpPr/>
            <p:nvPr/>
          </p:nvSpPr>
          <p:spPr>
            <a:xfrm>
              <a:off x="359275" y="3085325"/>
              <a:ext cx="17450" cy="60950"/>
            </a:xfrm>
            <a:custGeom>
              <a:avLst/>
              <a:gdLst/>
              <a:ahLst/>
              <a:cxnLst/>
              <a:rect l="l" t="t" r="r" b="b"/>
              <a:pathLst>
                <a:path w="698" h="2438" extrusionOk="0">
                  <a:moveTo>
                    <a:pt x="639" y="0"/>
                  </a:moveTo>
                  <a:lnTo>
                    <a:pt x="639" y="1200"/>
                  </a:lnTo>
                  <a:cubicBezTo>
                    <a:pt x="677" y="1257"/>
                    <a:pt x="677" y="1316"/>
                    <a:pt x="677" y="1393"/>
                  </a:cubicBezTo>
                  <a:cubicBezTo>
                    <a:pt x="697" y="1683"/>
                    <a:pt x="697" y="1973"/>
                    <a:pt x="677" y="2263"/>
                  </a:cubicBezTo>
                  <a:cubicBezTo>
                    <a:pt x="677" y="2322"/>
                    <a:pt x="697" y="2399"/>
                    <a:pt x="620" y="2438"/>
                  </a:cubicBezTo>
                  <a:cubicBezTo>
                    <a:pt x="543" y="2399"/>
                    <a:pt x="561" y="2322"/>
                    <a:pt x="561" y="2263"/>
                  </a:cubicBezTo>
                  <a:lnTo>
                    <a:pt x="561" y="1471"/>
                  </a:lnTo>
                  <a:cubicBezTo>
                    <a:pt x="561" y="1296"/>
                    <a:pt x="543" y="1296"/>
                    <a:pt x="388" y="1277"/>
                  </a:cubicBezTo>
                  <a:cubicBezTo>
                    <a:pt x="78" y="1277"/>
                    <a:pt x="97" y="1277"/>
                    <a:pt x="78" y="1587"/>
                  </a:cubicBezTo>
                  <a:cubicBezTo>
                    <a:pt x="78" y="1857"/>
                    <a:pt x="97" y="2128"/>
                    <a:pt x="78" y="2399"/>
                  </a:cubicBezTo>
                  <a:cubicBezTo>
                    <a:pt x="58" y="2418"/>
                    <a:pt x="58" y="2438"/>
                    <a:pt x="40" y="2438"/>
                  </a:cubicBezTo>
                  <a:lnTo>
                    <a:pt x="19" y="2438"/>
                  </a:lnTo>
                  <a:cubicBezTo>
                    <a:pt x="19" y="2069"/>
                    <a:pt x="1" y="1703"/>
                    <a:pt x="19" y="1334"/>
                  </a:cubicBezTo>
                  <a:cubicBezTo>
                    <a:pt x="19" y="1218"/>
                    <a:pt x="19" y="1218"/>
                    <a:pt x="136" y="1218"/>
                  </a:cubicBezTo>
                  <a:cubicBezTo>
                    <a:pt x="272" y="1218"/>
                    <a:pt x="388" y="1200"/>
                    <a:pt x="522" y="1218"/>
                  </a:cubicBezTo>
                  <a:cubicBezTo>
                    <a:pt x="600" y="1218"/>
                    <a:pt x="620" y="1200"/>
                    <a:pt x="620" y="1122"/>
                  </a:cubicBezTo>
                  <a:lnTo>
                    <a:pt x="620" y="135"/>
                  </a:lnTo>
                  <a:cubicBezTo>
                    <a:pt x="620" y="78"/>
                    <a:pt x="600" y="39"/>
                    <a:pt x="639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343800" y="3146250"/>
              <a:ext cx="16950" cy="30975"/>
            </a:xfrm>
            <a:custGeom>
              <a:avLst/>
              <a:gdLst/>
              <a:ahLst/>
              <a:cxnLst/>
              <a:rect l="l" t="t" r="r" b="b"/>
              <a:pathLst>
                <a:path w="678" h="1239" extrusionOk="0">
                  <a:moveTo>
                    <a:pt x="561" y="1239"/>
                  </a:moveTo>
                  <a:lnTo>
                    <a:pt x="561" y="174"/>
                  </a:lnTo>
                  <a:cubicBezTo>
                    <a:pt x="561" y="39"/>
                    <a:pt x="561" y="39"/>
                    <a:pt x="445" y="39"/>
                  </a:cubicBezTo>
                  <a:lnTo>
                    <a:pt x="194" y="39"/>
                  </a:lnTo>
                  <a:cubicBezTo>
                    <a:pt x="40" y="39"/>
                    <a:pt x="40" y="39"/>
                    <a:pt x="40" y="194"/>
                  </a:cubicBezTo>
                  <a:cubicBezTo>
                    <a:pt x="19" y="542"/>
                    <a:pt x="19" y="891"/>
                    <a:pt x="19" y="1219"/>
                  </a:cubicBezTo>
                  <a:cubicBezTo>
                    <a:pt x="1" y="1219"/>
                    <a:pt x="1" y="1180"/>
                    <a:pt x="1" y="1141"/>
                  </a:cubicBezTo>
                  <a:lnTo>
                    <a:pt x="1" y="117"/>
                  </a:lnTo>
                  <a:cubicBezTo>
                    <a:pt x="1" y="1"/>
                    <a:pt x="1" y="1"/>
                    <a:pt x="117" y="1"/>
                  </a:cubicBezTo>
                  <a:lnTo>
                    <a:pt x="638" y="1"/>
                  </a:lnTo>
                  <a:lnTo>
                    <a:pt x="620" y="1"/>
                  </a:lnTo>
                  <a:cubicBezTo>
                    <a:pt x="677" y="39"/>
                    <a:pt x="677" y="117"/>
                    <a:pt x="677" y="174"/>
                  </a:cubicBezTo>
                  <a:lnTo>
                    <a:pt x="677" y="1064"/>
                  </a:lnTo>
                  <a:cubicBezTo>
                    <a:pt x="677" y="1123"/>
                    <a:pt x="677" y="1180"/>
                    <a:pt x="620" y="1239"/>
                  </a:cubicBezTo>
                  <a:lnTo>
                    <a:pt x="638" y="1219"/>
                  </a:lnTo>
                  <a:cubicBezTo>
                    <a:pt x="620" y="1239"/>
                    <a:pt x="581" y="1239"/>
                    <a:pt x="561" y="12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7"/>
            <p:cNvSpPr/>
            <p:nvPr/>
          </p:nvSpPr>
          <p:spPr>
            <a:xfrm>
              <a:off x="406175" y="3023400"/>
              <a:ext cx="15050" cy="30025"/>
            </a:xfrm>
            <a:custGeom>
              <a:avLst/>
              <a:gdLst/>
              <a:ahLst/>
              <a:cxnLst/>
              <a:rect l="l" t="t" r="r" b="b"/>
              <a:pathLst>
                <a:path w="602" h="1201" extrusionOk="0">
                  <a:moveTo>
                    <a:pt x="601" y="1200"/>
                  </a:moveTo>
                  <a:lnTo>
                    <a:pt x="98" y="1200"/>
                  </a:lnTo>
                  <a:cubicBezTo>
                    <a:pt x="21" y="1200"/>
                    <a:pt x="1" y="1180"/>
                    <a:pt x="1" y="1103"/>
                  </a:cubicBezTo>
                  <a:lnTo>
                    <a:pt x="1" y="97"/>
                  </a:lnTo>
                  <a:cubicBezTo>
                    <a:pt x="1" y="20"/>
                    <a:pt x="21" y="1"/>
                    <a:pt x="78" y="1"/>
                  </a:cubicBezTo>
                  <a:lnTo>
                    <a:pt x="485" y="1"/>
                  </a:lnTo>
                  <a:cubicBezTo>
                    <a:pt x="581" y="1"/>
                    <a:pt x="581" y="40"/>
                    <a:pt x="581" y="117"/>
                  </a:cubicBezTo>
                  <a:lnTo>
                    <a:pt x="581" y="1007"/>
                  </a:lnTo>
                  <a:cubicBezTo>
                    <a:pt x="581" y="1064"/>
                    <a:pt x="601" y="1142"/>
                    <a:pt x="601" y="120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7"/>
            <p:cNvSpPr/>
            <p:nvPr/>
          </p:nvSpPr>
          <p:spPr>
            <a:xfrm>
              <a:off x="436675" y="2992450"/>
              <a:ext cx="15000" cy="15500"/>
            </a:xfrm>
            <a:custGeom>
              <a:avLst/>
              <a:gdLst/>
              <a:ahLst/>
              <a:cxnLst/>
              <a:rect l="l" t="t" r="r" b="b"/>
              <a:pathLst>
                <a:path w="600" h="620" extrusionOk="0">
                  <a:moveTo>
                    <a:pt x="599" y="620"/>
                  </a:moveTo>
                  <a:lnTo>
                    <a:pt x="0" y="620"/>
                  </a:lnTo>
                  <a:lnTo>
                    <a:pt x="0" y="117"/>
                  </a:lnTo>
                  <a:cubicBezTo>
                    <a:pt x="0" y="40"/>
                    <a:pt x="19" y="1"/>
                    <a:pt x="96" y="1"/>
                  </a:cubicBezTo>
                  <a:cubicBezTo>
                    <a:pt x="271" y="19"/>
                    <a:pt x="426" y="19"/>
                    <a:pt x="599" y="1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7"/>
            <p:cNvSpPr/>
            <p:nvPr/>
          </p:nvSpPr>
          <p:spPr>
            <a:xfrm>
              <a:off x="467625" y="3023400"/>
              <a:ext cx="15000" cy="30025"/>
            </a:xfrm>
            <a:custGeom>
              <a:avLst/>
              <a:gdLst/>
              <a:ahLst/>
              <a:cxnLst/>
              <a:rect l="l" t="t" r="r" b="b"/>
              <a:pathLst>
                <a:path w="600" h="1201" extrusionOk="0">
                  <a:moveTo>
                    <a:pt x="0" y="1200"/>
                  </a:moveTo>
                  <a:lnTo>
                    <a:pt x="0" y="1"/>
                  </a:lnTo>
                  <a:lnTo>
                    <a:pt x="483" y="1"/>
                  </a:lnTo>
                  <a:cubicBezTo>
                    <a:pt x="561" y="1"/>
                    <a:pt x="599" y="20"/>
                    <a:pt x="599" y="97"/>
                  </a:cubicBezTo>
                  <a:cubicBezTo>
                    <a:pt x="581" y="427"/>
                    <a:pt x="599" y="755"/>
                    <a:pt x="581" y="1084"/>
                  </a:cubicBezTo>
                  <a:cubicBezTo>
                    <a:pt x="581" y="1200"/>
                    <a:pt x="581" y="1200"/>
                    <a:pt x="483" y="120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360250" y="3116275"/>
              <a:ext cx="14525" cy="30475"/>
            </a:xfrm>
            <a:custGeom>
              <a:avLst/>
              <a:gdLst/>
              <a:ahLst/>
              <a:cxnLst/>
              <a:rect l="l" t="t" r="r" b="b"/>
              <a:pathLst>
                <a:path w="581" h="1219" extrusionOk="0">
                  <a:moveTo>
                    <a:pt x="561" y="1200"/>
                  </a:moveTo>
                  <a:cubicBezTo>
                    <a:pt x="388" y="1218"/>
                    <a:pt x="194" y="1200"/>
                    <a:pt x="1" y="1200"/>
                  </a:cubicBezTo>
                  <a:lnTo>
                    <a:pt x="1" y="155"/>
                  </a:lnTo>
                  <a:cubicBezTo>
                    <a:pt x="1" y="0"/>
                    <a:pt x="1" y="0"/>
                    <a:pt x="155" y="0"/>
                  </a:cubicBezTo>
                  <a:lnTo>
                    <a:pt x="465" y="0"/>
                  </a:lnTo>
                  <a:cubicBezTo>
                    <a:pt x="561" y="0"/>
                    <a:pt x="561" y="0"/>
                    <a:pt x="561" y="116"/>
                  </a:cubicBezTo>
                  <a:cubicBezTo>
                    <a:pt x="581" y="465"/>
                    <a:pt x="561" y="831"/>
                    <a:pt x="561" y="120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421200" y="3177675"/>
              <a:ext cx="15500" cy="92425"/>
            </a:xfrm>
            <a:custGeom>
              <a:avLst/>
              <a:gdLst/>
              <a:ahLst/>
              <a:cxnLst/>
              <a:rect l="l" t="t" r="r" b="b"/>
              <a:pathLst>
                <a:path w="620" h="3697" extrusionOk="0">
                  <a:moveTo>
                    <a:pt x="0" y="1839"/>
                  </a:moveTo>
                  <a:lnTo>
                    <a:pt x="0" y="175"/>
                  </a:lnTo>
                  <a:lnTo>
                    <a:pt x="0" y="59"/>
                  </a:lnTo>
                  <a:cubicBezTo>
                    <a:pt x="0" y="21"/>
                    <a:pt x="19" y="0"/>
                    <a:pt x="78" y="0"/>
                  </a:cubicBezTo>
                  <a:lnTo>
                    <a:pt x="542" y="0"/>
                  </a:lnTo>
                  <a:cubicBezTo>
                    <a:pt x="599" y="0"/>
                    <a:pt x="619" y="21"/>
                    <a:pt x="619" y="78"/>
                  </a:cubicBezTo>
                  <a:lnTo>
                    <a:pt x="619" y="175"/>
                  </a:lnTo>
                  <a:lnTo>
                    <a:pt x="619" y="3521"/>
                  </a:lnTo>
                  <a:lnTo>
                    <a:pt x="619" y="3619"/>
                  </a:lnTo>
                  <a:cubicBezTo>
                    <a:pt x="619" y="3658"/>
                    <a:pt x="599" y="3696"/>
                    <a:pt x="542" y="3696"/>
                  </a:cubicBezTo>
                  <a:lnTo>
                    <a:pt x="78" y="3696"/>
                  </a:lnTo>
                  <a:cubicBezTo>
                    <a:pt x="19" y="3696"/>
                    <a:pt x="0" y="3658"/>
                    <a:pt x="0" y="3599"/>
                  </a:cubicBezTo>
                  <a:lnTo>
                    <a:pt x="0" y="3503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633500" y="3014200"/>
              <a:ext cx="45025" cy="14550"/>
            </a:xfrm>
            <a:custGeom>
              <a:avLst/>
              <a:gdLst/>
              <a:ahLst/>
              <a:cxnLst/>
              <a:rect l="l" t="t" r="r" b="b"/>
              <a:pathLst>
                <a:path w="1801" h="582" extrusionOk="0">
                  <a:moveTo>
                    <a:pt x="1800" y="1"/>
                  </a:moveTo>
                  <a:lnTo>
                    <a:pt x="1800" y="446"/>
                  </a:lnTo>
                  <a:cubicBezTo>
                    <a:pt x="1800" y="562"/>
                    <a:pt x="1800" y="562"/>
                    <a:pt x="1684" y="562"/>
                  </a:cubicBezTo>
                  <a:cubicBezTo>
                    <a:pt x="1161" y="581"/>
                    <a:pt x="639" y="581"/>
                    <a:pt x="116" y="581"/>
                  </a:cubicBezTo>
                  <a:cubicBezTo>
                    <a:pt x="0" y="581"/>
                    <a:pt x="0" y="581"/>
                    <a:pt x="0" y="465"/>
                  </a:cubicBezTo>
                  <a:lnTo>
                    <a:pt x="0" y="137"/>
                  </a:lnTo>
                  <a:cubicBezTo>
                    <a:pt x="0" y="39"/>
                    <a:pt x="20" y="21"/>
                    <a:pt x="116" y="21"/>
                  </a:cubicBezTo>
                  <a:cubicBezTo>
                    <a:pt x="214" y="1"/>
                    <a:pt x="310" y="21"/>
                    <a:pt x="407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677025" y="3028250"/>
              <a:ext cx="17425" cy="15975"/>
            </a:xfrm>
            <a:custGeom>
              <a:avLst/>
              <a:gdLst/>
              <a:ahLst/>
              <a:cxnLst/>
              <a:rect l="l" t="t" r="r" b="b"/>
              <a:pathLst>
                <a:path w="697" h="639" extrusionOk="0">
                  <a:moveTo>
                    <a:pt x="678" y="39"/>
                  </a:moveTo>
                  <a:cubicBezTo>
                    <a:pt x="697" y="194"/>
                    <a:pt x="697" y="367"/>
                    <a:pt x="697" y="522"/>
                  </a:cubicBezTo>
                  <a:cubicBezTo>
                    <a:pt x="697" y="599"/>
                    <a:pt x="658" y="620"/>
                    <a:pt x="601" y="620"/>
                  </a:cubicBezTo>
                  <a:cubicBezTo>
                    <a:pt x="426" y="620"/>
                    <a:pt x="271" y="638"/>
                    <a:pt x="98" y="638"/>
                  </a:cubicBezTo>
                  <a:cubicBezTo>
                    <a:pt x="0" y="445"/>
                    <a:pt x="39" y="251"/>
                    <a:pt x="59" y="58"/>
                  </a:cubicBezTo>
                  <a:lnTo>
                    <a:pt x="78" y="39"/>
                  </a:lnTo>
                  <a:cubicBezTo>
                    <a:pt x="291" y="19"/>
                    <a:pt x="485" y="0"/>
                    <a:pt x="678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617550" y="3029225"/>
              <a:ext cx="16925" cy="15500"/>
            </a:xfrm>
            <a:custGeom>
              <a:avLst/>
              <a:gdLst/>
              <a:ahLst/>
              <a:cxnLst/>
              <a:rect l="l" t="t" r="r" b="b"/>
              <a:pathLst>
                <a:path w="677" h="620" extrusionOk="0">
                  <a:moveTo>
                    <a:pt x="581" y="619"/>
                  </a:moveTo>
                  <a:lnTo>
                    <a:pt x="117" y="619"/>
                  </a:lnTo>
                  <a:cubicBezTo>
                    <a:pt x="19" y="619"/>
                    <a:pt x="19" y="619"/>
                    <a:pt x="19" y="503"/>
                  </a:cubicBezTo>
                  <a:cubicBezTo>
                    <a:pt x="19" y="348"/>
                    <a:pt x="19" y="194"/>
                    <a:pt x="1" y="39"/>
                  </a:cubicBezTo>
                  <a:cubicBezTo>
                    <a:pt x="213" y="0"/>
                    <a:pt x="406" y="19"/>
                    <a:pt x="599" y="19"/>
                  </a:cubicBezTo>
                  <a:cubicBezTo>
                    <a:pt x="620" y="19"/>
                    <a:pt x="620" y="19"/>
                    <a:pt x="620" y="39"/>
                  </a:cubicBezTo>
                  <a:cubicBezTo>
                    <a:pt x="677" y="194"/>
                    <a:pt x="658" y="367"/>
                    <a:pt x="658" y="522"/>
                  </a:cubicBezTo>
                  <a:cubicBezTo>
                    <a:pt x="658" y="560"/>
                    <a:pt x="638" y="619"/>
                    <a:pt x="581" y="61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632525" y="3013750"/>
              <a:ext cx="46950" cy="16925"/>
            </a:xfrm>
            <a:custGeom>
              <a:avLst/>
              <a:gdLst/>
              <a:ahLst/>
              <a:cxnLst/>
              <a:rect l="l" t="t" r="r" b="b"/>
              <a:pathLst>
                <a:path w="1878" h="677" extrusionOk="0">
                  <a:moveTo>
                    <a:pt x="0" y="638"/>
                  </a:moveTo>
                  <a:lnTo>
                    <a:pt x="0" y="96"/>
                  </a:lnTo>
                  <a:cubicBezTo>
                    <a:pt x="0" y="39"/>
                    <a:pt x="0" y="19"/>
                    <a:pt x="78" y="19"/>
                  </a:cubicBezTo>
                  <a:cubicBezTo>
                    <a:pt x="658" y="0"/>
                    <a:pt x="1239" y="0"/>
                    <a:pt x="1800" y="0"/>
                  </a:cubicBezTo>
                  <a:cubicBezTo>
                    <a:pt x="1819" y="0"/>
                    <a:pt x="1819" y="0"/>
                    <a:pt x="1839" y="19"/>
                  </a:cubicBezTo>
                  <a:cubicBezTo>
                    <a:pt x="1762" y="77"/>
                    <a:pt x="1684" y="57"/>
                    <a:pt x="1607" y="57"/>
                  </a:cubicBezTo>
                  <a:cubicBezTo>
                    <a:pt x="1181" y="77"/>
                    <a:pt x="756" y="77"/>
                    <a:pt x="310" y="77"/>
                  </a:cubicBezTo>
                  <a:cubicBezTo>
                    <a:pt x="98" y="77"/>
                    <a:pt x="78" y="96"/>
                    <a:pt x="78" y="328"/>
                  </a:cubicBezTo>
                  <a:lnTo>
                    <a:pt x="78" y="348"/>
                  </a:lnTo>
                  <a:cubicBezTo>
                    <a:pt x="78" y="542"/>
                    <a:pt x="98" y="560"/>
                    <a:pt x="291" y="560"/>
                  </a:cubicBezTo>
                  <a:cubicBezTo>
                    <a:pt x="717" y="542"/>
                    <a:pt x="1143" y="542"/>
                    <a:pt x="1568" y="542"/>
                  </a:cubicBezTo>
                  <a:cubicBezTo>
                    <a:pt x="1780" y="542"/>
                    <a:pt x="1780" y="522"/>
                    <a:pt x="1780" y="328"/>
                  </a:cubicBezTo>
                  <a:cubicBezTo>
                    <a:pt x="1780" y="212"/>
                    <a:pt x="1762" y="116"/>
                    <a:pt x="1839" y="19"/>
                  </a:cubicBezTo>
                  <a:cubicBezTo>
                    <a:pt x="1878" y="39"/>
                    <a:pt x="1858" y="77"/>
                    <a:pt x="1858" y="116"/>
                  </a:cubicBezTo>
                  <a:lnTo>
                    <a:pt x="1858" y="619"/>
                  </a:lnTo>
                  <a:lnTo>
                    <a:pt x="1878" y="619"/>
                  </a:lnTo>
                  <a:cubicBezTo>
                    <a:pt x="1819" y="658"/>
                    <a:pt x="1742" y="658"/>
                    <a:pt x="1664" y="658"/>
                  </a:cubicBezTo>
                  <a:cubicBezTo>
                    <a:pt x="1181" y="676"/>
                    <a:pt x="697" y="676"/>
                    <a:pt x="214" y="676"/>
                  </a:cubicBezTo>
                  <a:cubicBezTo>
                    <a:pt x="137" y="676"/>
                    <a:pt x="59" y="676"/>
                    <a:pt x="0" y="63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7"/>
            <p:cNvSpPr/>
            <p:nvPr/>
          </p:nvSpPr>
          <p:spPr>
            <a:xfrm>
              <a:off x="557075" y="3030175"/>
              <a:ext cx="75000" cy="154300"/>
            </a:xfrm>
            <a:custGeom>
              <a:avLst/>
              <a:gdLst/>
              <a:ahLst/>
              <a:cxnLst/>
              <a:rect l="l" t="t" r="r" b="b"/>
              <a:pathLst>
                <a:path w="3000" h="6172" extrusionOk="0">
                  <a:moveTo>
                    <a:pt x="601" y="4953"/>
                  </a:moveTo>
                  <a:cubicBezTo>
                    <a:pt x="620" y="4895"/>
                    <a:pt x="620" y="4856"/>
                    <a:pt x="620" y="4799"/>
                  </a:cubicBezTo>
                  <a:cubicBezTo>
                    <a:pt x="620" y="4682"/>
                    <a:pt x="620" y="4546"/>
                    <a:pt x="601" y="4412"/>
                  </a:cubicBezTo>
                  <a:cubicBezTo>
                    <a:pt x="601" y="4334"/>
                    <a:pt x="640" y="4314"/>
                    <a:pt x="717" y="4314"/>
                  </a:cubicBezTo>
                  <a:lnTo>
                    <a:pt x="1684" y="4314"/>
                  </a:lnTo>
                  <a:cubicBezTo>
                    <a:pt x="1858" y="4296"/>
                    <a:pt x="1839" y="4314"/>
                    <a:pt x="1839" y="4141"/>
                  </a:cubicBezTo>
                  <a:cubicBezTo>
                    <a:pt x="1819" y="3019"/>
                    <a:pt x="1819" y="1897"/>
                    <a:pt x="1800" y="793"/>
                  </a:cubicBezTo>
                  <a:cubicBezTo>
                    <a:pt x="1800" y="581"/>
                    <a:pt x="1780" y="600"/>
                    <a:pt x="1994" y="600"/>
                  </a:cubicBezTo>
                  <a:lnTo>
                    <a:pt x="2303" y="600"/>
                  </a:lnTo>
                  <a:cubicBezTo>
                    <a:pt x="2420" y="600"/>
                    <a:pt x="2420" y="600"/>
                    <a:pt x="2420" y="484"/>
                  </a:cubicBezTo>
                  <a:lnTo>
                    <a:pt x="2420" y="97"/>
                  </a:lnTo>
                  <a:cubicBezTo>
                    <a:pt x="2420" y="58"/>
                    <a:pt x="2399" y="19"/>
                    <a:pt x="2420" y="1"/>
                  </a:cubicBezTo>
                  <a:cubicBezTo>
                    <a:pt x="2515" y="97"/>
                    <a:pt x="2477" y="213"/>
                    <a:pt x="2477" y="329"/>
                  </a:cubicBezTo>
                  <a:cubicBezTo>
                    <a:pt x="2477" y="522"/>
                    <a:pt x="2477" y="522"/>
                    <a:pt x="2670" y="543"/>
                  </a:cubicBezTo>
                  <a:cubicBezTo>
                    <a:pt x="2786" y="543"/>
                    <a:pt x="2902" y="504"/>
                    <a:pt x="3000" y="581"/>
                  </a:cubicBezTo>
                  <a:cubicBezTo>
                    <a:pt x="2961" y="677"/>
                    <a:pt x="2884" y="659"/>
                    <a:pt x="2806" y="659"/>
                  </a:cubicBezTo>
                  <a:cubicBezTo>
                    <a:pt x="2458" y="659"/>
                    <a:pt x="2477" y="620"/>
                    <a:pt x="2477" y="987"/>
                  </a:cubicBezTo>
                  <a:cubicBezTo>
                    <a:pt x="2477" y="1471"/>
                    <a:pt x="2497" y="1954"/>
                    <a:pt x="2497" y="2457"/>
                  </a:cubicBezTo>
                  <a:cubicBezTo>
                    <a:pt x="2477" y="2728"/>
                    <a:pt x="2515" y="2999"/>
                    <a:pt x="2515" y="3269"/>
                  </a:cubicBezTo>
                  <a:cubicBezTo>
                    <a:pt x="2515" y="3754"/>
                    <a:pt x="2515" y="4237"/>
                    <a:pt x="2536" y="4701"/>
                  </a:cubicBezTo>
                  <a:cubicBezTo>
                    <a:pt x="2536" y="4933"/>
                    <a:pt x="2497" y="4972"/>
                    <a:pt x="2265" y="4972"/>
                  </a:cubicBezTo>
                  <a:cubicBezTo>
                    <a:pt x="1800" y="4992"/>
                    <a:pt x="1336" y="4992"/>
                    <a:pt x="872" y="4992"/>
                  </a:cubicBezTo>
                  <a:cubicBezTo>
                    <a:pt x="678" y="4992"/>
                    <a:pt x="678" y="5011"/>
                    <a:pt x="678" y="5204"/>
                  </a:cubicBezTo>
                  <a:lnTo>
                    <a:pt x="678" y="5959"/>
                  </a:lnTo>
                  <a:cubicBezTo>
                    <a:pt x="678" y="6017"/>
                    <a:pt x="697" y="6094"/>
                    <a:pt x="658" y="6153"/>
                  </a:cubicBezTo>
                  <a:cubicBezTo>
                    <a:pt x="658" y="6171"/>
                    <a:pt x="640" y="6171"/>
                    <a:pt x="640" y="6171"/>
                  </a:cubicBezTo>
                  <a:lnTo>
                    <a:pt x="98" y="6171"/>
                  </a:lnTo>
                  <a:cubicBezTo>
                    <a:pt x="39" y="6171"/>
                    <a:pt x="21" y="6171"/>
                    <a:pt x="21" y="6094"/>
                  </a:cubicBezTo>
                  <a:cubicBezTo>
                    <a:pt x="21" y="5727"/>
                    <a:pt x="1" y="5379"/>
                    <a:pt x="1" y="5011"/>
                  </a:cubicBezTo>
                  <a:cubicBezTo>
                    <a:pt x="1" y="4992"/>
                    <a:pt x="1" y="4972"/>
                    <a:pt x="21" y="4953"/>
                  </a:cubicBezTo>
                  <a:cubicBezTo>
                    <a:pt x="78" y="5011"/>
                    <a:pt x="78" y="5088"/>
                    <a:pt x="78" y="5165"/>
                  </a:cubicBezTo>
                  <a:lnTo>
                    <a:pt x="78" y="5939"/>
                  </a:lnTo>
                  <a:cubicBezTo>
                    <a:pt x="78" y="6094"/>
                    <a:pt x="98" y="6094"/>
                    <a:pt x="253" y="6114"/>
                  </a:cubicBezTo>
                  <a:cubicBezTo>
                    <a:pt x="562" y="6114"/>
                    <a:pt x="562" y="6114"/>
                    <a:pt x="562" y="5805"/>
                  </a:cubicBezTo>
                  <a:cubicBezTo>
                    <a:pt x="562" y="5591"/>
                    <a:pt x="542" y="5359"/>
                    <a:pt x="542" y="5147"/>
                  </a:cubicBezTo>
                  <a:cubicBezTo>
                    <a:pt x="542" y="5088"/>
                    <a:pt x="542" y="5011"/>
                    <a:pt x="601" y="4953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679450" y="3029225"/>
              <a:ext cx="62400" cy="124300"/>
            </a:xfrm>
            <a:custGeom>
              <a:avLst/>
              <a:gdLst/>
              <a:ahLst/>
              <a:cxnLst/>
              <a:rect l="l" t="t" r="r" b="b"/>
              <a:pathLst>
                <a:path w="2496" h="4972" extrusionOk="0">
                  <a:moveTo>
                    <a:pt x="581" y="0"/>
                  </a:moveTo>
                  <a:cubicBezTo>
                    <a:pt x="620" y="135"/>
                    <a:pt x="600" y="271"/>
                    <a:pt x="600" y="387"/>
                  </a:cubicBezTo>
                  <a:cubicBezTo>
                    <a:pt x="620" y="426"/>
                    <a:pt x="620" y="464"/>
                    <a:pt x="620" y="503"/>
                  </a:cubicBezTo>
                  <a:cubicBezTo>
                    <a:pt x="600" y="581"/>
                    <a:pt x="638" y="599"/>
                    <a:pt x="716" y="599"/>
                  </a:cubicBezTo>
                  <a:lnTo>
                    <a:pt x="1084" y="599"/>
                  </a:lnTo>
                  <a:cubicBezTo>
                    <a:pt x="1219" y="599"/>
                    <a:pt x="1219" y="599"/>
                    <a:pt x="1219" y="735"/>
                  </a:cubicBezTo>
                  <a:cubicBezTo>
                    <a:pt x="1239" y="1857"/>
                    <a:pt x="1257" y="2979"/>
                    <a:pt x="1257" y="4101"/>
                  </a:cubicBezTo>
                  <a:cubicBezTo>
                    <a:pt x="1257" y="4313"/>
                    <a:pt x="1239" y="4295"/>
                    <a:pt x="1451" y="4295"/>
                  </a:cubicBezTo>
                  <a:cubicBezTo>
                    <a:pt x="1760" y="4295"/>
                    <a:pt x="2070" y="4275"/>
                    <a:pt x="2380" y="4275"/>
                  </a:cubicBezTo>
                  <a:cubicBezTo>
                    <a:pt x="2496" y="4275"/>
                    <a:pt x="2496" y="4275"/>
                    <a:pt x="2496" y="4411"/>
                  </a:cubicBezTo>
                  <a:lnTo>
                    <a:pt x="2496" y="4914"/>
                  </a:lnTo>
                  <a:cubicBezTo>
                    <a:pt x="2496" y="4914"/>
                    <a:pt x="2496" y="4933"/>
                    <a:pt x="2477" y="4933"/>
                  </a:cubicBezTo>
                  <a:cubicBezTo>
                    <a:pt x="2418" y="4971"/>
                    <a:pt x="2361" y="4953"/>
                    <a:pt x="2284" y="4953"/>
                  </a:cubicBezTo>
                  <a:cubicBezTo>
                    <a:pt x="1819" y="4971"/>
                    <a:pt x="1355" y="4971"/>
                    <a:pt x="891" y="4971"/>
                  </a:cubicBezTo>
                  <a:cubicBezTo>
                    <a:pt x="638" y="4971"/>
                    <a:pt x="600" y="4933"/>
                    <a:pt x="600" y="4662"/>
                  </a:cubicBezTo>
                  <a:lnTo>
                    <a:pt x="542" y="947"/>
                  </a:lnTo>
                  <a:cubicBezTo>
                    <a:pt x="542" y="658"/>
                    <a:pt x="542" y="676"/>
                    <a:pt x="272" y="658"/>
                  </a:cubicBezTo>
                  <a:cubicBezTo>
                    <a:pt x="174" y="658"/>
                    <a:pt x="78" y="697"/>
                    <a:pt x="1" y="599"/>
                  </a:cubicBezTo>
                  <a:cubicBezTo>
                    <a:pt x="58" y="522"/>
                    <a:pt x="156" y="542"/>
                    <a:pt x="252" y="542"/>
                  </a:cubicBezTo>
                  <a:cubicBezTo>
                    <a:pt x="581" y="542"/>
                    <a:pt x="542" y="560"/>
                    <a:pt x="542" y="232"/>
                  </a:cubicBezTo>
                  <a:cubicBezTo>
                    <a:pt x="542" y="155"/>
                    <a:pt x="522" y="78"/>
                    <a:pt x="581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588525" y="3213475"/>
              <a:ext cx="17450" cy="32425"/>
            </a:xfrm>
            <a:custGeom>
              <a:avLst/>
              <a:gdLst/>
              <a:ahLst/>
              <a:cxnLst/>
              <a:rect l="l" t="t" r="r" b="b"/>
              <a:pathLst>
                <a:path w="698" h="1297" extrusionOk="0">
                  <a:moveTo>
                    <a:pt x="638" y="1297"/>
                  </a:moveTo>
                  <a:lnTo>
                    <a:pt x="135" y="1297"/>
                  </a:lnTo>
                  <a:cubicBezTo>
                    <a:pt x="19" y="1297"/>
                    <a:pt x="19" y="1297"/>
                    <a:pt x="19" y="1181"/>
                  </a:cubicBezTo>
                  <a:cubicBezTo>
                    <a:pt x="19" y="851"/>
                    <a:pt x="1" y="523"/>
                    <a:pt x="1" y="194"/>
                  </a:cubicBezTo>
                  <a:lnTo>
                    <a:pt x="1" y="59"/>
                  </a:lnTo>
                  <a:cubicBezTo>
                    <a:pt x="1" y="59"/>
                    <a:pt x="19" y="59"/>
                    <a:pt x="19" y="39"/>
                  </a:cubicBezTo>
                  <a:cubicBezTo>
                    <a:pt x="194" y="0"/>
                    <a:pt x="368" y="20"/>
                    <a:pt x="542" y="20"/>
                  </a:cubicBezTo>
                  <a:cubicBezTo>
                    <a:pt x="600" y="20"/>
                    <a:pt x="659" y="59"/>
                    <a:pt x="659" y="136"/>
                  </a:cubicBezTo>
                  <a:cubicBezTo>
                    <a:pt x="677" y="503"/>
                    <a:pt x="697" y="890"/>
                    <a:pt x="659" y="1258"/>
                  </a:cubicBezTo>
                  <a:cubicBezTo>
                    <a:pt x="659" y="1277"/>
                    <a:pt x="638" y="1277"/>
                    <a:pt x="638" y="1297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604475" y="3243450"/>
              <a:ext cx="16475" cy="33875"/>
            </a:xfrm>
            <a:custGeom>
              <a:avLst/>
              <a:gdLst/>
              <a:ahLst/>
              <a:cxnLst/>
              <a:rect l="l" t="t" r="r" b="b"/>
              <a:pathLst>
                <a:path w="659" h="1355" extrusionOk="0">
                  <a:moveTo>
                    <a:pt x="21" y="1316"/>
                  </a:moveTo>
                  <a:cubicBezTo>
                    <a:pt x="0" y="911"/>
                    <a:pt x="0" y="503"/>
                    <a:pt x="0" y="98"/>
                  </a:cubicBezTo>
                  <a:lnTo>
                    <a:pt x="0" y="98"/>
                  </a:lnTo>
                  <a:cubicBezTo>
                    <a:pt x="194" y="0"/>
                    <a:pt x="407" y="21"/>
                    <a:pt x="601" y="78"/>
                  </a:cubicBezTo>
                  <a:cubicBezTo>
                    <a:pt x="619" y="98"/>
                    <a:pt x="640" y="117"/>
                    <a:pt x="640" y="137"/>
                  </a:cubicBezTo>
                  <a:cubicBezTo>
                    <a:pt x="658" y="503"/>
                    <a:pt x="658" y="852"/>
                    <a:pt x="658" y="1220"/>
                  </a:cubicBezTo>
                  <a:cubicBezTo>
                    <a:pt x="658" y="1277"/>
                    <a:pt x="640" y="1336"/>
                    <a:pt x="562" y="1316"/>
                  </a:cubicBezTo>
                  <a:cubicBezTo>
                    <a:pt x="387" y="1316"/>
                    <a:pt x="194" y="1355"/>
                    <a:pt x="21" y="1316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695900" y="3242475"/>
              <a:ext cx="16475" cy="33875"/>
            </a:xfrm>
            <a:custGeom>
              <a:avLst/>
              <a:gdLst/>
              <a:ahLst/>
              <a:cxnLst/>
              <a:rect l="l" t="t" r="r" b="b"/>
              <a:pathLst>
                <a:path w="659" h="1355" extrusionOk="0">
                  <a:moveTo>
                    <a:pt x="658" y="78"/>
                  </a:moveTo>
                  <a:lnTo>
                    <a:pt x="658" y="1298"/>
                  </a:lnTo>
                  <a:cubicBezTo>
                    <a:pt x="483" y="1355"/>
                    <a:pt x="290" y="1316"/>
                    <a:pt x="117" y="1336"/>
                  </a:cubicBezTo>
                  <a:cubicBezTo>
                    <a:pt x="58" y="1336"/>
                    <a:pt x="39" y="1298"/>
                    <a:pt x="39" y="1259"/>
                  </a:cubicBezTo>
                  <a:cubicBezTo>
                    <a:pt x="39" y="872"/>
                    <a:pt x="1" y="485"/>
                    <a:pt x="39" y="98"/>
                  </a:cubicBezTo>
                  <a:cubicBezTo>
                    <a:pt x="233" y="1"/>
                    <a:pt x="426" y="39"/>
                    <a:pt x="638" y="6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710875" y="3211525"/>
              <a:ext cx="17425" cy="32925"/>
            </a:xfrm>
            <a:custGeom>
              <a:avLst/>
              <a:gdLst/>
              <a:ahLst/>
              <a:cxnLst/>
              <a:rect l="l" t="t" r="r" b="b"/>
              <a:pathLst>
                <a:path w="697" h="1317" extrusionOk="0">
                  <a:moveTo>
                    <a:pt x="658" y="1298"/>
                  </a:moveTo>
                  <a:cubicBezTo>
                    <a:pt x="465" y="1316"/>
                    <a:pt x="253" y="1316"/>
                    <a:pt x="59" y="1316"/>
                  </a:cubicBezTo>
                  <a:lnTo>
                    <a:pt x="59" y="1316"/>
                  </a:lnTo>
                  <a:cubicBezTo>
                    <a:pt x="21" y="1259"/>
                    <a:pt x="0" y="1200"/>
                    <a:pt x="0" y="1143"/>
                  </a:cubicBezTo>
                  <a:lnTo>
                    <a:pt x="0" y="272"/>
                  </a:lnTo>
                  <a:cubicBezTo>
                    <a:pt x="0" y="78"/>
                    <a:pt x="39" y="39"/>
                    <a:pt x="233" y="39"/>
                  </a:cubicBezTo>
                  <a:cubicBezTo>
                    <a:pt x="369" y="39"/>
                    <a:pt x="503" y="1"/>
                    <a:pt x="640" y="78"/>
                  </a:cubicBezTo>
                  <a:cubicBezTo>
                    <a:pt x="678" y="233"/>
                    <a:pt x="658" y="408"/>
                    <a:pt x="658" y="581"/>
                  </a:cubicBezTo>
                  <a:cubicBezTo>
                    <a:pt x="658" y="813"/>
                    <a:pt x="697" y="1065"/>
                    <a:pt x="658" y="129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572550" y="3182500"/>
              <a:ext cx="16975" cy="32925"/>
            </a:xfrm>
            <a:custGeom>
              <a:avLst/>
              <a:gdLst/>
              <a:ahLst/>
              <a:cxnLst/>
              <a:rect l="l" t="t" r="r" b="b"/>
              <a:pathLst>
                <a:path w="679" h="1317" extrusionOk="0">
                  <a:moveTo>
                    <a:pt x="640" y="1298"/>
                  </a:moveTo>
                  <a:cubicBezTo>
                    <a:pt x="465" y="1298"/>
                    <a:pt x="292" y="1298"/>
                    <a:pt x="117" y="1316"/>
                  </a:cubicBezTo>
                  <a:cubicBezTo>
                    <a:pt x="59" y="1316"/>
                    <a:pt x="21" y="1298"/>
                    <a:pt x="21" y="1220"/>
                  </a:cubicBezTo>
                  <a:cubicBezTo>
                    <a:pt x="21" y="852"/>
                    <a:pt x="1" y="465"/>
                    <a:pt x="21" y="78"/>
                  </a:cubicBezTo>
                  <a:lnTo>
                    <a:pt x="21" y="78"/>
                  </a:lnTo>
                  <a:cubicBezTo>
                    <a:pt x="194" y="1"/>
                    <a:pt x="388" y="40"/>
                    <a:pt x="581" y="40"/>
                  </a:cubicBezTo>
                  <a:cubicBezTo>
                    <a:pt x="620" y="60"/>
                    <a:pt x="658" y="98"/>
                    <a:pt x="658" y="156"/>
                  </a:cubicBezTo>
                  <a:cubicBezTo>
                    <a:pt x="678" y="504"/>
                    <a:pt x="678" y="872"/>
                    <a:pt x="678" y="1220"/>
                  </a:cubicBezTo>
                  <a:cubicBezTo>
                    <a:pt x="678" y="1259"/>
                    <a:pt x="658" y="1278"/>
                    <a:pt x="640" y="1316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7"/>
            <p:cNvSpPr/>
            <p:nvPr/>
          </p:nvSpPr>
          <p:spPr>
            <a:xfrm>
              <a:off x="557575" y="3153500"/>
              <a:ext cx="14550" cy="30500"/>
            </a:xfrm>
            <a:custGeom>
              <a:avLst/>
              <a:gdLst/>
              <a:ahLst/>
              <a:cxnLst/>
              <a:rect l="l" t="t" r="r" b="b"/>
              <a:pathLst>
                <a:path w="582" h="1220" extrusionOk="0">
                  <a:moveTo>
                    <a:pt x="581" y="20"/>
                  </a:moveTo>
                  <a:lnTo>
                    <a:pt x="581" y="1084"/>
                  </a:lnTo>
                  <a:cubicBezTo>
                    <a:pt x="581" y="1220"/>
                    <a:pt x="581" y="1220"/>
                    <a:pt x="465" y="1220"/>
                  </a:cubicBezTo>
                  <a:lnTo>
                    <a:pt x="155" y="1220"/>
                  </a:lnTo>
                  <a:cubicBezTo>
                    <a:pt x="19" y="1220"/>
                    <a:pt x="19" y="1220"/>
                    <a:pt x="19" y="1084"/>
                  </a:cubicBezTo>
                  <a:cubicBezTo>
                    <a:pt x="19" y="833"/>
                    <a:pt x="19" y="562"/>
                    <a:pt x="1" y="291"/>
                  </a:cubicBezTo>
                  <a:lnTo>
                    <a:pt x="1" y="20"/>
                  </a:lnTo>
                  <a:cubicBezTo>
                    <a:pt x="194" y="0"/>
                    <a:pt x="388" y="0"/>
                    <a:pt x="581" y="2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7"/>
            <p:cNvSpPr/>
            <p:nvPr/>
          </p:nvSpPr>
          <p:spPr>
            <a:xfrm>
              <a:off x="742325" y="3151550"/>
              <a:ext cx="15500" cy="30975"/>
            </a:xfrm>
            <a:custGeom>
              <a:avLst/>
              <a:gdLst/>
              <a:ahLst/>
              <a:cxnLst/>
              <a:rect l="l" t="t" r="r" b="b"/>
              <a:pathLst>
                <a:path w="620" h="1239" extrusionOk="0">
                  <a:moveTo>
                    <a:pt x="39" y="21"/>
                  </a:moveTo>
                  <a:cubicBezTo>
                    <a:pt x="233" y="1"/>
                    <a:pt x="406" y="1"/>
                    <a:pt x="581" y="21"/>
                  </a:cubicBezTo>
                  <a:cubicBezTo>
                    <a:pt x="620" y="330"/>
                    <a:pt x="600" y="640"/>
                    <a:pt x="620" y="950"/>
                  </a:cubicBezTo>
                  <a:cubicBezTo>
                    <a:pt x="620" y="1220"/>
                    <a:pt x="620" y="1220"/>
                    <a:pt x="349" y="1220"/>
                  </a:cubicBezTo>
                  <a:lnTo>
                    <a:pt x="272" y="1220"/>
                  </a:lnTo>
                  <a:cubicBezTo>
                    <a:pt x="19" y="1239"/>
                    <a:pt x="19" y="1239"/>
                    <a:pt x="19" y="988"/>
                  </a:cubicBezTo>
                  <a:cubicBezTo>
                    <a:pt x="19" y="717"/>
                    <a:pt x="19" y="465"/>
                    <a:pt x="1" y="194"/>
                  </a:cubicBezTo>
                  <a:cubicBezTo>
                    <a:pt x="1" y="137"/>
                    <a:pt x="1" y="78"/>
                    <a:pt x="39" y="2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635925" y="3305350"/>
              <a:ext cx="16925" cy="16975"/>
            </a:xfrm>
            <a:custGeom>
              <a:avLst/>
              <a:gdLst/>
              <a:ahLst/>
              <a:cxnLst/>
              <a:rect l="l" t="t" r="r" b="b"/>
              <a:pathLst>
                <a:path w="677" h="679" extrusionOk="0">
                  <a:moveTo>
                    <a:pt x="600" y="679"/>
                  </a:moveTo>
                  <a:lnTo>
                    <a:pt x="117" y="679"/>
                  </a:lnTo>
                  <a:cubicBezTo>
                    <a:pt x="1" y="679"/>
                    <a:pt x="1" y="679"/>
                    <a:pt x="1" y="581"/>
                  </a:cubicBezTo>
                  <a:lnTo>
                    <a:pt x="1" y="78"/>
                  </a:lnTo>
                  <a:cubicBezTo>
                    <a:pt x="174" y="1"/>
                    <a:pt x="367" y="39"/>
                    <a:pt x="561" y="60"/>
                  </a:cubicBezTo>
                  <a:cubicBezTo>
                    <a:pt x="600" y="60"/>
                    <a:pt x="620" y="98"/>
                    <a:pt x="620" y="117"/>
                  </a:cubicBezTo>
                  <a:cubicBezTo>
                    <a:pt x="638" y="310"/>
                    <a:pt x="677" y="504"/>
                    <a:pt x="600" y="67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665400" y="3305850"/>
              <a:ext cx="16975" cy="16475"/>
            </a:xfrm>
            <a:custGeom>
              <a:avLst/>
              <a:gdLst/>
              <a:ahLst/>
              <a:cxnLst/>
              <a:rect l="l" t="t" r="r" b="b"/>
              <a:pathLst>
                <a:path w="679" h="659" extrusionOk="0">
                  <a:moveTo>
                    <a:pt x="659" y="638"/>
                  </a:moveTo>
                  <a:cubicBezTo>
                    <a:pt x="465" y="638"/>
                    <a:pt x="272" y="638"/>
                    <a:pt x="78" y="659"/>
                  </a:cubicBezTo>
                  <a:cubicBezTo>
                    <a:pt x="1" y="465"/>
                    <a:pt x="40" y="290"/>
                    <a:pt x="60" y="97"/>
                  </a:cubicBezTo>
                  <a:cubicBezTo>
                    <a:pt x="60" y="40"/>
                    <a:pt x="98" y="19"/>
                    <a:pt x="156" y="19"/>
                  </a:cubicBezTo>
                  <a:cubicBezTo>
                    <a:pt x="292" y="1"/>
                    <a:pt x="427" y="1"/>
                    <a:pt x="563" y="19"/>
                  </a:cubicBezTo>
                  <a:cubicBezTo>
                    <a:pt x="620" y="19"/>
                    <a:pt x="659" y="40"/>
                    <a:pt x="659" y="97"/>
                  </a:cubicBezTo>
                  <a:cubicBezTo>
                    <a:pt x="659" y="272"/>
                    <a:pt x="679" y="465"/>
                    <a:pt x="659" y="63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651875" y="3244925"/>
              <a:ext cx="60500" cy="93350"/>
            </a:xfrm>
            <a:custGeom>
              <a:avLst/>
              <a:gdLst/>
              <a:ahLst/>
              <a:cxnLst/>
              <a:rect l="l" t="t" r="r" b="b"/>
              <a:pathLst>
                <a:path w="2420" h="3734" extrusionOk="0">
                  <a:moveTo>
                    <a:pt x="1200" y="3075"/>
                  </a:moveTo>
                  <a:lnTo>
                    <a:pt x="1200" y="2573"/>
                  </a:lnTo>
                  <a:cubicBezTo>
                    <a:pt x="1200" y="2515"/>
                    <a:pt x="1161" y="2477"/>
                    <a:pt x="1104" y="2477"/>
                  </a:cubicBezTo>
                  <a:cubicBezTo>
                    <a:pt x="968" y="2495"/>
                    <a:pt x="833" y="2495"/>
                    <a:pt x="697" y="2495"/>
                  </a:cubicBezTo>
                  <a:cubicBezTo>
                    <a:pt x="639" y="2495"/>
                    <a:pt x="619" y="2515"/>
                    <a:pt x="619" y="2573"/>
                  </a:cubicBezTo>
                  <a:lnTo>
                    <a:pt x="619" y="3096"/>
                  </a:lnTo>
                  <a:cubicBezTo>
                    <a:pt x="619" y="3269"/>
                    <a:pt x="619" y="3444"/>
                    <a:pt x="639" y="3617"/>
                  </a:cubicBezTo>
                  <a:cubicBezTo>
                    <a:pt x="639" y="3695"/>
                    <a:pt x="601" y="3715"/>
                    <a:pt x="523" y="3715"/>
                  </a:cubicBezTo>
                  <a:cubicBezTo>
                    <a:pt x="369" y="3715"/>
                    <a:pt x="214" y="3715"/>
                    <a:pt x="59" y="3733"/>
                  </a:cubicBezTo>
                  <a:cubicBezTo>
                    <a:pt x="39" y="3733"/>
                    <a:pt x="20" y="3733"/>
                    <a:pt x="0" y="3695"/>
                  </a:cubicBezTo>
                  <a:lnTo>
                    <a:pt x="20" y="3676"/>
                  </a:lnTo>
                  <a:cubicBezTo>
                    <a:pt x="136" y="3617"/>
                    <a:pt x="271" y="3656"/>
                    <a:pt x="407" y="3656"/>
                  </a:cubicBezTo>
                  <a:cubicBezTo>
                    <a:pt x="523" y="3637"/>
                    <a:pt x="562" y="3599"/>
                    <a:pt x="562" y="3501"/>
                  </a:cubicBezTo>
                  <a:cubicBezTo>
                    <a:pt x="542" y="3366"/>
                    <a:pt x="542" y="3212"/>
                    <a:pt x="562" y="3075"/>
                  </a:cubicBezTo>
                  <a:cubicBezTo>
                    <a:pt x="542" y="2921"/>
                    <a:pt x="542" y="2766"/>
                    <a:pt x="542" y="2593"/>
                  </a:cubicBezTo>
                  <a:cubicBezTo>
                    <a:pt x="542" y="2477"/>
                    <a:pt x="601" y="2418"/>
                    <a:pt x="717" y="2418"/>
                  </a:cubicBezTo>
                  <a:cubicBezTo>
                    <a:pt x="813" y="2418"/>
                    <a:pt x="910" y="2399"/>
                    <a:pt x="988" y="2418"/>
                  </a:cubicBezTo>
                  <a:cubicBezTo>
                    <a:pt x="1104" y="2418"/>
                    <a:pt x="1142" y="2360"/>
                    <a:pt x="1142" y="2263"/>
                  </a:cubicBezTo>
                  <a:cubicBezTo>
                    <a:pt x="1142" y="1992"/>
                    <a:pt x="1122" y="1721"/>
                    <a:pt x="1122" y="1450"/>
                  </a:cubicBezTo>
                  <a:cubicBezTo>
                    <a:pt x="1122" y="1373"/>
                    <a:pt x="1104" y="1296"/>
                    <a:pt x="1200" y="1257"/>
                  </a:cubicBezTo>
                  <a:cubicBezTo>
                    <a:pt x="1259" y="1316"/>
                    <a:pt x="1259" y="1393"/>
                    <a:pt x="1259" y="1450"/>
                  </a:cubicBezTo>
                  <a:lnTo>
                    <a:pt x="1259" y="2224"/>
                  </a:lnTo>
                  <a:cubicBezTo>
                    <a:pt x="1259" y="2379"/>
                    <a:pt x="1277" y="2399"/>
                    <a:pt x="1432" y="2399"/>
                  </a:cubicBezTo>
                  <a:cubicBezTo>
                    <a:pt x="1819" y="2399"/>
                    <a:pt x="1762" y="2438"/>
                    <a:pt x="1762" y="2070"/>
                  </a:cubicBezTo>
                  <a:lnTo>
                    <a:pt x="1762" y="1450"/>
                  </a:lnTo>
                  <a:cubicBezTo>
                    <a:pt x="1762" y="1334"/>
                    <a:pt x="1723" y="1296"/>
                    <a:pt x="1607" y="1296"/>
                  </a:cubicBezTo>
                  <a:cubicBezTo>
                    <a:pt x="1471" y="1296"/>
                    <a:pt x="1336" y="1334"/>
                    <a:pt x="1200" y="1257"/>
                  </a:cubicBezTo>
                  <a:cubicBezTo>
                    <a:pt x="1220" y="1180"/>
                    <a:pt x="1277" y="1180"/>
                    <a:pt x="1336" y="1180"/>
                  </a:cubicBezTo>
                  <a:cubicBezTo>
                    <a:pt x="1413" y="1161"/>
                    <a:pt x="1509" y="1180"/>
                    <a:pt x="1607" y="1180"/>
                  </a:cubicBezTo>
                  <a:cubicBezTo>
                    <a:pt x="1723" y="1180"/>
                    <a:pt x="1762" y="1122"/>
                    <a:pt x="1762" y="1006"/>
                  </a:cubicBezTo>
                  <a:cubicBezTo>
                    <a:pt x="1741" y="735"/>
                    <a:pt x="1741" y="465"/>
                    <a:pt x="1741" y="174"/>
                  </a:cubicBezTo>
                  <a:cubicBezTo>
                    <a:pt x="1741" y="116"/>
                    <a:pt x="1723" y="19"/>
                    <a:pt x="1819" y="0"/>
                  </a:cubicBezTo>
                  <a:cubicBezTo>
                    <a:pt x="1819" y="367"/>
                    <a:pt x="1819" y="735"/>
                    <a:pt x="1839" y="1102"/>
                  </a:cubicBezTo>
                  <a:cubicBezTo>
                    <a:pt x="1839" y="1218"/>
                    <a:pt x="1839" y="1218"/>
                    <a:pt x="1955" y="1218"/>
                  </a:cubicBezTo>
                  <a:cubicBezTo>
                    <a:pt x="2110" y="1218"/>
                    <a:pt x="2265" y="1200"/>
                    <a:pt x="2419" y="1200"/>
                  </a:cubicBezTo>
                  <a:cubicBezTo>
                    <a:pt x="2399" y="1257"/>
                    <a:pt x="2360" y="1238"/>
                    <a:pt x="2322" y="1238"/>
                  </a:cubicBezTo>
                  <a:lnTo>
                    <a:pt x="1935" y="1238"/>
                  </a:lnTo>
                  <a:cubicBezTo>
                    <a:pt x="1857" y="1238"/>
                    <a:pt x="1839" y="1277"/>
                    <a:pt x="1839" y="1355"/>
                  </a:cubicBezTo>
                  <a:lnTo>
                    <a:pt x="1839" y="2263"/>
                  </a:lnTo>
                  <a:lnTo>
                    <a:pt x="1839" y="2360"/>
                  </a:lnTo>
                  <a:cubicBezTo>
                    <a:pt x="1839" y="2477"/>
                    <a:pt x="1839" y="2477"/>
                    <a:pt x="1741" y="2477"/>
                  </a:cubicBezTo>
                  <a:lnTo>
                    <a:pt x="1355" y="2477"/>
                  </a:lnTo>
                  <a:cubicBezTo>
                    <a:pt x="1220" y="2477"/>
                    <a:pt x="1220" y="2477"/>
                    <a:pt x="1220" y="2611"/>
                  </a:cubicBezTo>
                  <a:lnTo>
                    <a:pt x="1220" y="2998"/>
                  </a:lnTo>
                  <a:cubicBezTo>
                    <a:pt x="1220" y="3018"/>
                    <a:pt x="1238" y="3057"/>
                    <a:pt x="1200" y="3075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604975" y="3245375"/>
              <a:ext cx="47875" cy="91925"/>
            </a:xfrm>
            <a:custGeom>
              <a:avLst/>
              <a:gdLst/>
              <a:ahLst/>
              <a:cxnLst/>
              <a:rect l="l" t="t" r="r" b="b"/>
              <a:pathLst>
                <a:path w="1915" h="3677" extrusionOk="0">
                  <a:moveTo>
                    <a:pt x="1838" y="3078"/>
                  </a:moveTo>
                  <a:lnTo>
                    <a:pt x="1838" y="2632"/>
                  </a:lnTo>
                  <a:cubicBezTo>
                    <a:pt x="1838" y="2477"/>
                    <a:pt x="1838" y="2477"/>
                    <a:pt x="1703" y="2477"/>
                  </a:cubicBezTo>
                  <a:lnTo>
                    <a:pt x="1239" y="2477"/>
                  </a:lnTo>
                  <a:cubicBezTo>
                    <a:pt x="1064" y="2497"/>
                    <a:pt x="909" y="2497"/>
                    <a:pt x="736" y="2497"/>
                  </a:cubicBezTo>
                  <a:cubicBezTo>
                    <a:pt x="620" y="2497"/>
                    <a:pt x="620" y="2497"/>
                    <a:pt x="599" y="2361"/>
                  </a:cubicBezTo>
                  <a:lnTo>
                    <a:pt x="599" y="1626"/>
                  </a:lnTo>
                  <a:lnTo>
                    <a:pt x="599" y="1549"/>
                  </a:lnTo>
                  <a:cubicBezTo>
                    <a:pt x="581" y="1453"/>
                    <a:pt x="638" y="1337"/>
                    <a:pt x="581" y="1278"/>
                  </a:cubicBezTo>
                  <a:cubicBezTo>
                    <a:pt x="504" y="1220"/>
                    <a:pt x="387" y="1278"/>
                    <a:pt x="290" y="1259"/>
                  </a:cubicBezTo>
                  <a:lnTo>
                    <a:pt x="78" y="1259"/>
                  </a:lnTo>
                  <a:cubicBezTo>
                    <a:pt x="39" y="1259"/>
                    <a:pt x="19" y="1278"/>
                    <a:pt x="1" y="1239"/>
                  </a:cubicBezTo>
                  <a:lnTo>
                    <a:pt x="483" y="1239"/>
                  </a:lnTo>
                  <a:cubicBezTo>
                    <a:pt x="581" y="1239"/>
                    <a:pt x="599" y="1239"/>
                    <a:pt x="599" y="1123"/>
                  </a:cubicBezTo>
                  <a:cubicBezTo>
                    <a:pt x="581" y="756"/>
                    <a:pt x="581" y="369"/>
                    <a:pt x="581" y="1"/>
                  </a:cubicBezTo>
                  <a:cubicBezTo>
                    <a:pt x="677" y="21"/>
                    <a:pt x="658" y="117"/>
                    <a:pt x="658" y="176"/>
                  </a:cubicBezTo>
                  <a:lnTo>
                    <a:pt x="658" y="988"/>
                  </a:lnTo>
                  <a:cubicBezTo>
                    <a:pt x="677" y="1182"/>
                    <a:pt x="677" y="1182"/>
                    <a:pt x="870" y="1182"/>
                  </a:cubicBezTo>
                  <a:lnTo>
                    <a:pt x="1102" y="1182"/>
                  </a:lnTo>
                  <a:cubicBezTo>
                    <a:pt x="1141" y="1200"/>
                    <a:pt x="1200" y="1182"/>
                    <a:pt x="1219" y="1259"/>
                  </a:cubicBezTo>
                  <a:cubicBezTo>
                    <a:pt x="1123" y="1337"/>
                    <a:pt x="1007" y="1298"/>
                    <a:pt x="890" y="1298"/>
                  </a:cubicBezTo>
                  <a:cubicBezTo>
                    <a:pt x="677" y="1316"/>
                    <a:pt x="677" y="1316"/>
                    <a:pt x="677" y="1530"/>
                  </a:cubicBezTo>
                  <a:lnTo>
                    <a:pt x="677" y="2245"/>
                  </a:lnTo>
                  <a:cubicBezTo>
                    <a:pt x="677" y="2400"/>
                    <a:pt x="697" y="2420"/>
                    <a:pt x="852" y="2420"/>
                  </a:cubicBezTo>
                  <a:cubicBezTo>
                    <a:pt x="986" y="2420"/>
                    <a:pt x="1123" y="2400"/>
                    <a:pt x="1239" y="2420"/>
                  </a:cubicBezTo>
                  <a:cubicBezTo>
                    <a:pt x="1412" y="2400"/>
                    <a:pt x="1567" y="2400"/>
                    <a:pt x="1742" y="2400"/>
                  </a:cubicBezTo>
                  <a:cubicBezTo>
                    <a:pt x="1858" y="2400"/>
                    <a:pt x="1915" y="2459"/>
                    <a:pt x="1915" y="2575"/>
                  </a:cubicBezTo>
                  <a:lnTo>
                    <a:pt x="1915" y="3078"/>
                  </a:lnTo>
                  <a:lnTo>
                    <a:pt x="1915" y="3522"/>
                  </a:lnTo>
                  <a:cubicBezTo>
                    <a:pt x="1915" y="3581"/>
                    <a:pt x="1915" y="3619"/>
                    <a:pt x="1876" y="3677"/>
                  </a:cubicBezTo>
                  <a:lnTo>
                    <a:pt x="1876" y="3677"/>
                  </a:lnTo>
                  <a:cubicBezTo>
                    <a:pt x="1838" y="3581"/>
                    <a:pt x="1858" y="3465"/>
                    <a:pt x="1858" y="3367"/>
                  </a:cubicBezTo>
                  <a:cubicBezTo>
                    <a:pt x="1838" y="3271"/>
                    <a:pt x="1838" y="3174"/>
                    <a:pt x="1838" y="307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725375" y="3182500"/>
              <a:ext cx="17450" cy="61475"/>
            </a:xfrm>
            <a:custGeom>
              <a:avLst/>
              <a:gdLst/>
              <a:ahLst/>
              <a:cxnLst/>
              <a:rect l="l" t="t" r="r" b="b"/>
              <a:pathLst>
                <a:path w="698" h="2459" extrusionOk="0">
                  <a:moveTo>
                    <a:pt x="78" y="2459"/>
                  </a:moveTo>
                  <a:cubicBezTo>
                    <a:pt x="78" y="2052"/>
                    <a:pt x="78" y="1646"/>
                    <a:pt x="60" y="1259"/>
                  </a:cubicBezTo>
                  <a:cubicBezTo>
                    <a:pt x="21" y="1200"/>
                    <a:pt x="21" y="1143"/>
                    <a:pt x="21" y="1066"/>
                  </a:cubicBezTo>
                  <a:cubicBezTo>
                    <a:pt x="1" y="775"/>
                    <a:pt x="1" y="485"/>
                    <a:pt x="1" y="194"/>
                  </a:cubicBezTo>
                  <a:cubicBezTo>
                    <a:pt x="1" y="137"/>
                    <a:pt x="1" y="60"/>
                    <a:pt x="60" y="1"/>
                  </a:cubicBezTo>
                  <a:cubicBezTo>
                    <a:pt x="137" y="60"/>
                    <a:pt x="117" y="137"/>
                    <a:pt x="137" y="194"/>
                  </a:cubicBezTo>
                  <a:lnTo>
                    <a:pt x="137" y="968"/>
                  </a:lnTo>
                  <a:cubicBezTo>
                    <a:pt x="137" y="1143"/>
                    <a:pt x="156" y="1162"/>
                    <a:pt x="330" y="1162"/>
                  </a:cubicBezTo>
                  <a:cubicBezTo>
                    <a:pt x="620" y="1162"/>
                    <a:pt x="620" y="1162"/>
                    <a:pt x="620" y="872"/>
                  </a:cubicBezTo>
                  <a:cubicBezTo>
                    <a:pt x="620" y="601"/>
                    <a:pt x="581" y="331"/>
                    <a:pt x="620" y="40"/>
                  </a:cubicBezTo>
                  <a:cubicBezTo>
                    <a:pt x="620" y="21"/>
                    <a:pt x="640" y="21"/>
                    <a:pt x="659" y="1"/>
                  </a:cubicBezTo>
                  <a:lnTo>
                    <a:pt x="679" y="1"/>
                  </a:lnTo>
                  <a:cubicBezTo>
                    <a:pt x="679" y="369"/>
                    <a:pt x="697" y="736"/>
                    <a:pt x="697" y="1123"/>
                  </a:cubicBezTo>
                  <a:cubicBezTo>
                    <a:pt x="697" y="1239"/>
                    <a:pt x="697" y="1239"/>
                    <a:pt x="563" y="1239"/>
                  </a:cubicBezTo>
                  <a:lnTo>
                    <a:pt x="176" y="1239"/>
                  </a:lnTo>
                  <a:cubicBezTo>
                    <a:pt x="98" y="1239"/>
                    <a:pt x="78" y="1259"/>
                    <a:pt x="78" y="1337"/>
                  </a:cubicBezTo>
                  <a:cubicBezTo>
                    <a:pt x="98" y="1665"/>
                    <a:pt x="98" y="1994"/>
                    <a:pt x="98" y="2322"/>
                  </a:cubicBezTo>
                  <a:cubicBezTo>
                    <a:pt x="98" y="2361"/>
                    <a:pt x="117" y="2420"/>
                    <a:pt x="78" y="245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740850" y="3151550"/>
              <a:ext cx="16975" cy="30975"/>
            </a:xfrm>
            <a:custGeom>
              <a:avLst/>
              <a:gdLst/>
              <a:ahLst/>
              <a:cxnLst/>
              <a:rect l="l" t="t" r="r" b="b"/>
              <a:pathLst>
                <a:path w="679" h="1239" extrusionOk="0">
                  <a:moveTo>
                    <a:pt x="98" y="21"/>
                  </a:moveTo>
                  <a:cubicBezTo>
                    <a:pt x="117" y="369"/>
                    <a:pt x="117" y="717"/>
                    <a:pt x="117" y="1084"/>
                  </a:cubicBezTo>
                  <a:cubicBezTo>
                    <a:pt x="117" y="1220"/>
                    <a:pt x="117" y="1220"/>
                    <a:pt x="253" y="1220"/>
                  </a:cubicBezTo>
                  <a:lnTo>
                    <a:pt x="485" y="1220"/>
                  </a:lnTo>
                  <a:cubicBezTo>
                    <a:pt x="659" y="1200"/>
                    <a:pt x="659" y="1200"/>
                    <a:pt x="659" y="1045"/>
                  </a:cubicBezTo>
                  <a:cubicBezTo>
                    <a:pt x="659" y="697"/>
                    <a:pt x="659" y="349"/>
                    <a:pt x="640" y="21"/>
                  </a:cubicBezTo>
                  <a:cubicBezTo>
                    <a:pt x="679" y="21"/>
                    <a:pt x="679" y="60"/>
                    <a:pt x="679" y="98"/>
                  </a:cubicBezTo>
                  <a:lnTo>
                    <a:pt x="679" y="1123"/>
                  </a:lnTo>
                  <a:cubicBezTo>
                    <a:pt x="679" y="1239"/>
                    <a:pt x="679" y="1239"/>
                    <a:pt x="563" y="1239"/>
                  </a:cubicBezTo>
                  <a:lnTo>
                    <a:pt x="60" y="1239"/>
                  </a:lnTo>
                  <a:lnTo>
                    <a:pt x="60" y="1239"/>
                  </a:lnTo>
                  <a:cubicBezTo>
                    <a:pt x="21" y="1200"/>
                    <a:pt x="21" y="1143"/>
                    <a:pt x="21" y="1084"/>
                  </a:cubicBezTo>
                  <a:cubicBezTo>
                    <a:pt x="1" y="775"/>
                    <a:pt x="1" y="485"/>
                    <a:pt x="1" y="176"/>
                  </a:cubicBezTo>
                  <a:cubicBezTo>
                    <a:pt x="1" y="117"/>
                    <a:pt x="1" y="60"/>
                    <a:pt x="40" y="21"/>
                  </a:cubicBezTo>
                  <a:lnTo>
                    <a:pt x="40" y="21"/>
                  </a:lnTo>
                  <a:cubicBezTo>
                    <a:pt x="60" y="1"/>
                    <a:pt x="78" y="1"/>
                    <a:pt x="98" y="2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7"/>
            <p:cNvSpPr/>
            <p:nvPr/>
          </p:nvSpPr>
          <p:spPr>
            <a:xfrm>
              <a:off x="681850" y="3275875"/>
              <a:ext cx="15500" cy="30475"/>
            </a:xfrm>
            <a:custGeom>
              <a:avLst/>
              <a:gdLst/>
              <a:ahLst/>
              <a:cxnLst/>
              <a:rect l="l" t="t" r="r" b="b"/>
              <a:pathLst>
                <a:path w="620" h="1219" extrusionOk="0">
                  <a:moveTo>
                    <a:pt x="1" y="19"/>
                  </a:moveTo>
                  <a:cubicBezTo>
                    <a:pt x="176" y="19"/>
                    <a:pt x="330" y="19"/>
                    <a:pt x="504" y="0"/>
                  </a:cubicBezTo>
                  <a:cubicBezTo>
                    <a:pt x="581" y="0"/>
                    <a:pt x="601" y="19"/>
                    <a:pt x="601" y="117"/>
                  </a:cubicBezTo>
                  <a:cubicBezTo>
                    <a:pt x="601" y="445"/>
                    <a:pt x="601" y="774"/>
                    <a:pt x="620" y="1102"/>
                  </a:cubicBezTo>
                  <a:cubicBezTo>
                    <a:pt x="620" y="1180"/>
                    <a:pt x="601" y="1218"/>
                    <a:pt x="524" y="1218"/>
                  </a:cubicBezTo>
                  <a:cubicBezTo>
                    <a:pt x="388" y="1200"/>
                    <a:pt x="253" y="1218"/>
                    <a:pt x="117" y="1218"/>
                  </a:cubicBezTo>
                  <a:cubicBezTo>
                    <a:pt x="39" y="1218"/>
                    <a:pt x="21" y="1180"/>
                    <a:pt x="21" y="1102"/>
                  </a:cubicBezTo>
                  <a:cubicBezTo>
                    <a:pt x="21" y="813"/>
                    <a:pt x="21" y="503"/>
                    <a:pt x="1" y="212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7"/>
            <p:cNvSpPr/>
            <p:nvPr/>
          </p:nvSpPr>
          <p:spPr>
            <a:xfrm>
              <a:off x="651875" y="3321800"/>
              <a:ext cx="15025" cy="15500"/>
            </a:xfrm>
            <a:custGeom>
              <a:avLst/>
              <a:gdLst/>
              <a:ahLst/>
              <a:cxnLst/>
              <a:rect l="l" t="t" r="r" b="b"/>
              <a:pathLst>
                <a:path w="601" h="620" extrusionOk="0">
                  <a:moveTo>
                    <a:pt x="0" y="21"/>
                  </a:moveTo>
                  <a:cubicBezTo>
                    <a:pt x="194" y="21"/>
                    <a:pt x="387" y="21"/>
                    <a:pt x="601" y="0"/>
                  </a:cubicBezTo>
                  <a:lnTo>
                    <a:pt x="601" y="503"/>
                  </a:lnTo>
                  <a:cubicBezTo>
                    <a:pt x="601" y="581"/>
                    <a:pt x="581" y="620"/>
                    <a:pt x="503" y="620"/>
                  </a:cubicBezTo>
                  <a:lnTo>
                    <a:pt x="0" y="62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7"/>
            <p:cNvSpPr/>
            <p:nvPr/>
          </p:nvSpPr>
          <p:spPr>
            <a:xfrm>
              <a:off x="620450" y="3276850"/>
              <a:ext cx="15500" cy="30000"/>
            </a:xfrm>
            <a:custGeom>
              <a:avLst/>
              <a:gdLst/>
              <a:ahLst/>
              <a:cxnLst/>
              <a:rect l="l" t="t" r="r" b="b"/>
              <a:pathLst>
                <a:path w="620" h="1200" extrusionOk="0">
                  <a:moveTo>
                    <a:pt x="600" y="0"/>
                  </a:moveTo>
                  <a:cubicBezTo>
                    <a:pt x="600" y="406"/>
                    <a:pt x="600" y="793"/>
                    <a:pt x="620" y="1200"/>
                  </a:cubicBezTo>
                  <a:lnTo>
                    <a:pt x="117" y="1200"/>
                  </a:lnTo>
                  <a:cubicBezTo>
                    <a:pt x="39" y="1200"/>
                    <a:pt x="19" y="1179"/>
                    <a:pt x="19" y="1102"/>
                  </a:cubicBezTo>
                  <a:cubicBezTo>
                    <a:pt x="19" y="774"/>
                    <a:pt x="19" y="444"/>
                    <a:pt x="1" y="116"/>
                  </a:cubicBezTo>
                  <a:cubicBezTo>
                    <a:pt x="1" y="0"/>
                    <a:pt x="19" y="0"/>
                    <a:pt x="117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7"/>
            <p:cNvSpPr/>
            <p:nvPr/>
          </p:nvSpPr>
          <p:spPr>
            <a:xfrm>
              <a:off x="727325" y="3182050"/>
              <a:ext cx="14525" cy="30975"/>
            </a:xfrm>
            <a:custGeom>
              <a:avLst/>
              <a:gdLst/>
              <a:ahLst/>
              <a:cxnLst/>
              <a:rect l="l" t="t" r="r" b="b"/>
              <a:pathLst>
                <a:path w="581" h="1239" extrusionOk="0">
                  <a:moveTo>
                    <a:pt x="0" y="39"/>
                  </a:moveTo>
                  <a:cubicBezTo>
                    <a:pt x="194" y="0"/>
                    <a:pt x="387" y="19"/>
                    <a:pt x="581" y="19"/>
                  </a:cubicBezTo>
                  <a:lnTo>
                    <a:pt x="581" y="1064"/>
                  </a:lnTo>
                  <a:cubicBezTo>
                    <a:pt x="581" y="1218"/>
                    <a:pt x="581" y="1218"/>
                    <a:pt x="446" y="1218"/>
                  </a:cubicBezTo>
                  <a:cubicBezTo>
                    <a:pt x="330" y="1218"/>
                    <a:pt x="232" y="1238"/>
                    <a:pt x="116" y="1238"/>
                  </a:cubicBezTo>
                  <a:cubicBezTo>
                    <a:pt x="20" y="1218"/>
                    <a:pt x="20" y="1218"/>
                    <a:pt x="20" y="1122"/>
                  </a:cubicBezTo>
                  <a:cubicBezTo>
                    <a:pt x="0" y="754"/>
                    <a:pt x="0" y="406"/>
                    <a:pt x="0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663975" y="3059675"/>
              <a:ext cx="16475" cy="92875"/>
            </a:xfrm>
            <a:custGeom>
              <a:avLst/>
              <a:gdLst/>
              <a:ahLst/>
              <a:cxnLst/>
              <a:rect l="l" t="t" r="r" b="b"/>
              <a:pathLst>
                <a:path w="659" h="3715" extrusionOk="0">
                  <a:moveTo>
                    <a:pt x="638" y="1839"/>
                  </a:moveTo>
                  <a:cubicBezTo>
                    <a:pt x="638" y="2399"/>
                    <a:pt x="638" y="2961"/>
                    <a:pt x="658" y="3521"/>
                  </a:cubicBezTo>
                  <a:lnTo>
                    <a:pt x="658" y="3637"/>
                  </a:lnTo>
                  <a:cubicBezTo>
                    <a:pt x="658" y="3676"/>
                    <a:pt x="638" y="3696"/>
                    <a:pt x="581" y="3696"/>
                  </a:cubicBezTo>
                  <a:cubicBezTo>
                    <a:pt x="426" y="3696"/>
                    <a:pt x="272" y="3696"/>
                    <a:pt x="117" y="3715"/>
                  </a:cubicBezTo>
                  <a:cubicBezTo>
                    <a:pt x="58" y="3715"/>
                    <a:pt x="39" y="3676"/>
                    <a:pt x="39" y="3619"/>
                  </a:cubicBezTo>
                  <a:lnTo>
                    <a:pt x="39" y="3541"/>
                  </a:lnTo>
                  <a:cubicBezTo>
                    <a:pt x="19" y="2419"/>
                    <a:pt x="19" y="1297"/>
                    <a:pt x="1" y="175"/>
                  </a:cubicBezTo>
                  <a:lnTo>
                    <a:pt x="1" y="98"/>
                  </a:lnTo>
                  <a:cubicBezTo>
                    <a:pt x="1" y="39"/>
                    <a:pt x="19" y="20"/>
                    <a:pt x="78" y="20"/>
                  </a:cubicBezTo>
                  <a:cubicBezTo>
                    <a:pt x="233" y="20"/>
                    <a:pt x="388" y="0"/>
                    <a:pt x="522" y="0"/>
                  </a:cubicBezTo>
                  <a:cubicBezTo>
                    <a:pt x="600" y="0"/>
                    <a:pt x="620" y="39"/>
                    <a:pt x="620" y="98"/>
                  </a:cubicBezTo>
                  <a:lnTo>
                    <a:pt x="620" y="194"/>
                  </a:lnTo>
                  <a:cubicBezTo>
                    <a:pt x="620" y="755"/>
                    <a:pt x="620" y="1297"/>
                    <a:pt x="638" y="18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37"/>
          <p:cNvGrpSpPr/>
          <p:nvPr/>
        </p:nvGrpSpPr>
        <p:grpSpPr>
          <a:xfrm>
            <a:off x="4229680" y="3157836"/>
            <a:ext cx="684632" cy="572683"/>
            <a:chOff x="343800" y="2991950"/>
            <a:chExt cx="414025" cy="346325"/>
          </a:xfrm>
        </p:grpSpPr>
        <p:sp>
          <p:nvSpPr>
            <p:cNvPr id="1134" name="Google Shape;1134;p37"/>
            <p:cNvSpPr/>
            <p:nvPr/>
          </p:nvSpPr>
          <p:spPr>
            <a:xfrm>
              <a:off x="421650" y="3301475"/>
              <a:ext cx="45025" cy="14075"/>
            </a:xfrm>
            <a:custGeom>
              <a:avLst/>
              <a:gdLst/>
              <a:ahLst/>
              <a:cxnLst/>
              <a:rect l="l" t="t" r="r" b="b"/>
              <a:pathLst>
                <a:path w="1801" h="563" extrusionOk="0">
                  <a:moveTo>
                    <a:pt x="1" y="563"/>
                  </a:moveTo>
                  <a:lnTo>
                    <a:pt x="1" y="117"/>
                  </a:lnTo>
                  <a:cubicBezTo>
                    <a:pt x="1" y="1"/>
                    <a:pt x="1" y="1"/>
                    <a:pt x="117" y="1"/>
                  </a:cubicBezTo>
                  <a:lnTo>
                    <a:pt x="1685" y="1"/>
                  </a:lnTo>
                  <a:cubicBezTo>
                    <a:pt x="1801" y="1"/>
                    <a:pt x="1801" y="1"/>
                    <a:pt x="1801" y="117"/>
                  </a:cubicBezTo>
                  <a:lnTo>
                    <a:pt x="1801" y="447"/>
                  </a:lnTo>
                  <a:cubicBezTo>
                    <a:pt x="1801" y="543"/>
                    <a:pt x="1781" y="563"/>
                    <a:pt x="1685" y="563"/>
                  </a:cubicBezTo>
                  <a:lnTo>
                    <a:pt x="1375" y="563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405725" y="3285550"/>
              <a:ext cx="17425" cy="15500"/>
            </a:xfrm>
            <a:custGeom>
              <a:avLst/>
              <a:gdLst/>
              <a:ahLst/>
              <a:cxnLst/>
              <a:rect l="l" t="t" r="r" b="b"/>
              <a:pathLst>
                <a:path w="697" h="620" extrusionOk="0">
                  <a:moveTo>
                    <a:pt x="19" y="599"/>
                  </a:moveTo>
                  <a:lnTo>
                    <a:pt x="19" y="96"/>
                  </a:lnTo>
                  <a:cubicBezTo>
                    <a:pt x="0" y="39"/>
                    <a:pt x="39" y="0"/>
                    <a:pt x="116" y="0"/>
                  </a:cubicBezTo>
                  <a:lnTo>
                    <a:pt x="599" y="0"/>
                  </a:lnTo>
                  <a:cubicBezTo>
                    <a:pt x="697" y="194"/>
                    <a:pt x="658" y="387"/>
                    <a:pt x="638" y="581"/>
                  </a:cubicBezTo>
                  <a:cubicBezTo>
                    <a:pt x="619" y="581"/>
                    <a:pt x="619" y="599"/>
                    <a:pt x="619" y="599"/>
                  </a:cubicBezTo>
                  <a:cubicBezTo>
                    <a:pt x="406" y="599"/>
                    <a:pt x="212" y="619"/>
                    <a:pt x="19" y="59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465675" y="3285550"/>
              <a:ext cx="16950" cy="15500"/>
            </a:xfrm>
            <a:custGeom>
              <a:avLst/>
              <a:gdLst/>
              <a:ahLst/>
              <a:cxnLst/>
              <a:rect l="l" t="t" r="r" b="b"/>
              <a:pathLst>
                <a:path w="678" h="620" extrusionOk="0">
                  <a:moveTo>
                    <a:pt x="97" y="0"/>
                  </a:moveTo>
                  <a:lnTo>
                    <a:pt x="561" y="0"/>
                  </a:lnTo>
                  <a:cubicBezTo>
                    <a:pt x="659" y="0"/>
                    <a:pt x="659" y="19"/>
                    <a:pt x="677" y="116"/>
                  </a:cubicBezTo>
                  <a:lnTo>
                    <a:pt x="677" y="599"/>
                  </a:lnTo>
                  <a:cubicBezTo>
                    <a:pt x="465" y="619"/>
                    <a:pt x="272" y="599"/>
                    <a:pt x="58" y="599"/>
                  </a:cubicBezTo>
                  <a:lnTo>
                    <a:pt x="58" y="581"/>
                  </a:lnTo>
                  <a:cubicBezTo>
                    <a:pt x="1" y="426"/>
                    <a:pt x="20" y="251"/>
                    <a:pt x="40" y="78"/>
                  </a:cubicBezTo>
                  <a:cubicBezTo>
                    <a:pt x="40" y="58"/>
                    <a:pt x="40" y="0"/>
                    <a:pt x="97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420700" y="3299550"/>
              <a:ext cx="46950" cy="16475"/>
            </a:xfrm>
            <a:custGeom>
              <a:avLst/>
              <a:gdLst/>
              <a:ahLst/>
              <a:cxnLst/>
              <a:rect l="l" t="t" r="r" b="b"/>
              <a:pathLst>
                <a:path w="1878" h="659" extrusionOk="0">
                  <a:moveTo>
                    <a:pt x="1857" y="39"/>
                  </a:moveTo>
                  <a:cubicBezTo>
                    <a:pt x="1877" y="214"/>
                    <a:pt x="1877" y="408"/>
                    <a:pt x="1877" y="581"/>
                  </a:cubicBezTo>
                  <a:cubicBezTo>
                    <a:pt x="1877" y="640"/>
                    <a:pt x="1857" y="658"/>
                    <a:pt x="1800" y="658"/>
                  </a:cubicBezTo>
                  <a:lnTo>
                    <a:pt x="59" y="658"/>
                  </a:lnTo>
                  <a:cubicBezTo>
                    <a:pt x="59" y="658"/>
                    <a:pt x="39" y="658"/>
                    <a:pt x="39" y="640"/>
                  </a:cubicBezTo>
                  <a:cubicBezTo>
                    <a:pt x="98" y="581"/>
                    <a:pt x="194" y="601"/>
                    <a:pt x="271" y="601"/>
                  </a:cubicBezTo>
                  <a:lnTo>
                    <a:pt x="1548" y="601"/>
                  </a:lnTo>
                  <a:cubicBezTo>
                    <a:pt x="1780" y="601"/>
                    <a:pt x="1800" y="581"/>
                    <a:pt x="1800" y="349"/>
                  </a:cubicBezTo>
                  <a:lnTo>
                    <a:pt x="1800" y="330"/>
                  </a:lnTo>
                  <a:cubicBezTo>
                    <a:pt x="1800" y="137"/>
                    <a:pt x="1780" y="117"/>
                    <a:pt x="1586" y="117"/>
                  </a:cubicBezTo>
                  <a:lnTo>
                    <a:pt x="291" y="117"/>
                  </a:lnTo>
                  <a:cubicBezTo>
                    <a:pt x="98" y="117"/>
                    <a:pt x="98" y="137"/>
                    <a:pt x="77" y="330"/>
                  </a:cubicBezTo>
                  <a:cubicBezTo>
                    <a:pt x="77" y="426"/>
                    <a:pt x="116" y="542"/>
                    <a:pt x="39" y="640"/>
                  </a:cubicBezTo>
                  <a:cubicBezTo>
                    <a:pt x="0" y="620"/>
                    <a:pt x="20" y="581"/>
                    <a:pt x="20" y="542"/>
                  </a:cubicBezTo>
                  <a:lnTo>
                    <a:pt x="20" y="39"/>
                  </a:lnTo>
                  <a:lnTo>
                    <a:pt x="0" y="39"/>
                  </a:lnTo>
                  <a:cubicBezTo>
                    <a:pt x="59" y="1"/>
                    <a:pt x="136" y="1"/>
                    <a:pt x="214" y="1"/>
                  </a:cubicBezTo>
                  <a:lnTo>
                    <a:pt x="1664" y="1"/>
                  </a:lnTo>
                  <a:cubicBezTo>
                    <a:pt x="1741" y="1"/>
                    <a:pt x="1819" y="1"/>
                    <a:pt x="1877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468075" y="3146250"/>
              <a:ext cx="76450" cy="154300"/>
            </a:xfrm>
            <a:custGeom>
              <a:avLst/>
              <a:gdLst/>
              <a:ahLst/>
              <a:cxnLst/>
              <a:rect l="l" t="t" r="r" b="b"/>
              <a:pathLst>
                <a:path w="3058" h="6172" extrusionOk="0">
                  <a:moveTo>
                    <a:pt x="2459" y="1239"/>
                  </a:moveTo>
                  <a:cubicBezTo>
                    <a:pt x="2438" y="1278"/>
                    <a:pt x="2438" y="1335"/>
                    <a:pt x="2438" y="1374"/>
                  </a:cubicBezTo>
                  <a:lnTo>
                    <a:pt x="2438" y="1760"/>
                  </a:lnTo>
                  <a:cubicBezTo>
                    <a:pt x="2438" y="1838"/>
                    <a:pt x="2420" y="1858"/>
                    <a:pt x="2343" y="1858"/>
                  </a:cubicBezTo>
                  <a:lnTo>
                    <a:pt x="1355" y="1858"/>
                  </a:lnTo>
                  <a:cubicBezTo>
                    <a:pt x="1182" y="1858"/>
                    <a:pt x="1200" y="1838"/>
                    <a:pt x="1200" y="2031"/>
                  </a:cubicBezTo>
                  <a:lnTo>
                    <a:pt x="1200" y="5379"/>
                  </a:lnTo>
                  <a:cubicBezTo>
                    <a:pt x="1200" y="5591"/>
                    <a:pt x="1239" y="5552"/>
                    <a:pt x="1027" y="5552"/>
                  </a:cubicBezTo>
                  <a:lnTo>
                    <a:pt x="717" y="5552"/>
                  </a:lnTo>
                  <a:cubicBezTo>
                    <a:pt x="601" y="5552"/>
                    <a:pt x="581" y="5572"/>
                    <a:pt x="581" y="5668"/>
                  </a:cubicBezTo>
                  <a:lnTo>
                    <a:pt x="581" y="6055"/>
                  </a:lnTo>
                  <a:cubicBezTo>
                    <a:pt x="581" y="6094"/>
                    <a:pt x="601" y="6133"/>
                    <a:pt x="581" y="6171"/>
                  </a:cubicBezTo>
                  <a:cubicBezTo>
                    <a:pt x="504" y="6055"/>
                    <a:pt x="543" y="5939"/>
                    <a:pt x="524" y="5823"/>
                  </a:cubicBezTo>
                  <a:cubicBezTo>
                    <a:pt x="524" y="5630"/>
                    <a:pt x="524" y="5630"/>
                    <a:pt x="331" y="5611"/>
                  </a:cubicBezTo>
                  <a:cubicBezTo>
                    <a:pt x="215" y="5611"/>
                    <a:pt x="98" y="5650"/>
                    <a:pt x="1" y="5572"/>
                  </a:cubicBezTo>
                  <a:cubicBezTo>
                    <a:pt x="40" y="5475"/>
                    <a:pt x="137" y="5495"/>
                    <a:pt x="215" y="5495"/>
                  </a:cubicBezTo>
                  <a:cubicBezTo>
                    <a:pt x="543" y="5495"/>
                    <a:pt x="524" y="5534"/>
                    <a:pt x="524" y="5165"/>
                  </a:cubicBezTo>
                  <a:cubicBezTo>
                    <a:pt x="524" y="4682"/>
                    <a:pt x="524" y="4198"/>
                    <a:pt x="543" y="3715"/>
                  </a:cubicBezTo>
                  <a:cubicBezTo>
                    <a:pt x="543" y="3424"/>
                    <a:pt x="524" y="3153"/>
                    <a:pt x="524" y="2883"/>
                  </a:cubicBezTo>
                  <a:cubicBezTo>
                    <a:pt x="543" y="2400"/>
                    <a:pt x="543" y="1935"/>
                    <a:pt x="524" y="1451"/>
                  </a:cubicBezTo>
                  <a:cubicBezTo>
                    <a:pt x="524" y="1219"/>
                    <a:pt x="563" y="1180"/>
                    <a:pt x="795" y="1180"/>
                  </a:cubicBezTo>
                  <a:lnTo>
                    <a:pt x="2188" y="1180"/>
                  </a:lnTo>
                  <a:cubicBezTo>
                    <a:pt x="2381" y="1180"/>
                    <a:pt x="2381" y="1180"/>
                    <a:pt x="2381" y="968"/>
                  </a:cubicBezTo>
                  <a:lnTo>
                    <a:pt x="2381" y="233"/>
                  </a:lnTo>
                  <a:cubicBezTo>
                    <a:pt x="2381" y="156"/>
                    <a:pt x="2381" y="97"/>
                    <a:pt x="2420" y="19"/>
                  </a:cubicBezTo>
                  <a:cubicBezTo>
                    <a:pt x="2420" y="19"/>
                    <a:pt x="2420" y="1"/>
                    <a:pt x="2438" y="1"/>
                  </a:cubicBezTo>
                  <a:lnTo>
                    <a:pt x="2962" y="1"/>
                  </a:lnTo>
                  <a:cubicBezTo>
                    <a:pt x="3039" y="1"/>
                    <a:pt x="3058" y="19"/>
                    <a:pt x="3058" y="97"/>
                  </a:cubicBezTo>
                  <a:lnTo>
                    <a:pt x="3058" y="1180"/>
                  </a:lnTo>
                  <a:cubicBezTo>
                    <a:pt x="3058" y="1200"/>
                    <a:pt x="3058" y="1219"/>
                    <a:pt x="3039" y="1219"/>
                  </a:cubicBezTo>
                  <a:cubicBezTo>
                    <a:pt x="2980" y="1162"/>
                    <a:pt x="2980" y="1103"/>
                    <a:pt x="2980" y="1025"/>
                  </a:cubicBezTo>
                  <a:lnTo>
                    <a:pt x="2980" y="252"/>
                  </a:lnTo>
                  <a:cubicBezTo>
                    <a:pt x="2980" y="97"/>
                    <a:pt x="2962" y="78"/>
                    <a:pt x="2807" y="78"/>
                  </a:cubicBezTo>
                  <a:cubicBezTo>
                    <a:pt x="2516" y="78"/>
                    <a:pt x="2516" y="78"/>
                    <a:pt x="2516" y="368"/>
                  </a:cubicBezTo>
                  <a:lnTo>
                    <a:pt x="2516" y="1025"/>
                  </a:lnTo>
                  <a:cubicBezTo>
                    <a:pt x="2516" y="1103"/>
                    <a:pt x="2516" y="1180"/>
                    <a:pt x="2459" y="12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7"/>
            <p:cNvSpPr/>
            <p:nvPr/>
          </p:nvSpPr>
          <p:spPr>
            <a:xfrm>
              <a:off x="359275" y="3175750"/>
              <a:ext cx="61950" cy="124800"/>
            </a:xfrm>
            <a:custGeom>
              <a:avLst/>
              <a:gdLst/>
              <a:ahLst/>
              <a:cxnLst/>
              <a:rect l="l" t="t" r="r" b="b"/>
              <a:pathLst>
                <a:path w="2478" h="4992" extrusionOk="0">
                  <a:moveTo>
                    <a:pt x="1877" y="4991"/>
                  </a:moveTo>
                  <a:cubicBezTo>
                    <a:pt x="1838" y="4857"/>
                    <a:pt x="1858" y="4720"/>
                    <a:pt x="1858" y="4586"/>
                  </a:cubicBezTo>
                  <a:lnTo>
                    <a:pt x="1858" y="4488"/>
                  </a:lnTo>
                  <a:cubicBezTo>
                    <a:pt x="1858" y="4392"/>
                    <a:pt x="1819" y="4372"/>
                    <a:pt x="1742" y="4372"/>
                  </a:cubicBezTo>
                  <a:cubicBezTo>
                    <a:pt x="1626" y="4392"/>
                    <a:pt x="1490" y="4392"/>
                    <a:pt x="1374" y="4372"/>
                  </a:cubicBezTo>
                  <a:cubicBezTo>
                    <a:pt x="1239" y="4372"/>
                    <a:pt x="1239" y="4372"/>
                    <a:pt x="1239" y="4256"/>
                  </a:cubicBezTo>
                  <a:lnTo>
                    <a:pt x="1239" y="871"/>
                  </a:lnTo>
                  <a:cubicBezTo>
                    <a:pt x="1239" y="658"/>
                    <a:pt x="1258" y="678"/>
                    <a:pt x="1064" y="678"/>
                  </a:cubicBezTo>
                  <a:lnTo>
                    <a:pt x="136" y="678"/>
                  </a:lnTo>
                  <a:cubicBezTo>
                    <a:pt x="19" y="678"/>
                    <a:pt x="19" y="678"/>
                    <a:pt x="1" y="562"/>
                  </a:cubicBezTo>
                  <a:cubicBezTo>
                    <a:pt x="1" y="387"/>
                    <a:pt x="19" y="214"/>
                    <a:pt x="19" y="39"/>
                  </a:cubicBezTo>
                  <a:lnTo>
                    <a:pt x="40" y="20"/>
                  </a:lnTo>
                  <a:cubicBezTo>
                    <a:pt x="97" y="0"/>
                    <a:pt x="156" y="0"/>
                    <a:pt x="233" y="0"/>
                  </a:cubicBezTo>
                  <a:lnTo>
                    <a:pt x="1606" y="0"/>
                  </a:lnTo>
                  <a:cubicBezTo>
                    <a:pt x="1877" y="0"/>
                    <a:pt x="1915" y="39"/>
                    <a:pt x="1915" y="310"/>
                  </a:cubicBezTo>
                  <a:lnTo>
                    <a:pt x="1915" y="4044"/>
                  </a:lnTo>
                  <a:cubicBezTo>
                    <a:pt x="1915" y="4315"/>
                    <a:pt x="1915" y="4315"/>
                    <a:pt x="2186" y="4315"/>
                  </a:cubicBezTo>
                  <a:cubicBezTo>
                    <a:pt x="2284" y="4315"/>
                    <a:pt x="2400" y="4295"/>
                    <a:pt x="2477" y="4372"/>
                  </a:cubicBezTo>
                  <a:cubicBezTo>
                    <a:pt x="2400" y="4470"/>
                    <a:pt x="2302" y="4431"/>
                    <a:pt x="2206" y="4431"/>
                  </a:cubicBezTo>
                  <a:cubicBezTo>
                    <a:pt x="1877" y="4450"/>
                    <a:pt x="1915" y="4431"/>
                    <a:pt x="1915" y="4741"/>
                  </a:cubicBezTo>
                  <a:cubicBezTo>
                    <a:pt x="1915" y="4818"/>
                    <a:pt x="1935" y="4914"/>
                    <a:pt x="1877" y="499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7"/>
            <p:cNvSpPr/>
            <p:nvPr/>
          </p:nvSpPr>
          <p:spPr>
            <a:xfrm>
              <a:off x="496125" y="3084825"/>
              <a:ext cx="17950" cy="32450"/>
            </a:xfrm>
            <a:custGeom>
              <a:avLst/>
              <a:gdLst/>
              <a:ahLst/>
              <a:cxnLst/>
              <a:rect l="l" t="t" r="r" b="b"/>
              <a:pathLst>
                <a:path w="718" h="1298" extrusionOk="0">
                  <a:moveTo>
                    <a:pt x="78" y="0"/>
                  </a:moveTo>
                  <a:lnTo>
                    <a:pt x="581" y="0"/>
                  </a:lnTo>
                  <a:cubicBezTo>
                    <a:pt x="697" y="0"/>
                    <a:pt x="697" y="0"/>
                    <a:pt x="697" y="116"/>
                  </a:cubicBezTo>
                  <a:lnTo>
                    <a:pt x="697" y="1104"/>
                  </a:lnTo>
                  <a:cubicBezTo>
                    <a:pt x="697" y="1142"/>
                    <a:pt x="697" y="1181"/>
                    <a:pt x="718" y="1238"/>
                  </a:cubicBezTo>
                  <a:cubicBezTo>
                    <a:pt x="697" y="1238"/>
                    <a:pt x="697" y="1238"/>
                    <a:pt x="679" y="1258"/>
                  </a:cubicBezTo>
                  <a:cubicBezTo>
                    <a:pt x="524" y="1297"/>
                    <a:pt x="349" y="1277"/>
                    <a:pt x="176" y="1277"/>
                  </a:cubicBezTo>
                  <a:cubicBezTo>
                    <a:pt x="98" y="1258"/>
                    <a:pt x="40" y="1220"/>
                    <a:pt x="40" y="1161"/>
                  </a:cubicBezTo>
                  <a:cubicBezTo>
                    <a:pt x="40" y="774"/>
                    <a:pt x="1" y="407"/>
                    <a:pt x="60" y="2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481625" y="3053400"/>
              <a:ext cx="16975" cy="33375"/>
            </a:xfrm>
            <a:custGeom>
              <a:avLst/>
              <a:gdLst/>
              <a:ahLst/>
              <a:cxnLst/>
              <a:rect l="l" t="t" r="r" b="b"/>
              <a:pathLst>
                <a:path w="679" h="1335" extrusionOk="0">
                  <a:moveTo>
                    <a:pt x="658" y="39"/>
                  </a:moveTo>
                  <a:cubicBezTo>
                    <a:pt x="678" y="445"/>
                    <a:pt x="678" y="852"/>
                    <a:pt x="658" y="1257"/>
                  </a:cubicBezTo>
                  <a:lnTo>
                    <a:pt x="658" y="1257"/>
                  </a:lnTo>
                  <a:cubicBezTo>
                    <a:pt x="465" y="1335"/>
                    <a:pt x="253" y="1335"/>
                    <a:pt x="59" y="1257"/>
                  </a:cubicBezTo>
                  <a:cubicBezTo>
                    <a:pt x="39" y="1239"/>
                    <a:pt x="21" y="1239"/>
                    <a:pt x="21" y="1218"/>
                  </a:cubicBezTo>
                  <a:cubicBezTo>
                    <a:pt x="1" y="852"/>
                    <a:pt x="21" y="483"/>
                    <a:pt x="21" y="116"/>
                  </a:cubicBezTo>
                  <a:cubicBezTo>
                    <a:pt x="21" y="58"/>
                    <a:pt x="39" y="19"/>
                    <a:pt x="117" y="19"/>
                  </a:cubicBezTo>
                  <a:cubicBezTo>
                    <a:pt x="292" y="19"/>
                    <a:pt x="485" y="0"/>
                    <a:pt x="658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390250" y="3052900"/>
              <a:ext cx="16925" cy="34375"/>
            </a:xfrm>
            <a:custGeom>
              <a:avLst/>
              <a:gdLst/>
              <a:ahLst/>
              <a:cxnLst/>
              <a:rect l="l" t="t" r="r" b="b"/>
              <a:pathLst>
                <a:path w="677" h="1375" extrusionOk="0">
                  <a:moveTo>
                    <a:pt x="0" y="1277"/>
                  </a:moveTo>
                  <a:lnTo>
                    <a:pt x="0" y="59"/>
                  </a:lnTo>
                  <a:cubicBezTo>
                    <a:pt x="194" y="0"/>
                    <a:pt x="367" y="39"/>
                    <a:pt x="560" y="39"/>
                  </a:cubicBezTo>
                  <a:cubicBezTo>
                    <a:pt x="599" y="39"/>
                    <a:pt x="638" y="78"/>
                    <a:pt x="638" y="116"/>
                  </a:cubicBezTo>
                  <a:cubicBezTo>
                    <a:pt x="638" y="503"/>
                    <a:pt x="676" y="890"/>
                    <a:pt x="619" y="1277"/>
                  </a:cubicBezTo>
                  <a:cubicBezTo>
                    <a:pt x="426" y="1375"/>
                    <a:pt x="212" y="1336"/>
                    <a:pt x="19" y="1297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374250" y="3084350"/>
              <a:ext cx="17450" cy="33375"/>
            </a:xfrm>
            <a:custGeom>
              <a:avLst/>
              <a:gdLst/>
              <a:ahLst/>
              <a:cxnLst/>
              <a:rect l="l" t="t" r="r" b="b"/>
              <a:pathLst>
                <a:path w="698" h="1335" extrusionOk="0">
                  <a:moveTo>
                    <a:pt x="40" y="39"/>
                  </a:moveTo>
                  <a:cubicBezTo>
                    <a:pt x="233" y="1"/>
                    <a:pt x="447" y="19"/>
                    <a:pt x="640" y="19"/>
                  </a:cubicBezTo>
                  <a:lnTo>
                    <a:pt x="640" y="19"/>
                  </a:lnTo>
                  <a:cubicBezTo>
                    <a:pt x="679" y="78"/>
                    <a:pt x="679" y="135"/>
                    <a:pt x="679" y="194"/>
                  </a:cubicBezTo>
                  <a:cubicBezTo>
                    <a:pt x="697" y="483"/>
                    <a:pt x="697" y="774"/>
                    <a:pt x="679" y="1064"/>
                  </a:cubicBezTo>
                  <a:cubicBezTo>
                    <a:pt x="679" y="1257"/>
                    <a:pt x="640" y="1296"/>
                    <a:pt x="447" y="1296"/>
                  </a:cubicBezTo>
                  <a:cubicBezTo>
                    <a:pt x="310" y="1296"/>
                    <a:pt x="176" y="1335"/>
                    <a:pt x="40" y="1257"/>
                  </a:cubicBezTo>
                  <a:cubicBezTo>
                    <a:pt x="1" y="1084"/>
                    <a:pt x="21" y="929"/>
                    <a:pt x="21" y="754"/>
                  </a:cubicBezTo>
                  <a:cubicBezTo>
                    <a:pt x="21" y="522"/>
                    <a:pt x="1" y="271"/>
                    <a:pt x="40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512575" y="3115300"/>
              <a:ext cx="16975" cy="33375"/>
            </a:xfrm>
            <a:custGeom>
              <a:avLst/>
              <a:gdLst/>
              <a:ahLst/>
              <a:cxnLst/>
              <a:rect l="l" t="t" r="r" b="b"/>
              <a:pathLst>
                <a:path w="679" h="1335" extrusionOk="0">
                  <a:moveTo>
                    <a:pt x="60" y="19"/>
                  </a:moveTo>
                  <a:lnTo>
                    <a:pt x="563" y="19"/>
                  </a:lnTo>
                  <a:cubicBezTo>
                    <a:pt x="640" y="19"/>
                    <a:pt x="658" y="19"/>
                    <a:pt x="658" y="97"/>
                  </a:cubicBezTo>
                  <a:cubicBezTo>
                    <a:pt x="658" y="484"/>
                    <a:pt x="679" y="852"/>
                    <a:pt x="658" y="1239"/>
                  </a:cubicBezTo>
                  <a:lnTo>
                    <a:pt x="658" y="1239"/>
                  </a:lnTo>
                  <a:cubicBezTo>
                    <a:pt x="465" y="1335"/>
                    <a:pt x="292" y="1296"/>
                    <a:pt x="98" y="1277"/>
                  </a:cubicBezTo>
                  <a:cubicBezTo>
                    <a:pt x="39" y="1257"/>
                    <a:pt x="21" y="1219"/>
                    <a:pt x="21" y="1161"/>
                  </a:cubicBezTo>
                  <a:cubicBezTo>
                    <a:pt x="1" y="793"/>
                    <a:pt x="1" y="445"/>
                    <a:pt x="21" y="97"/>
                  </a:cubicBezTo>
                  <a:cubicBezTo>
                    <a:pt x="21" y="58"/>
                    <a:pt x="39" y="39"/>
                    <a:pt x="60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529525" y="3147225"/>
              <a:ext cx="14525" cy="30000"/>
            </a:xfrm>
            <a:custGeom>
              <a:avLst/>
              <a:gdLst/>
              <a:ahLst/>
              <a:cxnLst/>
              <a:rect l="l" t="t" r="r" b="b"/>
              <a:pathLst>
                <a:path w="581" h="1200" extrusionOk="0">
                  <a:moveTo>
                    <a:pt x="1" y="1200"/>
                  </a:moveTo>
                  <a:lnTo>
                    <a:pt x="1" y="135"/>
                  </a:lnTo>
                  <a:cubicBezTo>
                    <a:pt x="1" y="0"/>
                    <a:pt x="1" y="0"/>
                    <a:pt x="135" y="0"/>
                  </a:cubicBezTo>
                  <a:lnTo>
                    <a:pt x="445" y="0"/>
                  </a:lnTo>
                  <a:cubicBezTo>
                    <a:pt x="561" y="0"/>
                    <a:pt x="581" y="0"/>
                    <a:pt x="581" y="117"/>
                  </a:cubicBezTo>
                  <a:lnTo>
                    <a:pt x="581" y="909"/>
                  </a:lnTo>
                  <a:lnTo>
                    <a:pt x="581" y="1180"/>
                  </a:lnTo>
                  <a:cubicBezTo>
                    <a:pt x="388" y="1200"/>
                    <a:pt x="194" y="1200"/>
                    <a:pt x="1" y="120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343800" y="3146725"/>
              <a:ext cx="15500" cy="30975"/>
            </a:xfrm>
            <a:custGeom>
              <a:avLst/>
              <a:gdLst/>
              <a:ahLst/>
              <a:cxnLst/>
              <a:rect l="l" t="t" r="r" b="b"/>
              <a:pathLst>
                <a:path w="620" h="1239" extrusionOk="0">
                  <a:moveTo>
                    <a:pt x="561" y="1220"/>
                  </a:moveTo>
                  <a:cubicBezTo>
                    <a:pt x="388" y="1220"/>
                    <a:pt x="213" y="1238"/>
                    <a:pt x="19" y="1200"/>
                  </a:cubicBezTo>
                  <a:cubicBezTo>
                    <a:pt x="1" y="890"/>
                    <a:pt x="19" y="581"/>
                    <a:pt x="19" y="271"/>
                  </a:cubicBezTo>
                  <a:cubicBezTo>
                    <a:pt x="19" y="0"/>
                    <a:pt x="19" y="0"/>
                    <a:pt x="272" y="0"/>
                  </a:cubicBezTo>
                  <a:lnTo>
                    <a:pt x="349" y="0"/>
                  </a:lnTo>
                  <a:cubicBezTo>
                    <a:pt x="620" y="0"/>
                    <a:pt x="620" y="0"/>
                    <a:pt x="620" y="253"/>
                  </a:cubicBezTo>
                  <a:lnTo>
                    <a:pt x="620" y="1026"/>
                  </a:lnTo>
                  <a:cubicBezTo>
                    <a:pt x="620" y="1084"/>
                    <a:pt x="620" y="1161"/>
                    <a:pt x="561" y="122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450200" y="3007925"/>
              <a:ext cx="17450" cy="16950"/>
            </a:xfrm>
            <a:custGeom>
              <a:avLst/>
              <a:gdLst/>
              <a:ahLst/>
              <a:cxnLst/>
              <a:rect l="l" t="t" r="r" b="b"/>
              <a:pathLst>
                <a:path w="698" h="678" extrusionOk="0">
                  <a:moveTo>
                    <a:pt x="97" y="1"/>
                  </a:moveTo>
                  <a:lnTo>
                    <a:pt x="581" y="1"/>
                  </a:lnTo>
                  <a:cubicBezTo>
                    <a:pt x="697" y="1"/>
                    <a:pt x="697" y="1"/>
                    <a:pt x="697" y="97"/>
                  </a:cubicBezTo>
                  <a:lnTo>
                    <a:pt x="697" y="581"/>
                  </a:lnTo>
                  <a:cubicBezTo>
                    <a:pt x="504" y="677"/>
                    <a:pt x="310" y="620"/>
                    <a:pt x="136" y="620"/>
                  </a:cubicBezTo>
                  <a:cubicBezTo>
                    <a:pt x="97" y="620"/>
                    <a:pt x="58" y="581"/>
                    <a:pt x="58" y="543"/>
                  </a:cubicBezTo>
                  <a:cubicBezTo>
                    <a:pt x="58" y="368"/>
                    <a:pt x="1" y="174"/>
                    <a:pt x="97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420700" y="3007425"/>
              <a:ext cx="17425" cy="16475"/>
            </a:xfrm>
            <a:custGeom>
              <a:avLst/>
              <a:gdLst/>
              <a:ahLst/>
              <a:cxnLst/>
              <a:rect l="l" t="t" r="r" b="b"/>
              <a:pathLst>
                <a:path w="697" h="659" extrusionOk="0">
                  <a:moveTo>
                    <a:pt x="39" y="21"/>
                  </a:moveTo>
                  <a:cubicBezTo>
                    <a:pt x="232" y="21"/>
                    <a:pt x="426" y="21"/>
                    <a:pt x="619" y="1"/>
                  </a:cubicBezTo>
                  <a:cubicBezTo>
                    <a:pt x="696" y="194"/>
                    <a:pt x="658" y="388"/>
                    <a:pt x="639" y="563"/>
                  </a:cubicBezTo>
                  <a:cubicBezTo>
                    <a:pt x="639" y="620"/>
                    <a:pt x="580" y="640"/>
                    <a:pt x="523" y="640"/>
                  </a:cubicBezTo>
                  <a:cubicBezTo>
                    <a:pt x="387" y="659"/>
                    <a:pt x="252" y="659"/>
                    <a:pt x="136" y="640"/>
                  </a:cubicBezTo>
                  <a:cubicBezTo>
                    <a:pt x="77" y="640"/>
                    <a:pt x="20" y="620"/>
                    <a:pt x="20" y="563"/>
                  </a:cubicBezTo>
                  <a:cubicBezTo>
                    <a:pt x="39" y="388"/>
                    <a:pt x="0" y="194"/>
                    <a:pt x="39" y="2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390250" y="2991950"/>
              <a:ext cx="61425" cy="92900"/>
            </a:xfrm>
            <a:custGeom>
              <a:avLst/>
              <a:gdLst/>
              <a:ahLst/>
              <a:cxnLst/>
              <a:rect l="l" t="t" r="r" b="b"/>
              <a:pathLst>
                <a:path w="2457" h="3716" extrusionOk="0">
                  <a:moveTo>
                    <a:pt x="1257" y="640"/>
                  </a:moveTo>
                  <a:lnTo>
                    <a:pt x="1257" y="1143"/>
                  </a:lnTo>
                  <a:cubicBezTo>
                    <a:pt x="1257" y="1200"/>
                    <a:pt x="1277" y="1239"/>
                    <a:pt x="1334" y="1220"/>
                  </a:cubicBezTo>
                  <a:lnTo>
                    <a:pt x="1741" y="1220"/>
                  </a:lnTo>
                  <a:cubicBezTo>
                    <a:pt x="1819" y="1239"/>
                    <a:pt x="1837" y="1200"/>
                    <a:pt x="1837" y="1143"/>
                  </a:cubicBezTo>
                  <a:lnTo>
                    <a:pt x="1837" y="620"/>
                  </a:lnTo>
                  <a:lnTo>
                    <a:pt x="1837" y="98"/>
                  </a:lnTo>
                  <a:cubicBezTo>
                    <a:pt x="1837" y="39"/>
                    <a:pt x="1857" y="1"/>
                    <a:pt x="1935" y="1"/>
                  </a:cubicBezTo>
                  <a:lnTo>
                    <a:pt x="2399" y="1"/>
                  </a:lnTo>
                  <a:cubicBezTo>
                    <a:pt x="2417" y="1"/>
                    <a:pt x="2438" y="1"/>
                    <a:pt x="2456" y="21"/>
                  </a:cubicBezTo>
                  <a:cubicBezTo>
                    <a:pt x="2456" y="39"/>
                    <a:pt x="2456" y="39"/>
                    <a:pt x="2438" y="39"/>
                  </a:cubicBezTo>
                  <a:cubicBezTo>
                    <a:pt x="2322" y="98"/>
                    <a:pt x="2185" y="78"/>
                    <a:pt x="2051" y="78"/>
                  </a:cubicBezTo>
                  <a:cubicBezTo>
                    <a:pt x="1935" y="78"/>
                    <a:pt x="1896" y="117"/>
                    <a:pt x="1896" y="233"/>
                  </a:cubicBezTo>
                  <a:cubicBezTo>
                    <a:pt x="1914" y="369"/>
                    <a:pt x="1914" y="504"/>
                    <a:pt x="1896" y="640"/>
                  </a:cubicBezTo>
                  <a:cubicBezTo>
                    <a:pt x="1914" y="795"/>
                    <a:pt x="1896" y="949"/>
                    <a:pt x="1896" y="1123"/>
                  </a:cubicBezTo>
                  <a:cubicBezTo>
                    <a:pt x="1896" y="1239"/>
                    <a:pt x="1837" y="1298"/>
                    <a:pt x="1721" y="1298"/>
                  </a:cubicBezTo>
                  <a:cubicBezTo>
                    <a:pt x="1625" y="1298"/>
                    <a:pt x="1548" y="1316"/>
                    <a:pt x="1450" y="1298"/>
                  </a:cubicBezTo>
                  <a:cubicBezTo>
                    <a:pt x="1334" y="1298"/>
                    <a:pt x="1295" y="1355"/>
                    <a:pt x="1295" y="1452"/>
                  </a:cubicBezTo>
                  <a:cubicBezTo>
                    <a:pt x="1316" y="1723"/>
                    <a:pt x="1316" y="1994"/>
                    <a:pt x="1295" y="2265"/>
                  </a:cubicBezTo>
                  <a:cubicBezTo>
                    <a:pt x="1295" y="2342"/>
                    <a:pt x="1316" y="2420"/>
                    <a:pt x="1238" y="2458"/>
                  </a:cubicBezTo>
                  <a:cubicBezTo>
                    <a:pt x="1179" y="2400"/>
                    <a:pt x="1179" y="2322"/>
                    <a:pt x="1179" y="2245"/>
                  </a:cubicBezTo>
                  <a:lnTo>
                    <a:pt x="1179" y="1471"/>
                  </a:lnTo>
                  <a:cubicBezTo>
                    <a:pt x="1179" y="1316"/>
                    <a:pt x="1161" y="1298"/>
                    <a:pt x="1006" y="1298"/>
                  </a:cubicBezTo>
                  <a:cubicBezTo>
                    <a:pt x="619" y="1298"/>
                    <a:pt x="676" y="1278"/>
                    <a:pt x="676" y="1626"/>
                  </a:cubicBezTo>
                  <a:lnTo>
                    <a:pt x="676" y="2245"/>
                  </a:lnTo>
                  <a:cubicBezTo>
                    <a:pt x="676" y="2361"/>
                    <a:pt x="715" y="2400"/>
                    <a:pt x="831" y="2420"/>
                  </a:cubicBezTo>
                  <a:cubicBezTo>
                    <a:pt x="967" y="2420"/>
                    <a:pt x="1102" y="2381"/>
                    <a:pt x="1218" y="2458"/>
                  </a:cubicBezTo>
                  <a:cubicBezTo>
                    <a:pt x="1218" y="2536"/>
                    <a:pt x="1161" y="2516"/>
                    <a:pt x="1102" y="2536"/>
                  </a:cubicBezTo>
                  <a:lnTo>
                    <a:pt x="831" y="2536"/>
                  </a:lnTo>
                  <a:cubicBezTo>
                    <a:pt x="715" y="2536"/>
                    <a:pt x="676" y="2574"/>
                    <a:pt x="676" y="2691"/>
                  </a:cubicBezTo>
                  <a:lnTo>
                    <a:pt x="676" y="3522"/>
                  </a:lnTo>
                  <a:cubicBezTo>
                    <a:pt x="676" y="3599"/>
                    <a:pt x="696" y="3676"/>
                    <a:pt x="599" y="3715"/>
                  </a:cubicBezTo>
                  <a:lnTo>
                    <a:pt x="599" y="2613"/>
                  </a:lnTo>
                  <a:cubicBezTo>
                    <a:pt x="599" y="2497"/>
                    <a:pt x="599" y="2497"/>
                    <a:pt x="483" y="2497"/>
                  </a:cubicBezTo>
                  <a:lnTo>
                    <a:pt x="0" y="2497"/>
                  </a:lnTo>
                  <a:cubicBezTo>
                    <a:pt x="39" y="2438"/>
                    <a:pt x="77" y="2458"/>
                    <a:pt x="116" y="2458"/>
                  </a:cubicBezTo>
                  <a:lnTo>
                    <a:pt x="503" y="2458"/>
                  </a:lnTo>
                  <a:cubicBezTo>
                    <a:pt x="580" y="2458"/>
                    <a:pt x="599" y="2438"/>
                    <a:pt x="599" y="2361"/>
                  </a:cubicBezTo>
                  <a:lnTo>
                    <a:pt x="599" y="1452"/>
                  </a:lnTo>
                  <a:lnTo>
                    <a:pt x="599" y="1336"/>
                  </a:lnTo>
                  <a:cubicBezTo>
                    <a:pt x="599" y="1239"/>
                    <a:pt x="599" y="1239"/>
                    <a:pt x="715" y="1220"/>
                  </a:cubicBezTo>
                  <a:lnTo>
                    <a:pt x="1102" y="1220"/>
                  </a:lnTo>
                  <a:cubicBezTo>
                    <a:pt x="1218" y="1220"/>
                    <a:pt x="1218" y="1220"/>
                    <a:pt x="1218" y="1104"/>
                  </a:cubicBezTo>
                  <a:lnTo>
                    <a:pt x="1218" y="717"/>
                  </a:lnTo>
                  <a:cubicBezTo>
                    <a:pt x="1218" y="697"/>
                    <a:pt x="1218" y="640"/>
                    <a:pt x="1257" y="64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450200" y="2992450"/>
              <a:ext cx="47900" cy="92400"/>
            </a:xfrm>
            <a:custGeom>
              <a:avLst/>
              <a:gdLst/>
              <a:ahLst/>
              <a:cxnLst/>
              <a:rect l="l" t="t" r="r" b="b"/>
              <a:pathLst>
                <a:path w="1916" h="3696" extrusionOk="0">
                  <a:moveTo>
                    <a:pt x="97" y="620"/>
                  </a:moveTo>
                  <a:cubicBezTo>
                    <a:pt x="97" y="755"/>
                    <a:pt x="78" y="909"/>
                    <a:pt x="78" y="1064"/>
                  </a:cubicBezTo>
                  <a:cubicBezTo>
                    <a:pt x="97" y="1200"/>
                    <a:pt x="97" y="1200"/>
                    <a:pt x="233" y="1200"/>
                  </a:cubicBezTo>
                  <a:lnTo>
                    <a:pt x="697" y="1200"/>
                  </a:lnTo>
                  <a:lnTo>
                    <a:pt x="1180" y="1200"/>
                  </a:lnTo>
                  <a:cubicBezTo>
                    <a:pt x="1316" y="1200"/>
                    <a:pt x="1316" y="1219"/>
                    <a:pt x="1316" y="1335"/>
                  </a:cubicBezTo>
                  <a:lnTo>
                    <a:pt x="1316" y="2070"/>
                  </a:lnTo>
                  <a:lnTo>
                    <a:pt x="1316" y="2147"/>
                  </a:lnTo>
                  <a:cubicBezTo>
                    <a:pt x="1316" y="2245"/>
                    <a:pt x="1278" y="2361"/>
                    <a:pt x="1335" y="2418"/>
                  </a:cubicBezTo>
                  <a:cubicBezTo>
                    <a:pt x="1412" y="2477"/>
                    <a:pt x="1528" y="2438"/>
                    <a:pt x="1606" y="2438"/>
                  </a:cubicBezTo>
                  <a:lnTo>
                    <a:pt x="1838" y="2438"/>
                  </a:lnTo>
                  <a:cubicBezTo>
                    <a:pt x="1858" y="2438"/>
                    <a:pt x="1897" y="2438"/>
                    <a:pt x="1915" y="2477"/>
                  </a:cubicBezTo>
                  <a:lnTo>
                    <a:pt x="1432" y="2477"/>
                  </a:lnTo>
                  <a:cubicBezTo>
                    <a:pt x="1316" y="2477"/>
                    <a:pt x="1316" y="2477"/>
                    <a:pt x="1316" y="2593"/>
                  </a:cubicBezTo>
                  <a:lnTo>
                    <a:pt x="1316" y="3695"/>
                  </a:lnTo>
                  <a:cubicBezTo>
                    <a:pt x="1219" y="3677"/>
                    <a:pt x="1239" y="3579"/>
                    <a:pt x="1239" y="3522"/>
                  </a:cubicBezTo>
                  <a:lnTo>
                    <a:pt x="1239" y="2728"/>
                  </a:lnTo>
                  <a:cubicBezTo>
                    <a:pt x="1239" y="2516"/>
                    <a:pt x="1239" y="2516"/>
                    <a:pt x="1046" y="2516"/>
                  </a:cubicBezTo>
                  <a:lnTo>
                    <a:pt x="813" y="2516"/>
                  </a:lnTo>
                  <a:cubicBezTo>
                    <a:pt x="755" y="2496"/>
                    <a:pt x="697" y="2516"/>
                    <a:pt x="677" y="2438"/>
                  </a:cubicBezTo>
                  <a:cubicBezTo>
                    <a:pt x="793" y="2361"/>
                    <a:pt x="909" y="2400"/>
                    <a:pt x="1007" y="2400"/>
                  </a:cubicBezTo>
                  <a:cubicBezTo>
                    <a:pt x="1239" y="2380"/>
                    <a:pt x="1239" y="2380"/>
                    <a:pt x="1239" y="2168"/>
                  </a:cubicBezTo>
                  <a:lnTo>
                    <a:pt x="1239" y="1451"/>
                  </a:lnTo>
                  <a:cubicBezTo>
                    <a:pt x="1239" y="1296"/>
                    <a:pt x="1219" y="1296"/>
                    <a:pt x="1064" y="1278"/>
                  </a:cubicBezTo>
                  <a:lnTo>
                    <a:pt x="677" y="1278"/>
                  </a:lnTo>
                  <a:cubicBezTo>
                    <a:pt x="522" y="1296"/>
                    <a:pt x="349" y="1278"/>
                    <a:pt x="194" y="1278"/>
                  </a:cubicBezTo>
                  <a:cubicBezTo>
                    <a:pt x="78" y="1278"/>
                    <a:pt x="19" y="1219"/>
                    <a:pt x="19" y="1103"/>
                  </a:cubicBezTo>
                  <a:cubicBezTo>
                    <a:pt x="19" y="948"/>
                    <a:pt x="1" y="775"/>
                    <a:pt x="19" y="620"/>
                  </a:cubicBezTo>
                  <a:cubicBezTo>
                    <a:pt x="1" y="465"/>
                    <a:pt x="19" y="310"/>
                    <a:pt x="19" y="174"/>
                  </a:cubicBezTo>
                  <a:cubicBezTo>
                    <a:pt x="19" y="117"/>
                    <a:pt x="19" y="58"/>
                    <a:pt x="58" y="19"/>
                  </a:cubicBezTo>
                  <a:lnTo>
                    <a:pt x="58" y="1"/>
                  </a:lnTo>
                  <a:cubicBezTo>
                    <a:pt x="97" y="117"/>
                    <a:pt x="78" y="213"/>
                    <a:pt x="78" y="329"/>
                  </a:cubicBezTo>
                  <a:cubicBezTo>
                    <a:pt x="78" y="426"/>
                    <a:pt x="78" y="522"/>
                    <a:pt x="97" y="62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359275" y="3085325"/>
              <a:ext cx="17450" cy="60950"/>
            </a:xfrm>
            <a:custGeom>
              <a:avLst/>
              <a:gdLst/>
              <a:ahLst/>
              <a:cxnLst/>
              <a:rect l="l" t="t" r="r" b="b"/>
              <a:pathLst>
                <a:path w="698" h="2438" extrusionOk="0">
                  <a:moveTo>
                    <a:pt x="639" y="0"/>
                  </a:moveTo>
                  <a:lnTo>
                    <a:pt x="639" y="1200"/>
                  </a:lnTo>
                  <a:cubicBezTo>
                    <a:pt x="677" y="1257"/>
                    <a:pt x="677" y="1316"/>
                    <a:pt x="677" y="1393"/>
                  </a:cubicBezTo>
                  <a:cubicBezTo>
                    <a:pt x="697" y="1683"/>
                    <a:pt x="697" y="1973"/>
                    <a:pt x="677" y="2263"/>
                  </a:cubicBezTo>
                  <a:cubicBezTo>
                    <a:pt x="677" y="2322"/>
                    <a:pt x="697" y="2399"/>
                    <a:pt x="620" y="2438"/>
                  </a:cubicBezTo>
                  <a:cubicBezTo>
                    <a:pt x="543" y="2399"/>
                    <a:pt x="561" y="2322"/>
                    <a:pt x="561" y="2263"/>
                  </a:cubicBezTo>
                  <a:lnTo>
                    <a:pt x="561" y="1471"/>
                  </a:lnTo>
                  <a:cubicBezTo>
                    <a:pt x="561" y="1296"/>
                    <a:pt x="543" y="1296"/>
                    <a:pt x="388" y="1277"/>
                  </a:cubicBezTo>
                  <a:cubicBezTo>
                    <a:pt x="78" y="1277"/>
                    <a:pt x="97" y="1277"/>
                    <a:pt x="78" y="1587"/>
                  </a:cubicBezTo>
                  <a:cubicBezTo>
                    <a:pt x="78" y="1857"/>
                    <a:pt x="97" y="2128"/>
                    <a:pt x="78" y="2399"/>
                  </a:cubicBezTo>
                  <a:cubicBezTo>
                    <a:pt x="58" y="2418"/>
                    <a:pt x="58" y="2438"/>
                    <a:pt x="40" y="2438"/>
                  </a:cubicBezTo>
                  <a:lnTo>
                    <a:pt x="19" y="2438"/>
                  </a:lnTo>
                  <a:cubicBezTo>
                    <a:pt x="19" y="2069"/>
                    <a:pt x="1" y="1703"/>
                    <a:pt x="19" y="1334"/>
                  </a:cubicBezTo>
                  <a:cubicBezTo>
                    <a:pt x="19" y="1218"/>
                    <a:pt x="19" y="1218"/>
                    <a:pt x="136" y="1218"/>
                  </a:cubicBezTo>
                  <a:cubicBezTo>
                    <a:pt x="272" y="1218"/>
                    <a:pt x="388" y="1200"/>
                    <a:pt x="522" y="1218"/>
                  </a:cubicBezTo>
                  <a:cubicBezTo>
                    <a:pt x="600" y="1218"/>
                    <a:pt x="620" y="1200"/>
                    <a:pt x="620" y="1122"/>
                  </a:cubicBezTo>
                  <a:lnTo>
                    <a:pt x="620" y="135"/>
                  </a:lnTo>
                  <a:cubicBezTo>
                    <a:pt x="620" y="78"/>
                    <a:pt x="600" y="39"/>
                    <a:pt x="639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343800" y="3146250"/>
              <a:ext cx="16950" cy="30975"/>
            </a:xfrm>
            <a:custGeom>
              <a:avLst/>
              <a:gdLst/>
              <a:ahLst/>
              <a:cxnLst/>
              <a:rect l="l" t="t" r="r" b="b"/>
              <a:pathLst>
                <a:path w="678" h="1239" extrusionOk="0">
                  <a:moveTo>
                    <a:pt x="561" y="1239"/>
                  </a:moveTo>
                  <a:lnTo>
                    <a:pt x="561" y="174"/>
                  </a:lnTo>
                  <a:cubicBezTo>
                    <a:pt x="561" y="39"/>
                    <a:pt x="561" y="39"/>
                    <a:pt x="445" y="39"/>
                  </a:cubicBezTo>
                  <a:lnTo>
                    <a:pt x="194" y="39"/>
                  </a:lnTo>
                  <a:cubicBezTo>
                    <a:pt x="40" y="39"/>
                    <a:pt x="40" y="39"/>
                    <a:pt x="40" y="194"/>
                  </a:cubicBezTo>
                  <a:cubicBezTo>
                    <a:pt x="19" y="542"/>
                    <a:pt x="19" y="891"/>
                    <a:pt x="19" y="1219"/>
                  </a:cubicBezTo>
                  <a:cubicBezTo>
                    <a:pt x="1" y="1219"/>
                    <a:pt x="1" y="1180"/>
                    <a:pt x="1" y="1141"/>
                  </a:cubicBezTo>
                  <a:lnTo>
                    <a:pt x="1" y="117"/>
                  </a:lnTo>
                  <a:cubicBezTo>
                    <a:pt x="1" y="1"/>
                    <a:pt x="1" y="1"/>
                    <a:pt x="117" y="1"/>
                  </a:cubicBezTo>
                  <a:lnTo>
                    <a:pt x="638" y="1"/>
                  </a:lnTo>
                  <a:lnTo>
                    <a:pt x="620" y="1"/>
                  </a:lnTo>
                  <a:cubicBezTo>
                    <a:pt x="677" y="39"/>
                    <a:pt x="677" y="117"/>
                    <a:pt x="677" y="174"/>
                  </a:cubicBezTo>
                  <a:lnTo>
                    <a:pt x="677" y="1064"/>
                  </a:lnTo>
                  <a:cubicBezTo>
                    <a:pt x="677" y="1123"/>
                    <a:pt x="677" y="1180"/>
                    <a:pt x="620" y="1239"/>
                  </a:cubicBezTo>
                  <a:lnTo>
                    <a:pt x="638" y="1219"/>
                  </a:lnTo>
                  <a:cubicBezTo>
                    <a:pt x="620" y="1239"/>
                    <a:pt x="581" y="1239"/>
                    <a:pt x="561" y="12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406175" y="3023400"/>
              <a:ext cx="15050" cy="30025"/>
            </a:xfrm>
            <a:custGeom>
              <a:avLst/>
              <a:gdLst/>
              <a:ahLst/>
              <a:cxnLst/>
              <a:rect l="l" t="t" r="r" b="b"/>
              <a:pathLst>
                <a:path w="602" h="1201" extrusionOk="0">
                  <a:moveTo>
                    <a:pt x="601" y="1200"/>
                  </a:moveTo>
                  <a:lnTo>
                    <a:pt x="98" y="1200"/>
                  </a:lnTo>
                  <a:cubicBezTo>
                    <a:pt x="21" y="1200"/>
                    <a:pt x="1" y="1180"/>
                    <a:pt x="1" y="1103"/>
                  </a:cubicBezTo>
                  <a:lnTo>
                    <a:pt x="1" y="97"/>
                  </a:lnTo>
                  <a:cubicBezTo>
                    <a:pt x="1" y="20"/>
                    <a:pt x="21" y="1"/>
                    <a:pt x="78" y="1"/>
                  </a:cubicBezTo>
                  <a:lnTo>
                    <a:pt x="485" y="1"/>
                  </a:lnTo>
                  <a:cubicBezTo>
                    <a:pt x="581" y="1"/>
                    <a:pt x="581" y="40"/>
                    <a:pt x="581" y="117"/>
                  </a:cubicBezTo>
                  <a:lnTo>
                    <a:pt x="581" y="1007"/>
                  </a:lnTo>
                  <a:cubicBezTo>
                    <a:pt x="581" y="1064"/>
                    <a:pt x="601" y="1142"/>
                    <a:pt x="601" y="120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436675" y="2992450"/>
              <a:ext cx="15000" cy="15500"/>
            </a:xfrm>
            <a:custGeom>
              <a:avLst/>
              <a:gdLst/>
              <a:ahLst/>
              <a:cxnLst/>
              <a:rect l="l" t="t" r="r" b="b"/>
              <a:pathLst>
                <a:path w="600" h="620" extrusionOk="0">
                  <a:moveTo>
                    <a:pt x="599" y="620"/>
                  </a:moveTo>
                  <a:lnTo>
                    <a:pt x="0" y="620"/>
                  </a:lnTo>
                  <a:lnTo>
                    <a:pt x="0" y="117"/>
                  </a:lnTo>
                  <a:cubicBezTo>
                    <a:pt x="0" y="40"/>
                    <a:pt x="19" y="1"/>
                    <a:pt x="96" y="1"/>
                  </a:cubicBezTo>
                  <a:cubicBezTo>
                    <a:pt x="271" y="19"/>
                    <a:pt x="426" y="19"/>
                    <a:pt x="599" y="1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467625" y="3023400"/>
              <a:ext cx="15000" cy="30025"/>
            </a:xfrm>
            <a:custGeom>
              <a:avLst/>
              <a:gdLst/>
              <a:ahLst/>
              <a:cxnLst/>
              <a:rect l="l" t="t" r="r" b="b"/>
              <a:pathLst>
                <a:path w="600" h="1201" extrusionOk="0">
                  <a:moveTo>
                    <a:pt x="0" y="1200"/>
                  </a:moveTo>
                  <a:lnTo>
                    <a:pt x="0" y="1"/>
                  </a:lnTo>
                  <a:lnTo>
                    <a:pt x="483" y="1"/>
                  </a:lnTo>
                  <a:cubicBezTo>
                    <a:pt x="561" y="1"/>
                    <a:pt x="599" y="20"/>
                    <a:pt x="599" y="97"/>
                  </a:cubicBezTo>
                  <a:cubicBezTo>
                    <a:pt x="581" y="427"/>
                    <a:pt x="599" y="755"/>
                    <a:pt x="581" y="1084"/>
                  </a:cubicBezTo>
                  <a:cubicBezTo>
                    <a:pt x="581" y="1200"/>
                    <a:pt x="581" y="1200"/>
                    <a:pt x="483" y="120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360250" y="3116275"/>
              <a:ext cx="14525" cy="30475"/>
            </a:xfrm>
            <a:custGeom>
              <a:avLst/>
              <a:gdLst/>
              <a:ahLst/>
              <a:cxnLst/>
              <a:rect l="l" t="t" r="r" b="b"/>
              <a:pathLst>
                <a:path w="581" h="1219" extrusionOk="0">
                  <a:moveTo>
                    <a:pt x="561" y="1200"/>
                  </a:moveTo>
                  <a:cubicBezTo>
                    <a:pt x="388" y="1218"/>
                    <a:pt x="194" y="1200"/>
                    <a:pt x="1" y="1200"/>
                  </a:cubicBezTo>
                  <a:lnTo>
                    <a:pt x="1" y="155"/>
                  </a:lnTo>
                  <a:cubicBezTo>
                    <a:pt x="1" y="0"/>
                    <a:pt x="1" y="0"/>
                    <a:pt x="155" y="0"/>
                  </a:cubicBezTo>
                  <a:lnTo>
                    <a:pt x="465" y="0"/>
                  </a:lnTo>
                  <a:cubicBezTo>
                    <a:pt x="561" y="0"/>
                    <a:pt x="561" y="0"/>
                    <a:pt x="561" y="116"/>
                  </a:cubicBezTo>
                  <a:cubicBezTo>
                    <a:pt x="581" y="465"/>
                    <a:pt x="561" y="831"/>
                    <a:pt x="561" y="120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421200" y="3177675"/>
              <a:ext cx="15500" cy="92425"/>
            </a:xfrm>
            <a:custGeom>
              <a:avLst/>
              <a:gdLst/>
              <a:ahLst/>
              <a:cxnLst/>
              <a:rect l="l" t="t" r="r" b="b"/>
              <a:pathLst>
                <a:path w="620" h="3697" extrusionOk="0">
                  <a:moveTo>
                    <a:pt x="0" y="1839"/>
                  </a:moveTo>
                  <a:lnTo>
                    <a:pt x="0" y="175"/>
                  </a:lnTo>
                  <a:lnTo>
                    <a:pt x="0" y="59"/>
                  </a:lnTo>
                  <a:cubicBezTo>
                    <a:pt x="0" y="21"/>
                    <a:pt x="19" y="0"/>
                    <a:pt x="78" y="0"/>
                  </a:cubicBezTo>
                  <a:lnTo>
                    <a:pt x="542" y="0"/>
                  </a:lnTo>
                  <a:cubicBezTo>
                    <a:pt x="599" y="0"/>
                    <a:pt x="619" y="21"/>
                    <a:pt x="619" y="78"/>
                  </a:cubicBezTo>
                  <a:lnTo>
                    <a:pt x="619" y="175"/>
                  </a:lnTo>
                  <a:lnTo>
                    <a:pt x="619" y="3521"/>
                  </a:lnTo>
                  <a:lnTo>
                    <a:pt x="619" y="3619"/>
                  </a:lnTo>
                  <a:cubicBezTo>
                    <a:pt x="619" y="3658"/>
                    <a:pt x="599" y="3696"/>
                    <a:pt x="542" y="3696"/>
                  </a:cubicBezTo>
                  <a:lnTo>
                    <a:pt x="78" y="3696"/>
                  </a:lnTo>
                  <a:cubicBezTo>
                    <a:pt x="19" y="3696"/>
                    <a:pt x="0" y="3658"/>
                    <a:pt x="0" y="3599"/>
                  </a:cubicBezTo>
                  <a:lnTo>
                    <a:pt x="0" y="3503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633500" y="3014200"/>
              <a:ext cx="45025" cy="14550"/>
            </a:xfrm>
            <a:custGeom>
              <a:avLst/>
              <a:gdLst/>
              <a:ahLst/>
              <a:cxnLst/>
              <a:rect l="l" t="t" r="r" b="b"/>
              <a:pathLst>
                <a:path w="1801" h="582" extrusionOk="0">
                  <a:moveTo>
                    <a:pt x="1800" y="1"/>
                  </a:moveTo>
                  <a:lnTo>
                    <a:pt x="1800" y="446"/>
                  </a:lnTo>
                  <a:cubicBezTo>
                    <a:pt x="1800" y="562"/>
                    <a:pt x="1800" y="562"/>
                    <a:pt x="1684" y="562"/>
                  </a:cubicBezTo>
                  <a:cubicBezTo>
                    <a:pt x="1161" y="581"/>
                    <a:pt x="639" y="581"/>
                    <a:pt x="116" y="581"/>
                  </a:cubicBezTo>
                  <a:cubicBezTo>
                    <a:pt x="0" y="581"/>
                    <a:pt x="0" y="581"/>
                    <a:pt x="0" y="465"/>
                  </a:cubicBezTo>
                  <a:lnTo>
                    <a:pt x="0" y="137"/>
                  </a:lnTo>
                  <a:cubicBezTo>
                    <a:pt x="0" y="39"/>
                    <a:pt x="20" y="21"/>
                    <a:pt x="116" y="21"/>
                  </a:cubicBezTo>
                  <a:cubicBezTo>
                    <a:pt x="214" y="1"/>
                    <a:pt x="310" y="21"/>
                    <a:pt x="407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677025" y="3028250"/>
              <a:ext cx="17425" cy="15975"/>
            </a:xfrm>
            <a:custGeom>
              <a:avLst/>
              <a:gdLst/>
              <a:ahLst/>
              <a:cxnLst/>
              <a:rect l="l" t="t" r="r" b="b"/>
              <a:pathLst>
                <a:path w="697" h="639" extrusionOk="0">
                  <a:moveTo>
                    <a:pt x="678" y="39"/>
                  </a:moveTo>
                  <a:cubicBezTo>
                    <a:pt x="697" y="194"/>
                    <a:pt x="697" y="367"/>
                    <a:pt x="697" y="522"/>
                  </a:cubicBezTo>
                  <a:cubicBezTo>
                    <a:pt x="697" y="599"/>
                    <a:pt x="658" y="620"/>
                    <a:pt x="601" y="620"/>
                  </a:cubicBezTo>
                  <a:cubicBezTo>
                    <a:pt x="426" y="620"/>
                    <a:pt x="271" y="638"/>
                    <a:pt x="98" y="638"/>
                  </a:cubicBezTo>
                  <a:cubicBezTo>
                    <a:pt x="0" y="445"/>
                    <a:pt x="39" y="251"/>
                    <a:pt x="59" y="58"/>
                  </a:cubicBezTo>
                  <a:lnTo>
                    <a:pt x="78" y="39"/>
                  </a:lnTo>
                  <a:cubicBezTo>
                    <a:pt x="291" y="19"/>
                    <a:pt x="485" y="0"/>
                    <a:pt x="678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617550" y="3029225"/>
              <a:ext cx="16925" cy="15500"/>
            </a:xfrm>
            <a:custGeom>
              <a:avLst/>
              <a:gdLst/>
              <a:ahLst/>
              <a:cxnLst/>
              <a:rect l="l" t="t" r="r" b="b"/>
              <a:pathLst>
                <a:path w="677" h="620" extrusionOk="0">
                  <a:moveTo>
                    <a:pt x="581" y="619"/>
                  </a:moveTo>
                  <a:lnTo>
                    <a:pt x="117" y="619"/>
                  </a:lnTo>
                  <a:cubicBezTo>
                    <a:pt x="19" y="619"/>
                    <a:pt x="19" y="619"/>
                    <a:pt x="19" y="503"/>
                  </a:cubicBezTo>
                  <a:cubicBezTo>
                    <a:pt x="19" y="348"/>
                    <a:pt x="19" y="194"/>
                    <a:pt x="1" y="39"/>
                  </a:cubicBezTo>
                  <a:cubicBezTo>
                    <a:pt x="213" y="0"/>
                    <a:pt x="406" y="19"/>
                    <a:pt x="599" y="19"/>
                  </a:cubicBezTo>
                  <a:cubicBezTo>
                    <a:pt x="620" y="19"/>
                    <a:pt x="620" y="19"/>
                    <a:pt x="620" y="39"/>
                  </a:cubicBezTo>
                  <a:cubicBezTo>
                    <a:pt x="677" y="194"/>
                    <a:pt x="658" y="367"/>
                    <a:pt x="658" y="522"/>
                  </a:cubicBezTo>
                  <a:cubicBezTo>
                    <a:pt x="658" y="560"/>
                    <a:pt x="638" y="619"/>
                    <a:pt x="581" y="61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632525" y="3013750"/>
              <a:ext cx="46950" cy="16925"/>
            </a:xfrm>
            <a:custGeom>
              <a:avLst/>
              <a:gdLst/>
              <a:ahLst/>
              <a:cxnLst/>
              <a:rect l="l" t="t" r="r" b="b"/>
              <a:pathLst>
                <a:path w="1878" h="677" extrusionOk="0">
                  <a:moveTo>
                    <a:pt x="0" y="638"/>
                  </a:moveTo>
                  <a:lnTo>
                    <a:pt x="0" y="96"/>
                  </a:lnTo>
                  <a:cubicBezTo>
                    <a:pt x="0" y="39"/>
                    <a:pt x="0" y="19"/>
                    <a:pt x="78" y="19"/>
                  </a:cubicBezTo>
                  <a:cubicBezTo>
                    <a:pt x="658" y="0"/>
                    <a:pt x="1239" y="0"/>
                    <a:pt x="1800" y="0"/>
                  </a:cubicBezTo>
                  <a:cubicBezTo>
                    <a:pt x="1819" y="0"/>
                    <a:pt x="1819" y="0"/>
                    <a:pt x="1839" y="19"/>
                  </a:cubicBezTo>
                  <a:cubicBezTo>
                    <a:pt x="1762" y="77"/>
                    <a:pt x="1684" y="57"/>
                    <a:pt x="1607" y="57"/>
                  </a:cubicBezTo>
                  <a:cubicBezTo>
                    <a:pt x="1181" y="77"/>
                    <a:pt x="756" y="77"/>
                    <a:pt x="310" y="77"/>
                  </a:cubicBezTo>
                  <a:cubicBezTo>
                    <a:pt x="98" y="77"/>
                    <a:pt x="78" y="96"/>
                    <a:pt x="78" y="328"/>
                  </a:cubicBezTo>
                  <a:lnTo>
                    <a:pt x="78" y="348"/>
                  </a:lnTo>
                  <a:cubicBezTo>
                    <a:pt x="78" y="542"/>
                    <a:pt x="98" y="560"/>
                    <a:pt x="291" y="560"/>
                  </a:cubicBezTo>
                  <a:cubicBezTo>
                    <a:pt x="717" y="542"/>
                    <a:pt x="1143" y="542"/>
                    <a:pt x="1568" y="542"/>
                  </a:cubicBezTo>
                  <a:cubicBezTo>
                    <a:pt x="1780" y="542"/>
                    <a:pt x="1780" y="522"/>
                    <a:pt x="1780" y="328"/>
                  </a:cubicBezTo>
                  <a:cubicBezTo>
                    <a:pt x="1780" y="212"/>
                    <a:pt x="1762" y="116"/>
                    <a:pt x="1839" y="19"/>
                  </a:cubicBezTo>
                  <a:cubicBezTo>
                    <a:pt x="1878" y="39"/>
                    <a:pt x="1858" y="77"/>
                    <a:pt x="1858" y="116"/>
                  </a:cubicBezTo>
                  <a:lnTo>
                    <a:pt x="1858" y="619"/>
                  </a:lnTo>
                  <a:lnTo>
                    <a:pt x="1878" y="619"/>
                  </a:lnTo>
                  <a:cubicBezTo>
                    <a:pt x="1819" y="658"/>
                    <a:pt x="1742" y="658"/>
                    <a:pt x="1664" y="658"/>
                  </a:cubicBezTo>
                  <a:cubicBezTo>
                    <a:pt x="1181" y="676"/>
                    <a:pt x="697" y="676"/>
                    <a:pt x="214" y="676"/>
                  </a:cubicBezTo>
                  <a:cubicBezTo>
                    <a:pt x="137" y="676"/>
                    <a:pt x="59" y="676"/>
                    <a:pt x="0" y="63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557075" y="3030175"/>
              <a:ext cx="75000" cy="154300"/>
            </a:xfrm>
            <a:custGeom>
              <a:avLst/>
              <a:gdLst/>
              <a:ahLst/>
              <a:cxnLst/>
              <a:rect l="l" t="t" r="r" b="b"/>
              <a:pathLst>
                <a:path w="3000" h="6172" extrusionOk="0">
                  <a:moveTo>
                    <a:pt x="601" y="4953"/>
                  </a:moveTo>
                  <a:cubicBezTo>
                    <a:pt x="620" y="4895"/>
                    <a:pt x="620" y="4856"/>
                    <a:pt x="620" y="4799"/>
                  </a:cubicBezTo>
                  <a:cubicBezTo>
                    <a:pt x="620" y="4682"/>
                    <a:pt x="620" y="4546"/>
                    <a:pt x="601" y="4412"/>
                  </a:cubicBezTo>
                  <a:cubicBezTo>
                    <a:pt x="601" y="4334"/>
                    <a:pt x="640" y="4314"/>
                    <a:pt x="717" y="4314"/>
                  </a:cubicBezTo>
                  <a:lnTo>
                    <a:pt x="1684" y="4314"/>
                  </a:lnTo>
                  <a:cubicBezTo>
                    <a:pt x="1858" y="4296"/>
                    <a:pt x="1839" y="4314"/>
                    <a:pt x="1839" y="4141"/>
                  </a:cubicBezTo>
                  <a:cubicBezTo>
                    <a:pt x="1819" y="3019"/>
                    <a:pt x="1819" y="1897"/>
                    <a:pt x="1800" y="793"/>
                  </a:cubicBezTo>
                  <a:cubicBezTo>
                    <a:pt x="1800" y="581"/>
                    <a:pt x="1780" y="600"/>
                    <a:pt x="1994" y="600"/>
                  </a:cubicBezTo>
                  <a:lnTo>
                    <a:pt x="2303" y="600"/>
                  </a:lnTo>
                  <a:cubicBezTo>
                    <a:pt x="2420" y="600"/>
                    <a:pt x="2420" y="600"/>
                    <a:pt x="2420" y="484"/>
                  </a:cubicBezTo>
                  <a:lnTo>
                    <a:pt x="2420" y="97"/>
                  </a:lnTo>
                  <a:cubicBezTo>
                    <a:pt x="2420" y="58"/>
                    <a:pt x="2399" y="19"/>
                    <a:pt x="2420" y="1"/>
                  </a:cubicBezTo>
                  <a:cubicBezTo>
                    <a:pt x="2515" y="97"/>
                    <a:pt x="2477" y="213"/>
                    <a:pt x="2477" y="329"/>
                  </a:cubicBezTo>
                  <a:cubicBezTo>
                    <a:pt x="2477" y="522"/>
                    <a:pt x="2477" y="522"/>
                    <a:pt x="2670" y="543"/>
                  </a:cubicBezTo>
                  <a:cubicBezTo>
                    <a:pt x="2786" y="543"/>
                    <a:pt x="2902" y="504"/>
                    <a:pt x="3000" y="581"/>
                  </a:cubicBezTo>
                  <a:cubicBezTo>
                    <a:pt x="2961" y="677"/>
                    <a:pt x="2884" y="659"/>
                    <a:pt x="2806" y="659"/>
                  </a:cubicBezTo>
                  <a:cubicBezTo>
                    <a:pt x="2458" y="659"/>
                    <a:pt x="2477" y="620"/>
                    <a:pt x="2477" y="987"/>
                  </a:cubicBezTo>
                  <a:cubicBezTo>
                    <a:pt x="2477" y="1471"/>
                    <a:pt x="2497" y="1954"/>
                    <a:pt x="2497" y="2457"/>
                  </a:cubicBezTo>
                  <a:cubicBezTo>
                    <a:pt x="2477" y="2728"/>
                    <a:pt x="2515" y="2999"/>
                    <a:pt x="2515" y="3269"/>
                  </a:cubicBezTo>
                  <a:cubicBezTo>
                    <a:pt x="2515" y="3754"/>
                    <a:pt x="2515" y="4237"/>
                    <a:pt x="2536" y="4701"/>
                  </a:cubicBezTo>
                  <a:cubicBezTo>
                    <a:pt x="2536" y="4933"/>
                    <a:pt x="2497" y="4972"/>
                    <a:pt x="2265" y="4972"/>
                  </a:cubicBezTo>
                  <a:cubicBezTo>
                    <a:pt x="1800" y="4992"/>
                    <a:pt x="1336" y="4992"/>
                    <a:pt x="872" y="4992"/>
                  </a:cubicBezTo>
                  <a:cubicBezTo>
                    <a:pt x="678" y="4992"/>
                    <a:pt x="678" y="5011"/>
                    <a:pt x="678" y="5204"/>
                  </a:cubicBezTo>
                  <a:lnTo>
                    <a:pt x="678" y="5959"/>
                  </a:lnTo>
                  <a:cubicBezTo>
                    <a:pt x="678" y="6017"/>
                    <a:pt x="697" y="6094"/>
                    <a:pt x="658" y="6153"/>
                  </a:cubicBezTo>
                  <a:cubicBezTo>
                    <a:pt x="658" y="6171"/>
                    <a:pt x="640" y="6171"/>
                    <a:pt x="640" y="6171"/>
                  </a:cubicBezTo>
                  <a:lnTo>
                    <a:pt x="98" y="6171"/>
                  </a:lnTo>
                  <a:cubicBezTo>
                    <a:pt x="39" y="6171"/>
                    <a:pt x="21" y="6171"/>
                    <a:pt x="21" y="6094"/>
                  </a:cubicBezTo>
                  <a:cubicBezTo>
                    <a:pt x="21" y="5727"/>
                    <a:pt x="1" y="5379"/>
                    <a:pt x="1" y="5011"/>
                  </a:cubicBezTo>
                  <a:cubicBezTo>
                    <a:pt x="1" y="4992"/>
                    <a:pt x="1" y="4972"/>
                    <a:pt x="21" y="4953"/>
                  </a:cubicBezTo>
                  <a:cubicBezTo>
                    <a:pt x="78" y="5011"/>
                    <a:pt x="78" y="5088"/>
                    <a:pt x="78" y="5165"/>
                  </a:cubicBezTo>
                  <a:lnTo>
                    <a:pt x="78" y="5939"/>
                  </a:lnTo>
                  <a:cubicBezTo>
                    <a:pt x="78" y="6094"/>
                    <a:pt x="98" y="6094"/>
                    <a:pt x="253" y="6114"/>
                  </a:cubicBezTo>
                  <a:cubicBezTo>
                    <a:pt x="562" y="6114"/>
                    <a:pt x="562" y="6114"/>
                    <a:pt x="562" y="5805"/>
                  </a:cubicBezTo>
                  <a:cubicBezTo>
                    <a:pt x="562" y="5591"/>
                    <a:pt x="542" y="5359"/>
                    <a:pt x="542" y="5147"/>
                  </a:cubicBezTo>
                  <a:cubicBezTo>
                    <a:pt x="542" y="5088"/>
                    <a:pt x="542" y="5011"/>
                    <a:pt x="601" y="4953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679450" y="3029225"/>
              <a:ext cx="62400" cy="124300"/>
            </a:xfrm>
            <a:custGeom>
              <a:avLst/>
              <a:gdLst/>
              <a:ahLst/>
              <a:cxnLst/>
              <a:rect l="l" t="t" r="r" b="b"/>
              <a:pathLst>
                <a:path w="2496" h="4972" extrusionOk="0">
                  <a:moveTo>
                    <a:pt x="581" y="0"/>
                  </a:moveTo>
                  <a:cubicBezTo>
                    <a:pt x="620" y="135"/>
                    <a:pt x="600" y="271"/>
                    <a:pt x="600" y="387"/>
                  </a:cubicBezTo>
                  <a:cubicBezTo>
                    <a:pt x="620" y="426"/>
                    <a:pt x="620" y="464"/>
                    <a:pt x="620" y="503"/>
                  </a:cubicBezTo>
                  <a:cubicBezTo>
                    <a:pt x="600" y="581"/>
                    <a:pt x="638" y="599"/>
                    <a:pt x="716" y="599"/>
                  </a:cubicBezTo>
                  <a:lnTo>
                    <a:pt x="1084" y="599"/>
                  </a:lnTo>
                  <a:cubicBezTo>
                    <a:pt x="1219" y="599"/>
                    <a:pt x="1219" y="599"/>
                    <a:pt x="1219" y="735"/>
                  </a:cubicBezTo>
                  <a:cubicBezTo>
                    <a:pt x="1239" y="1857"/>
                    <a:pt x="1257" y="2979"/>
                    <a:pt x="1257" y="4101"/>
                  </a:cubicBezTo>
                  <a:cubicBezTo>
                    <a:pt x="1257" y="4313"/>
                    <a:pt x="1239" y="4295"/>
                    <a:pt x="1451" y="4295"/>
                  </a:cubicBezTo>
                  <a:cubicBezTo>
                    <a:pt x="1760" y="4295"/>
                    <a:pt x="2070" y="4275"/>
                    <a:pt x="2380" y="4275"/>
                  </a:cubicBezTo>
                  <a:cubicBezTo>
                    <a:pt x="2496" y="4275"/>
                    <a:pt x="2496" y="4275"/>
                    <a:pt x="2496" y="4411"/>
                  </a:cubicBezTo>
                  <a:lnTo>
                    <a:pt x="2496" y="4914"/>
                  </a:lnTo>
                  <a:cubicBezTo>
                    <a:pt x="2496" y="4914"/>
                    <a:pt x="2496" y="4933"/>
                    <a:pt x="2477" y="4933"/>
                  </a:cubicBezTo>
                  <a:cubicBezTo>
                    <a:pt x="2418" y="4971"/>
                    <a:pt x="2361" y="4953"/>
                    <a:pt x="2284" y="4953"/>
                  </a:cubicBezTo>
                  <a:cubicBezTo>
                    <a:pt x="1819" y="4971"/>
                    <a:pt x="1355" y="4971"/>
                    <a:pt x="891" y="4971"/>
                  </a:cubicBezTo>
                  <a:cubicBezTo>
                    <a:pt x="638" y="4971"/>
                    <a:pt x="600" y="4933"/>
                    <a:pt x="600" y="4662"/>
                  </a:cubicBezTo>
                  <a:lnTo>
                    <a:pt x="542" y="947"/>
                  </a:lnTo>
                  <a:cubicBezTo>
                    <a:pt x="542" y="658"/>
                    <a:pt x="542" y="676"/>
                    <a:pt x="272" y="658"/>
                  </a:cubicBezTo>
                  <a:cubicBezTo>
                    <a:pt x="174" y="658"/>
                    <a:pt x="78" y="697"/>
                    <a:pt x="1" y="599"/>
                  </a:cubicBezTo>
                  <a:cubicBezTo>
                    <a:pt x="58" y="522"/>
                    <a:pt x="156" y="542"/>
                    <a:pt x="252" y="542"/>
                  </a:cubicBezTo>
                  <a:cubicBezTo>
                    <a:pt x="581" y="542"/>
                    <a:pt x="542" y="560"/>
                    <a:pt x="542" y="232"/>
                  </a:cubicBezTo>
                  <a:cubicBezTo>
                    <a:pt x="542" y="155"/>
                    <a:pt x="522" y="78"/>
                    <a:pt x="581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588525" y="3213475"/>
              <a:ext cx="17450" cy="32425"/>
            </a:xfrm>
            <a:custGeom>
              <a:avLst/>
              <a:gdLst/>
              <a:ahLst/>
              <a:cxnLst/>
              <a:rect l="l" t="t" r="r" b="b"/>
              <a:pathLst>
                <a:path w="698" h="1297" extrusionOk="0">
                  <a:moveTo>
                    <a:pt x="638" y="1297"/>
                  </a:moveTo>
                  <a:lnTo>
                    <a:pt x="135" y="1297"/>
                  </a:lnTo>
                  <a:cubicBezTo>
                    <a:pt x="19" y="1297"/>
                    <a:pt x="19" y="1297"/>
                    <a:pt x="19" y="1181"/>
                  </a:cubicBezTo>
                  <a:cubicBezTo>
                    <a:pt x="19" y="851"/>
                    <a:pt x="1" y="523"/>
                    <a:pt x="1" y="194"/>
                  </a:cubicBezTo>
                  <a:lnTo>
                    <a:pt x="1" y="59"/>
                  </a:lnTo>
                  <a:cubicBezTo>
                    <a:pt x="1" y="59"/>
                    <a:pt x="19" y="59"/>
                    <a:pt x="19" y="39"/>
                  </a:cubicBezTo>
                  <a:cubicBezTo>
                    <a:pt x="194" y="0"/>
                    <a:pt x="368" y="20"/>
                    <a:pt x="542" y="20"/>
                  </a:cubicBezTo>
                  <a:cubicBezTo>
                    <a:pt x="600" y="20"/>
                    <a:pt x="659" y="59"/>
                    <a:pt x="659" y="136"/>
                  </a:cubicBezTo>
                  <a:cubicBezTo>
                    <a:pt x="677" y="503"/>
                    <a:pt x="697" y="890"/>
                    <a:pt x="659" y="1258"/>
                  </a:cubicBezTo>
                  <a:cubicBezTo>
                    <a:pt x="659" y="1277"/>
                    <a:pt x="638" y="1277"/>
                    <a:pt x="638" y="1297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604475" y="3243450"/>
              <a:ext cx="16475" cy="33875"/>
            </a:xfrm>
            <a:custGeom>
              <a:avLst/>
              <a:gdLst/>
              <a:ahLst/>
              <a:cxnLst/>
              <a:rect l="l" t="t" r="r" b="b"/>
              <a:pathLst>
                <a:path w="659" h="1355" extrusionOk="0">
                  <a:moveTo>
                    <a:pt x="21" y="1316"/>
                  </a:moveTo>
                  <a:cubicBezTo>
                    <a:pt x="0" y="911"/>
                    <a:pt x="0" y="503"/>
                    <a:pt x="0" y="98"/>
                  </a:cubicBezTo>
                  <a:lnTo>
                    <a:pt x="0" y="98"/>
                  </a:lnTo>
                  <a:cubicBezTo>
                    <a:pt x="194" y="0"/>
                    <a:pt x="407" y="21"/>
                    <a:pt x="601" y="78"/>
                  </a:cubicBezTo>
                  <a:cubicBezTo>
                    <a:pt x="619" y="98"/>
                    <a:pt x="640" y="117"/>
                    <a:pt x="640" y="137"/>
                  </a:cubicBezTo>
                  <a:cubicBezTo>
                    <a:pt x="658" y="503"/>
                    <a:pt x="658" y="852"/>
                    <a:pt x="658" y="1220"/>
                  </a:cubicBezTo>
                  <a:cubicBezTo>
                    <a:pt x="658" y="1277"/>
                    <a:pt x="640" y="1336"/>
                    <a:pt x="562" y="1316"/>
                  </a:cubicBezTo>
                  <a:cubicBezTo>
                    <a:pt x="387" y="1316"/>
                    <a:pt x="194" y="1355"/>
                    <a:pt x="21" y="1316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7"/>
            <p:cNvSpPr/>
            <p:nvPr/>
          </p:nvSpPr>
          <p:spPr>
            <a:xfrm>
              <a:off x="695900" y="3242475"/>
              <a:ext cx="16475" cy="33875"/>
            </a:xfrm>
            <a:custGeom>
              <a:avLst/>
              <a:gdLst/>
              <a:ahLst/>
              <a:cxnLst/>
              <a:rect l="l" t="t" r="r" b="b"/>
              <a:pathLst>
                <a:path w="659" h="1355" extrusionOk="0">
                  <a:moveTo>
                    <a:pt x="658" y="78"/>
                  </a:moveTo>
                  <a:lnTo>
                    <a:pt x="658" y="1298"/>
                  </a:lnTo>
                  <a:cubicBezTo>
                    <a:pt x="483" y="1355"/>
                    <a:pt x="290" y="1316"/>
                    <a:pt x="117" y="1336"/>
                  </a:cubicBezTo>
                  <a:cubicBezTo>
                    <a:pt x="58" y="1336"/>
                    <a:pt x="39" y="1298"/>
                    <a:pt x="39" y="1259"/>
                  </a:cubicBezTo>
                  <a:cubicBezTo>
                    <a:pt x="39" y="872"/>
                    <a:pt x="1" y="485"/>
                    <a:pt x="39" y="98"/>
                  </a:cubicBezTo>
                  <a:cubicBezTo>
                    <a:pt x="233" y="1"/>
                    <a:pt x="426" y="39"/>
                    <a:pt x="638" y="6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7"/>
            <p:cNvSpPr/>
            <p:nvPr/>
          </p:nvSpPr>
          <p:spPr>
            <a:xfrm>
              <a:off x="710875" y="3211525"/>
              <a:ext cx="17425" cy="32925"/>
            </a:xfrm>
            <a:custGeom>
              <a:avLst/>
              <a:gdLst/>
              <a:ahLst/>
              <a:cxnLst/>
              <a:rect l="l" t="t" r="r" b="b"/>
              <a:pathLst>
                <a:path w="697" h="1317" extrusionOk="0">
                  <a:moveTo>
                    <a:pt x="658" y="1298"/>
                  </a:moveTo>
                  <a:cubicBezTo>
                    <a:pt x="465" y="1316"/>
                    <a:pt x="253" y="1316"/>
                    <a:pt x="59" y="1316"/>
                  </a:cubicBezTo>
                  <a:lnTo>
                    <a:pt x="59" y="1316"/>
                  </a:lnTo>
                  <a:cubicBezTo>
                    <a:pt x="21" y="1259"/>
                    <a:pt x="0" y="1200"/>
                    <a:pt x="0" y="1143"/>
                  </a:cubicBezTo>
                  <a:lnTo>
                    <a:pt x="0" y="272"/>
                  </a:lnTo>
                  <a:cubicBezTo>
                    <a:pt x="0" y="78"/>
                    <a:pt x="39" y="39"/>
                    <a:pt x="233" y="39"/>
                  </a:cubicBezTo>
                  <a:cubicBezTo>
                    <a:pt x="369" y="39"/>
                    <a:pt x="503" y="1"/>
                    <a:pt x="640" y="78"/>
                  </a:cubicBezTo>
                  <a:cubicBezTo>
                    <a:pt x="678" y="233"/>
                    <a:pt x="658" y="408"/>
                    <a:pt x="658" y="581"/>
                  </a:cubicBezTo>
                  <a:cubicBezTo>
                    <a:pt x="658" y="813"/>
                    <a:pt x="697" y="1065"/>
                    <a:pt x="658" y="129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7"/>
            <p:cNvSpPr/>
            <p:nvPr/>
          </p:nvSpPr>
          <p:spPr>
            <a:xfrm>
              <a:off x="572550" y="3182500"/>
              <a:ext cx="16975" cy="32925"/>
            </a:xfrm>
            <a:custGeom>
              <a:avLst/>
              <a:gdLst/>
              <a:ahLst/>
              <a:cxnLst/>
              <a:rect l="l" t="t" r="r" b="b"/>
              <a:pathLst>
                <a:path w="679" h="1317" extrusionOk="0">
                  <a:moveTo>
                    <a:pt x="640" y="1298"/>
                  </a:moveTo>
                  <a:cubicBezTo>
                    <a:pt x="465" y="1298"/>
                    <a:pt x="292" y="1298"/>
                    <a:pt x="117" y="1316"/>
                  </a:cubicBezTo>
                  <a:cubicBezTo>
                    <a:pt x="59" y="1316"/>
                    <a:pt x="21" y="1298"/>
                    <a:pt x="21" y="1220"/>
                  </a:cubicBezTo>
                  <a:cubicBezTo>
                    <a:pt x="21" y="852"/>
                    <a:pt x="1" y="465"/>
                    <a:pt x="21" y="78"/>
                  </a:cubicBezTo>
                  <a:lnTo>
                    <a:pt x="21" y="78"/>
                  </a:lnTo>
                  <a:cubicBezTo>
                    <a:pt x="194" y="1"/>
                    <a:pt x="388" y="40"/>
                    <a:pt x="581" y="40"/>
                  </a:cubicBezTo>
                  <a:cubicBezTo>
                    <a:pt x="620" y="60"/>
                    <a:pt x="658" y="98"/>
                    <a:pt x="658" y="156"/>
                  </a:cubicBezTo>
                  <a:cubicBezTo>
                    <a:pt x="678" y="504"/>
                    <a:pt x="678" y="872"/>
                    <a:pt x="678" y="1220"/>
                  </a:cubicBezTo>
                  <a:cubicBezTo>
                    <a:pt x="678" y="1259"/>
                    <a:pt x="658" y="1278"/>
                    <a:pt x="640" y="1316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7"/>
            <p:cNvSpPr/>
            <p:nvPr/>
          </p:nvSpPr>
          <p:spPr>
            <a:xfrm>
              <a:off x="557575" y="3153500"/>
              <a:ext cx="14550" cy="30500"/>
            </a:xfrm>
            <a:custGeom>
              <a:avLst/>
              <a:gdLst/>
              <a:ahLst/>
              <a:cxnLst/>
              <a:rect l="l" t="t" r="r" b="b"/>
              <a:pathLst>
                <a:path w="582" h="1220" extrusionOk="0">
                  <a:moveTo>
                    <a:pt x="581" y="20"/>
                  </a:moveTo>
                  <a:lnTo>
                    <a:pt x="581" y="1084"/>
                  </a:lnTo>
                  <a:cubicBezTo>
                    <a:pt x="581" y="1220"/>
                    <a:pt x="581" y="1220"/>
                    <a:pt x="465" y="1220"/>
                  </a:cubicBezTo>
                  <a:lnTo>
                    <a:pt x="155" y="1220"/>
                  </a:lnTo>
                  <a:cubicBezTo>
                    <a:pt x="19" y="1220"/>
                    <a:pt x="19" y="1220"/>
                    <a:pt x="19" y="1084"/>
                  </a:cubicBezTo>
                  <a:cubicBezTo>
                    <a:pt x="19" y="833"/>
                    <a:pt x="19" y="562"/>
                    <a:pt x="1" y="291"/>
                  </a:cubicBezTo>
                  <a:lnTo>
                    <a:pt x="1" y="20"/>
                  </a:lnTo>
                  <a:cubicBezTo>
                    <a:pt x="194" y="0"/>
                    <a:pt x="388" y="0"/>
                    <a:pt x="581" y="2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7"/>
            <p:cNvSpPr/>
            <p:nvPr/>
          </p:nvSpPr>
          <p:spPr>
            <a:xfrm>
              <a:off x="742325" y="3151550"/>
              <a:ext cx="15500" cy="30975"/>
            </a:xfrm>
            <a:custGeom>
              <a:avLst/>
              <a:gdLst/>
              <a:ahLst/>
              <a:cxnLst/>
              <a:rect l="l" t="t" r="r" b="b"/>
              <a:pathLst>
                <a:path w="620" h="1239" extrusionOk="0">
                  <a:moveTo>
                    <a:pt x="39" y="21"/>
                  </a:moveTo>
                  <a:cubicBezTo>
                    <a:pt x="233" y="1"/>
                    <a:pt x="406" y="1"/>
                    <a:pt x="581" y="21"/>
                  </a:cubicBezTo>
                  <a:cubicBezTo>
                    <a:pt x="620" y="330"/>
                    <a:pt x="600" y="640"/>
                    <a:pt x="620" y="950"/>
                  </a:cubicBezTo>
                  <a:cubicBezTo>
                    <a:pt x="620" y="1220"/>
                    <a:pt x="620" y="1220"/>
                    <a:pt x="349" y="1220"/>
                  </a:cubicBezTo>
                  <a:lnTo>
                    <a:pt x="272" y="1220"/>
                  </a:lnTo>
                  <a:cubicBezTo>
                    <a:pt x="19" y="1239"/>
                    <a:pt x="19" y="1239"/>
                    <a:pt x="19" y="988"/>
                  </a:cubicBezTo>
                  <a:cubicBezTo>
                    <a:pt x="19" y="717"/>
                    <a:pt x="19" y="465"/>
                    <a:pt x="1" y="194"/>
                  </a:cubicBezTo>
                  <a:cubicBezTo>
                    <a:pt x="1" y="137"/>
                    <a:pt x="1" y="78"/>
                    <a:pt x="39" y="2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7"/>
            <p:cNvSpPr/>
            <p:nvPr/>
          </p:nvSpPr>
          <p:spPr>
            <a:xfrm>
              <a:off x="635925" y="3305350"/>
              <a:ext cx="16925" cy="16975"/>
            </a:xfrm>
            <a:custGeom>
              <a:avLst/>
              <a:gdLst/>
              <a:ahLst/>
              <a:cxnLst/>
              <a:rect l="l" t="t" r="r" b="b"/>
              <a:pathLst>
                <a:path w="677" h="679" extrusionOk="0">
                  <a:moveTo>
                    <a:pt x="600" y="679"/>
                  </a:moveTo>
                  <a:lnTo>
                    <a:pt x="117" y="679"/>
                  </a:lnTo>
                  <a:cubicBezTo>
                    <a:pt x="1" y="679"/>
                    <a:pt x="1" y="679"/>
                    <a:pt x="1" y="581"/>
                  </a:cubicBezTo>
                  <a:lnTo>
                    <a:pt x="1" y="78"/>
                  </a:lnTo>
                  <a:cubicBezTo>
                    <a:pt x="174" y="1"/>
                    <a:pt x="367" y="39"/>
                    <a:pt x="561" y="60"/>
                  </a:cubicBezTo>
                  <a:cubicBezTo>
                    <a:pt x="600" y="60"/>
                    <a:pt x="620" y="98"/>
                    <a:pt x="620" y="117"/>
                  </a:cubicBezTo>
                  <a:cubicBezTo>
                    <a:pt x="638" y="310"/>
                    <a:pt x="677" y="504"/>
                    <a:pt x="600" y="67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7"/>
            <p:cNvSpPr/>
            <p:nvPr/>
          </p:nvSpPr>
          <p:spPr>
            <a:xfrm>
              <a:off x="665400" y="3305850"/>
              <a:ext cx="16975" cy="16475"/>
            </a:xfrm>
            <a:custGeom>
              <a:avLst/>
              <a:gdLst/>
              <a:ahLst/>
              <a:cxnLst/>
              <a:rect l="l" t="t" r="r" b="b"/>
              <a:pathLst>
                <a:path w="679" h="659" extrusionOk="0">
                  <a:moveTo>
                    <a:pt x="659" y="638"/>
                  </a:moveTo>
                  <a:cubicBezTo>
                    <a:pt x="465" y="638"/>
                    <a:pt x="272" y="638"/>
                    <a:pt x="78" y="659"/>
                  </a:cubicBezTo>
                  <a:cubicBezTo>
                    <a:pt x="1" y="465"/>
                    <a:pt x="40" y="290"/>
                    <a:pt x="60" y="97"/>
                  </a:cubicBezTo>
                  <a:cubicBezTo>
                    <a:pt x="60" y="40"/>
                    <a:pt x="98" y="19"/>
                    <a:pt x="156" y="19"/>
                  </a:cubicBezTo>
                  <a:cubicBezTo>
                    <a:pt x="292" y="1"/>
                    <a:pt x="427" y="1"/>
                    <a:pt x="563" y="19"/>
                  </a:cubicBezTo>
                  <a:cubicBezTo>
                    <a:pt x="620" y="19"/>
                    <a:pt x="659" y="40"/>
                    <a:pt x="659" y="97"/>
                  </a:cubicBezTo>
                  <a:cubicBezTo>
                    <a:pt x="659" y="272"/>
                    <a:pt x="679" y="465"/>
                    <a:pt x="659" y="63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7"/>
            <p:cNvSpPr/>
            <p:nvPr/>
          </p:nvSpPr>
          <p:spPr>
            <a:xfrm>
              <a:off x="651875" y="3244925"/>
              <a:ext cx="60500" cy="93350"/>
            </a:xfrm>
            <a:custGeom>
              <a:avLst/>
              <a:gdLst/>
              <a:ahLst/>
              <a:cxnLst/>
              <a:rect l="l" t="t" r="r" b="b"/>
              <a:pathLst>
                <a:path w="2420" h="3734" extrusionOk="0">
                  <a:moveTo>
                    <a:pt x="1200" y="3075"/>
                  </a:moveTo>
                  <a:lnTo>
                    <a:pt x="1200" y="2573"/>
                  </a:lnTo>
                  <a:cubicBezTo>
                    <a:pt x="1200" y="2515"/>
                    <a:pt x="1161" y="2477"/>
                    <a:pt x="1104" y="2477"/>
                  </a:cubicBezTo>
                  <a:cubicBezTo>
                    <a:pt x="968" y="2495"/>
                    <a:pt x="833" y="2495"/>
                    <a:pt x="697" y="2495"/>
                  </a:cubicBezTo>
                  <a:cubicBezTo>
                    <a:pt x="639" y="2495"/>
                    <a:pt x="619" y="2515"/>
                    <a:pt x="619" y="2573"/>
                  </a:cubicBezTo>
                  <a:lnTo>
                    <a:pt x="619" y="3096"/>
                  </a:lnTo>
                  <a:cubicBezTo>
                    <a:pt x="619" y="3269"/>
                    <a:pt x="619" y="3444"/>
                    <a:pt x="639" y="3617"/>
                  </a:cubicBezTo>
                  <a:cubicBezTo>
                    <a:pt x="639" y="3695"/>
                    <a:pt x="601" y="3715"/>
                    <a:pt x="523" y="3715"/>
                  </a:cubicBezTo>
                  <a:cubicBezTo>
                    <a:pt x="369" y="3715"/>
                    <a:pt x="214" y="3715"/>
                    <a:pt x="59" y="3733"/>
                  </a:cubicBezTo>
                  <a:cubicBezTo>
                    <a:pt x="39" y="3733"/>
                    <a:pt x="20" y="3733"/>
                    <a:pt x="0" y="3695"/>
                  </a:cubicBezTo>
                  <a:lnTo>
                    <a:pt x="20" y="3676"/>
                  </a:lnTo>
                  <a:cubicBezTo>
                    <a:pt x="136" y="3617"/>
                    <a:pt x="271" y="3656"/>
                    <a:pt x="407" y="3656"/>
                  </a:cubicBezTo>
                  <a:cubicBezTo>
                    <a:pt x="523" y="3637"/>
                    <a:pt x="562" y="3599"/>
                    <a:pt x="562" y="3501"/>
                  </a:cubicBezTo>
                  <a:cubicBezTo>
                    <a:pt x="542" y="3366"/>
                    <a:pt x="542" y="3212"/>
                    <a:pt x="562" y="3075"/>
                  </a:cubicBezTo>
                  <a:cubicBezTo>
                    <a:pt x="542" y="2921"/>
                    <a:pt x="542" y="2766"/>
                    <a:pt x="542" y="2593"/>
                  </a:cubicBezTo>
                  <a:cubicBezTo>
                    <a:pt x="542" y="2477"/>
                    <a:pt x="601" y="2418"/>
                    <a:pt x="717" y="2418"/>
                  </a:cubicBezTo>
                  <a:cubicBezTo>
                    <a:pt x="813" y="2418"/>
                    <a:pt x="910" y="2399"/>
                    <a:pt x="988" y="2418"/>
                  </a:cubicBezTo>
                  <a:cubicBezTo>
                    <a:pt x="1104" y="2418"/>
                    <a:pt x="1142" y="2360"/>
                    <a:pt x="1142" y="2263"/>
                  </a:cubicBezTo>
                  <a:cubicBezTo>
                    <a:pt x="1142" y="1992"/>
                    <a:pt x="1122" y="1721"/>
                    <a:pt x="1122" y="1450"/>
                  </a:cubicBezTo>
                  <a:cubicBezTo>
                    <a:pt x="1122" y="1373"/>
                    <a:pt x="1104" y="1296"/>
                    <a:pt x="1200" y="1257"/>
                  </a:cubicBezTo>
                  <a:cubicBezTo>
                    <a:pt x="1259" y="1316"/>
                    <a:pt x="1259" y="1393"/>
                    <a:pt x="1259" y="1450"/>
                  </a:cubicBezTo>
                  <a:lnTo>
                    <a:pt x="1259" y="2224"/>
                  </a:lnTo>
                  <a:cubicBezTo>
                    <a:pt x="1259" y="2379"/>
                    <a:pt x="1277" y="2399"/>
                    <a:pt x="1432" y="2399"/>
                  </a:cubicBezTo>
                  <a:cubicBezTo>
                    <a:pt x="1819" y="2399"/>
                    <a:pt x="1762" y="2438"/>
                    <a:pt x="1762" y="2070"/>
                  </a:cubicBezTo>
                  <a:lnTo>
                    <a:pt x="1762" y="1450"/>
                  </a:lnTo>
                  <a:cubicBezTo>
                    <a:pt x="1762" y="1334"/>
                    <a:pt x="1723" y="1296"/>
                    <a:pt x="1607" y="1296"/>
                  </a:cubicBezTo>
                  <a:cubicBezTo>
                    <a:pt x="1471" y="1296"/>
                    <a:pt x="1336" y="1334"/>
                    <a:pt x="1200" y="1257"/>
                  </a:cubicBezTo>
                  <a:cubicBezTo>
                    <a:pt x="1220" y="1180"/>
                    <a:pt x="1277" y="1180"/>
                    <a:pt x="1336" y="1180"/>
                  </a:cubicBezTo>
                  <a:cubicBezTo>
                    <a:pt x="1413" y="1161"/>
                    <a:pt x="1509" y="1180"/>
                    <a:pt x="1607" y="1180"/>
                  </a:cubicBezTo>
                  <a:cubicBezTo>
                    <a:pt x="1723" y="1180"/>
                    <a:pt x="1762" y="1122"/>
                    <a:pt x="1762" y="1006"/>
                  </a:cubicBezTo>
                  <a:cubicBezTo>
                    <a:pt x="1741" y="735"/>
                    <a:pt x="1741" y="465"/>
                    <a:pt x="1741" y="174"/>
                  </a:cubicBezTo>
                  <a:cubicBezTo>
                    <a:pt x="1741" y="116"/>
                    <a:pt x="1723" y="19"/>
                    <a:pt x="1819" y="0"/>
                  </a:cubicBezTo>
                  <a:cubicBezTo>
                    <a:pt x="1819" y="367"/>
                    <a:pt x="1819" y="735"/>
                    <a:pt x="1839" y="1102"/>
                  </a:cubicBezTo>
                  <a:cubicBezTo>
                    <a:pt x="1839" y="1218"/>
                    <a:pt x="1839" y="1218"/>
                    <a:pt x="1955" y="1218"/>
                  </a:cubicBezTo>
                  <a:cubicBezTo>
                    <a:pt x="2110" y="1218"/>
                    <a:pt x="2265" y="1200"/>
                    <a:pt x="2419" y="1200"/>
                  </a:cubicBezTo>
                  <a:cubicBezTo>
                    <a:pt x="2399" y="1257"/>
                    <a:pt x="2360" y="1238"/>
                    <a:pt x="2322" y="1238"/>
                  </a:cubicBezTo>
                  <a:lnTo>
                    <a:pt x="1935" y="1238"/>
                  </a:lnTo>
                  <a:cubicBezTo>
                    <a:pt x="1857" y="1238"/>
                    <a:pt x="1839" y="1277"/>
                    <a:pt x="1839" y="1355"/>
                  </a:cubicBezTo>
                  <a:lnTo>
                    <a:pt x="1839" y="2263"/>
                  </a:lnTo>
                  <a:lnTo>
                    <a:pt x="1839" y="2360"/>
                  </a:lnTo>
                  <a:cubicBezTo>
                    <a:pt x="1839" y="2477"/>
                    <a:pt x="1839" y="2477"/>
                    <a:pt x="1741" y="2477"/>
                  </a:cubicBezTo>
                  <a:lnTo>
                    <a:pt x="1355" y="2477"/>
                  </a:lnTo>
                  <a:cubicBezTo>
                    <a:pt x="1220" y="2477"/>
                    <a:pt x="1220" y="2477"/>
                    <a:pt x="1220" y="2611"/>
                  </a:cubicBezTo>
                  <a:lnTo>
                    <a:pt x="1220" y="2998"/>
                  </a:lnTo>
                  <a:cubicBezTo>
                    <a:pt x="1220" y="3018"/>
                    <a:pt x="1238" y="3057"/>
                    <a:pt x="1200" y="3075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7"/>
            <p:cNvSpPr/>
            <p:nvPr/>
          </p:nvSpPr>
          <p:spPr>
            <a:xfrm>
              <a:off x="604975" y="3245375"/>
              <a:ext cx="47875" cy="91925"/>
            </a:xfrm>
            <a:custGeom>
              <a:avLst/>
              <a:gdLst/>
              <a:ahLst/>
              <a:cxnLst/>
              <a:rect l="l" t="t" r="r" b="b"/>
              <a:pathLst>
                <a:path w="1915" h="3677" extrusionOk="0">
                  <a:moveTo>
                    <a:pt x="1838" y="3078"/>
                  </a:moveTo>
                  <a:lnTo>
                    <a:pt x="1838" y="2632"/>
                  </a:lnTo>
                  <a:cubicBezTo>
                    <a:pt x="1838" y="2477"/>
                    <a:pt x="1838" y="2477"/>
                    <a:pt x="1703" y="2477"/>
                  </a:cubicBezTo>
                  <a:lnTo>
                    <a:pt x="1239" y="2477"/>
                  </a:lnTo>
                  <a:cubicBezTo>
                    <a:pt x="1064" y="2497"/>
                    <a:pt x="909" y="2497"/>
                    <a:pt x="736" y="2497"/>
                  </a:cubicBezTo>
                  <a:cubicBezTo>
                    <a:pt x="620" y="2497"/>
                    <a:pt x="620" y="2497"/>
                    <a:pt x="599" y="2361"/>
                  </a:cubicBezTo>
                  <a:lnTo>
                    <a:pt x="599" y="1626"/>
                  </a:lnTo>
                  <a:lnTo>
                    <a:pt x="599" y="1549"/>
                  </a:lnTo>
                  <a:cubicBezTo>
                    <a:pt x="581" y="1453"/>
                    <a:pt x="638" y="1337"/>
                    <a:pt x="581" y="1278"/>
                  </a:cubicBezTo>
                  <a:cubicBezTo>
                    <a:pt x="504" y="1220"/>
                    <a:pt x="387" y="1278"/>
                    <a:pt x="290" y="1259"/>
                  </a:cubicBezTo>
                  <a:lnTo>
                    <a:pt x="78" y="1259"/>
                  </a:lnTo>
                  <a:cubicBezTo>
                    <a:pt x="39" y="1259"/>
                    <a:pt x="19" y="1278"/>
                    <a:pt x="1" y="1239"/>
                  </a:cubicBezTo>
                  <a:lnTo>
                    <a:pt x="483" y="1239"/>
                  </a:lnTo>
                  <a:cubicBezTo>
                    <a:pt x="581" y="1239"/>
                    <a:pt x="599" y="1239"/>
                    <a:pt x="599" y="1123"/>
                  </a:cubicBezTo>
                  <a:cubicBezTo>
                    <a:pt x="581" y="756"/>
                    <a:pt x="581" y="369"/>
                    <a:pt x="581" y="1"/>
                  </a:cubicBezTo>
                  <a:cubicBezTo>
                    <a:pt x="677" y="21"/>
                    <a:pt x="658" y="117"/>
                    <a:pt x="658" y="176"/>
                  </a:cubicBezTo>
                  <a:lnTo>
                    <a:pt x="658" y="988"/>
                  </a:lnTo>
                  <a:cubicBezTo>
                    <a:pt x="677" y="1182"/>
                    <a:pt x="677" y="1182"/>
                    <a:pt x="870" y="1182"/>
                  </a:cubicBezTo>
                  <a:lnTo>
                    <a:pt x="1102" y="1182"/>
                  </a:lnTo>
                  <a:cubicBezTo>
                    <a:pt x="1141" y="1200"/>
                    <a:pt x="1200" y="1182"/>
                    <a:pt x="1219" y="1259"/>
                  </a:cubicBezTo>
                  <a:cubicBezTo>
                    <a:pt x="1123" y="1337"/>
                    <a:pt x="1007" y="1298"/>
                    <a:pt x="890" y="1298"/>
                  </a:cubicBezTo>
                  <a:cubicBezTo>
                    <a:pt x="677" y="1316"/>
                    <a:pt x="677" y="1316"/>
                    <a:pt x="677" y="1530"/>
                  </a:cubicBezTo>
                  <a:lnTo>
                    <a:pt x="677" y="2245"/>
                  </a:lnTo>
                  <a:cubicBezTo>
                    <a:pt x="677" y="2400"/>
                    <a:pt x="697" y="2420"/>
                    <a:pt x="852" y="2420"/>
                  </a:cubicBezTo>
                  <a:cubicBezTo>
                    <a:pt x="986" y="2420"/>
                    <a:pt x="1123" y="2400"/>
                    <a:pt x="1239" y="2420"/>
                  </a:cubicBezTo>
                  <a:cubicBezTo>
                    <a:pt x="1412" y="2400"/>
                    <a:pt x="1567" y="2400"/>
                    <a:pt x="1742" y="2400"/>
                  </a:cubicBezTo>
                  <a:cubicBezTo>
                    <a:pt x="1858" y="2400"/>
                    <a:pt x="1915" y="2459"/>
                    <a:pt x="1915" y="2575"/>
                  </a:cubicBezTo>
                  <a:lnTo>
                    <a:pt x="1915" y="3078"/>
                  </a:lnTo>
                  <a:lnTo>
                    <a:pt x="1915" y="3522"/>
                  </a:lnTo>
                  <a:cubicBezTo>
                    <a:pt x="1915" y="3581"/>
                    <a:pt x="1915" y="3619"/>
                    <a:pt x="1876" y="3677"/>
                  </a:cubicBezTo>
                  <a:lnTo>
                    <a:pt x="1876" y="3677"/>
                  </a:lnTo>
                  <a:cubicBezTo>
                    <a:pt x="1838" y="3581"/>
                    <a:pt x="1858" y="3465"/>
                    <a:pt x="1858" y="3367"/>
                  </a:cubicBezTo>
                  <a:cubicBezTo>
                    <a:pt x="1838" y="3271"/>
                    <a:pt x="1838" y="3174"/>
                    <a:pt x="1838" y="307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7"/>
            <p:cNvSpPr/>
            <p:nvPr/>
          </p:nvSpPr>
          <p:spPr>
            <a:xfrm>
              <a:off x="725375" y="3182500"/>
              <a:ext cx="17450" cy="61475"/>
            </a:xfrm>
            <a:custGeom>
              <a:avLst/>
              <a:gdLst/>
              <a:ahLst/>
              <a:cxnLst/>
              <a:rect l="l" t="t" r="r" b="b"/>
              <a:pathLst>
                <a:path w="698" h="2459" extrusionOk="0">
                  <a:moveTo>
                    <a:pt x="78" y="2459"/>
                  </a:moveTo>
                  <a:cubicBezTo>
                    <a:pt x="78" y="2052"/>
                    <a:pt x="78" y="1646"/>
                    <a:pt x="60" y="1259"/>
                  </a:cubicBezTo>
                  <a:cubicBezTo>
                    <a:pt x="21" y="1200"/>
                    <a:pt x="21" y="1143"/>
                    <a:pt x="21" y="1066"/>
                  </a:cubicBezTo>
                  <a:cubicBezTo>
                    <a:pt x="1" y="775"/>
                    <a:pt x="1" y="485"/>
                    <a:pt x="1" y="194"/>
                  </a:cubicBezTo>
                  <a:cubicBezTo>
                    <a:pt x="1" y="137"/>
                    <a:pt x="1" y="60"/>
                    <a:pt x="60" y="1"/>
                  </a:cubicBezTo>
                  <a:cubicBezTo>
                    <a:pt x="137" y="60"/>
                    <a:pt x="117" y="137"/>
                    <a:pt x="137" y="194"/>
                  </a:cubicBezTo>
                  <a:lnTo>
                    <a:pt x="137" y="968"/>
                  </a:lnTo>
                  <a:cubicBezTo>
                    <a:pt x="137" y="1143"/>
                    <a:pt x="156" y="1162"/>
                    <a:pt x="330" y="1162"/>
                  </a:cubicBezTo>
                  <a:cubicBezTo>
                    <a:pt x="620" y="1162"/>
                    <a:pt x="620" y="1162"/>
                    <a:pt x="620" y="872"/>
                  </a:cubicBezTo>
                  <a:cubicBezTo>
                    <a:pt x="620" y="601"/>
                    <a:pt x="581" y="331"/>
                    <a:pt x="620" y="40"/>
                  </a:cubicBezTo>
                  <a:cubicBezTo>
                    <a:pt x="620" y="21"/>
                    <a:pt x="640" y="21"/>
                    <a:pt x="659" y="1"/>
                  </a:cubicBezTo>
                  <a:lnTo>
                    <a:pt x="679" y="1"/>
                  </a:lnTo>
                  <a:cubicBezTo>
                    <a:pt x="679" y="369"/>
                    <a:pt x="697" y="736"/>
                    <a:pt x="697" y="1123"/>
                  </a:cubicBezTo>
                  <a:cubicBezTo>
                    <a:pt x="697" y="1239"/>
                    <a:pt x="697" y="1239"/>
                    <a:pt x="563" y="1239"/>
                  </a:cubicBezTo>
                  <a:lnTo>
                    <a:pt x="176" y="1239"/>
                  </a:lnTo>
                  <a:cubicBezTo>
                    <a:pt x="98" y="1239"/>
                    <a:pt x="78" y="1259"/>
                    <a:pt x="78" y="1337"/>
                  </a:cubicBezTo>
                  <a:cubicBezTo>
                    <a:pt x="98" y="1665"/>
                    <a:pt x="98" y="1994"/>
                    <a:pt x="98" y="2322"/>
                  </a:cubicBezTo>
                  <a:cubicBezTo>
                    <a:pt x="98" y="2361"/>
                    <a:pt x="117" y="2420"/>
                    <a:pt x="78" y="245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7"/>
            <p:cNvSpPr/>
            <p:nvPr/>
          </p:nvSpPr>
          <p:spPr>
            <a:xfrm>
              <a:off x="740850" y="3151550"/>
              <a:ext cx="16975" cy="30975"/>
            </a:xfrm>
            <a:custGeom>
              <a:avLst/>
              <a:gdLst/>
              <a:ahLst/>
              <a:cxnLst/>
              <a:rect l="l" t="t" r="r" b="b"/>
              <a:pathLst>
                <a:path w="679" h="1239" extrusionOk="0">
                  <a:moveTo>
                    <a:pt x="98" y="21"/>
                  </a:moveTo>
                  <a:cubicBezTo>
                    <a:pt x="117" y="369"/>
                    <a:pt x="117" y="717"/>
                    <a:pt x="117" y="1084"/>
                  </a:cubicBezTo>
                  <a:cubicBezTo>
                    <a:pt x="117" y="1220"/>
                    <a:pt x="117" y="1220"/>
                    <a:pt x="253" y="1220"/>
                  </a:cubicBezTo>
                  <a:lnTo>
                    <a:pt x="485" y="1220"/>
                  </a:lnTo>
                  <a:cubicBezTo>
                    <a:pt x="659" y="1200"/>
                    <a:pt x="659" y="1200"/>
                    <a:pt x="659" y="1045"/>
                  </a:cubicBezTo>
                  <a:cubicBezTo>
                    <a:pt x="659" y="697"/>
                    <a:pt x="659" y="349"/>
                    <a:pt x="640" y="21"/>
                  </a:cubicBezTo>
                  <a:cubicBezTo>
                    <a:pt x="679" y="21"/>
                    <a:pt x="679" y="60"/>
                    <a:pt x="679" y="98"/>
                  </a:cubicBezTo>
                  <a:lnTo>
                    <a:pt x="679" y="1123"/>
                  </a:lnTo>
                  <a:cubicBezTo>
                    <a:pt x="679" y="1239"/>
                    <a:pt x="679" y="1239"/>
                    <a:pt x="563" y="1239"/>
                  </a:cubicBezTo>
                  <a:lnTo>
                    <a:pt x="60" y="1239"/>
                  </a:lnTo>
                  <a:lnTo>
                    <a:pt x="60" y="1239"/>
                  </a:lnTo>
                  <a:cubicBezTo>
                    <a:pt x="21" y="1200"/>
                    <a:pt x="21" y="1143"/>
                    <a:pt x="21" y="1084"/>
                  </a:cubicBezTo>
                  <a:cubicBezTo>
                    <a:pt x="1" y="775"/>
                    <a:pt x="1" y="485"/>
                    <a:pt x="1" y="176"/>
                  </a:cubicBezTo>
                  <a:cubicBezTo>
                    <a:pt x="1" y="117"/>
                    <a:pt x="1" y="60"/>
                    <a:pt x="40" y="21"/>
                  </a:cubicBezTo>
                  <a:lnTo>
                    <a:pt x="40" y="21"/>
                  </a:lnTo>
                  <a:cubicBezTo>
                    <a:pt x="60" y="1"/>
                    <a:pt x="78" y="1"/>
                    <a:pt x="98" y="2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7"/>
            <p:cNvSpPr/>
            <p:nvPr/>
          </p:nvSpPr>
          <p:spPr>
            <a:xfrm>
              <a:off x="681850" y="3275875"/>
              <a:ext cx="15500" cy="30475"/>
            </a:xfrm>
            <a:custGeom>
              <a:avLst/>
              <a:gdLst/>
              <a:ahLst/>
              <a:cxnLst/>
              <a:rect l="l" t="t" r="r" b="b"/>
              <a:pathLst>
                <a:path w="620" h="1219" extrusionOk="0">
                  <a:moveTo>
                    <a:pt x="1" y="19"/>
                  </a:moveTo>
                  <a:cubicBezTo>
                    <a:pt x="176" y="19"/>
                    <a:pt x="330" y="19"/>
                    <a:pt x="504" y="0"/>
                  </a:cubicBezTo>
                  <a:cubicBezTo>
                    <a:pt x="581" y="0"/>
                    <a:pt x="601" y="19"/>
                    <a:pt x="601" y="117"/>
                  </a:cubicBezTo>
                  <a:cubicBezTo>
                    <a:pt x="601" y="445"/>
                    <a:pt x="601" y="774"/>
                    <a:pt x="620" y="1102"/>
                  </a:cubicBezTo>
                  <a:cubicBezTo>
                    <a:pt x="620" y="1180"/>
                    <a:pt x="601" y="1218"/>
                    <a:pt x="524" y="1218"/>
                  </a:cubicBezTo>
                  <a:cubicBezTo>
                    <a:pt x="388" y="1200"/>
                    <a:pt x="253" y="1218"/>
                    <a:pt x="117" y="1218"/>
                  </a:cubicBezTo>
                  <a:cubicBezTo>
                    <a:pt x="39" y="1218"/>
                    <a:pt x="21" y="1180"/>
                    <a:pt x="21" y="1102"/>
                  </a:cubicBezTo>
                  <a:cubicBezTo>
                    <a:pt x="21" y="813"/>
                    <a:pt x="21" y="503"/>
                    <a:pt x="1" y="212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7"/>
            <p:cNvSpPr/>
            <p:nvPr/>
          </p:nvSpPr>
          <p:spPr>
            <a:xfrm>
              <a:off x="651875" y="3321800"/>
              <a:ext cx="15025" cy="15500"/>
            </a:xfrm>
            <a:custGeom>
              <a:avLst/>
              <a:gdLst/>
              <a:ahLst/>
              <a:cxnLst/>
              <a:rect l="l" t="t" r="r" b="b"/>
              <a:pathLst>
                <a:path w="601" h="620" extrusionOk="0">
                  <a:moveTo>
                    <a:pt x="0" y="21"/>
                  </a:moveTo>
                  <a:cubicBezTo>
                    <a:pt x="194" y="21"/>
                    <a:pt x="387" y="21"/>
                    <a:pt x="601" y="0"/>
                  </a:cubicBezTo>
                  <a:lnTo>
                    <a:pt x="601" y="503"/>
                  </a:lnTo>
                  <a:cubicBezTo>
                    <a:pt x="601" y="581"/>
                    <a:pt x="581" y="620"/>
                    <a:pt x="503" y="620"/>
                  </a:cubicBezTo>
                  <a:lnTo>
                    <a:pt x="0" y="62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7"/>
            <p:cNvSpPr/>
            <p:nvPr/>
          </p:nvSpPr>
          <p:spPr>
            <a:xfrm>
              <a:off x="620450" y="3276850"/>
              <a:ext cx="15500" cy="30000"/>
            </a:xfrm>
            <a:custGeom>
              <a:avLst/>
              <a:gdLst/>
              <a:ahLst/>
              <a:cxnLst/>
              <a:rect l="l" t="t" r="r" b="b"/>
              <a:pathLst>
                <a:path w="620" h="1200" extrusionOk="0">
                  <a:moveTo>
                    <a:pt x="600" y="0"/>
                  </a:moveTo>
                  <a:cubicBezTo>
                    <a:pt x="600" y="406"/>
                    <a:pt x="600" y="793"/>
                    <a:pt x="620" y="1200"/>
                  </a:cubicBezTo>
                  <a:lnTo>
                    <a:pt x="117" y="1200"/>
                  </a:lnTo>
                  <a:cubicBezTo>
                    <a:pt x="39" y="1200"/>
                    <a:pt x="19" y="1179"/>
                    <a:pt x="19" y="1102"/>
                  </a:cubicBezTo>
                  <a:cubicBezTo>
                    <a:pt x="19" y="774"/>
                    <a:pt x="19" y="444"/>
                    <a:pt x="1" y="116"/>
                  </a:cubicBezTo>
                  <a:cubicBezTo>
                    <a:pt x="1" y="0"/>
                    <a:pt x="19" y="0"/>
                    <a:pt x="117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7"/>
            <p:cNvSpPr/>
            <p:nvPr/>
          </p:nvSpPr>
          <p:spPr>
            <a:xfrm>
              <a:off x="727325" y="3182050"/>
              <a:ext cx="14525" cy="30975"/>
            </a:xfrm>
            <a:custGeom>
              <a:avLst/>
              <a:gdLst/>
              <a:ahLst/>
              <a:cxnLst/>
              <a:rect l="l" t="t" r="r" b="b"/>
              <a:pathLst>
                <a:path w="581" h="1239" extrusionOk="0">
                  <a:moveTo>
                    <a:pt x="0" y="39"/>
                  </a:moveTo>
                  <a:cubicBezTo>
                    <a:pt x="194" y="0"/>
                    <a:pt x="387" y="19"/>
                    <a:pt x="581" y="19"/>
                  </a:cubicBezTo>
                  <a:lnTo>
                    <a:pt x="581" y="1064"/>
                  </a:lnTo>
                  <a:cubicBezTo>
                    <a:pt x="581" y="1218"/>
                    <a:pt x="581" y="1218"/>
                    <a:pt x="446" y="1218"/>
                  </a:cubicBezTo>
                  <a:cubicBezTo>
                    <a:pt x="330" y="1218"/>
                    <a:pt x="232" y="1238"/>
                    <a:pt x="116" y="1238"/>
                  </a:cubicBezTo>
                  <a:cubicBezTo>
                    <a:pt x="20" y="1218"/>
                    <a:pt x="20" y="1218"/>
                    <a:pt x="20" y="1122"/>
                  </a:cubicBezTo>
                  <a:cubicBezTo>
                    <a:pt x="0" y="754"/>
                    <a:pt x="0" y="406"/>
                    <a:pt x="0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7"/>
            <p:cNvSpPr/>
            <p:nvPr/>
          </p:nvSpPr>
          <p:spPr>
            <a:xfrm>
              <a:off x="663975" y="3059675"/>
              <a:ext cx="16475" cy="92875"/>
            </a:xfrm>
            <a:custGeom>
              <a:avLst/>
              <a:gdLst/>
              <a:ahLst/>
              <a:cxnLst/>
              <a:rect l="l" t="t" r="r" b="b"/>
              <a:pathLst>
                <a:path w="659" h="3715" extrusionOk="0">
                  <a:moveTo>
                    <a:pt x="638" y="1839"/>
                  </a:moveTo>
                  <a:cubicBezTo>
                    <a:pt x="638" y="2399"/>
                    <a:pt x="638" y="2961"/>
                    <a:pt x="658" y="3521"/>
                  </a:cubicBezTo>
                  <a:lnTo>
                    <a:pt x="658" y="3637"/>
                  </a:lnTo>
                  <a:cubicBezTo>
                    <a:pt x="658" y="3676"/>
                    <a:pt x="638" y="3696"/>
                    <a:pt x="581" y="3696"/>
                  </a:cubicBezTo>
                  <a:cubicBezTo>
                    <a:pt x="426" y="3696"/>
                    <a:pt x="272" y="3696"/>
                    <a:pt x="117" y="3715"/>
                  </a:cubicBezTo>
                  <a:cubicBezTo>
                    <a:pt x="58" y="3715"/>
                    <a:pt x="39" y="3676"/>
                    <a:pt x="39" y="3619"/>
                  </a:cubicBezTo>
                  <a:lnTo>
                    <a:pt x="39" y="3541"/>
                  </a:lnTo>
                  <a:cubicBezTo>
                    <a:pt x="19" y="2419"/>
                    <a:pt x="19" y="1297"/>
                    <a:pt x="1" y="175"/>
                  </a:cubicBezTo>
                  <a:lnTo>
                    <a:pt x="1" y="98"/>
                  </a:lnTo>
                  <a:cubicBezTo>
                    <a:pt x="1" y="39"/>
                    <a:pt x="19" y="20"/>
                    <a:pt x="78" y="20"/>
                  </a:cubicBezTo>
                  <a:cubicBezTo>
                    <a:pt x="233" y="20"/>
                    <a:pt x="388" y="0"/>
                    <a:pt x="522" y="0"/>
                  </a:cubicBezTo>
                  <a:cubicBezTo>
                    <a:pt x="600" y="0"/>
                    <a:pt x="620" y="39"/>
                    <a:pt x="620" y="98"/>
                  </a:cubicBezTo>
                  <a:lnTo>
                    <a:pt x="620" y="194"/>
                  </a:lnTo>
                  <a:cubicBezTo>
                    <a:pt x="620" y="755"/>
                    <a:pt x="620" y="1297"/>
                    <a:pt x="638" y="18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37"/>
          <p:cNvGrpSpPr/>
          <p:nvPr/>
        </p:nvGrpSpPr>
        <p:grpSpPr>
          <a:xfrm>
            <a:off x="6879405" y="3157836"/>
            <a:ext cx="684632" cy="572683"/>
            <a:chOff x="343800" y="2991950"/>
            <a:chExt cx="414025" cy="346325"/>
          </a:xfrm>
        </p:grpSpPr>
        <p:sp>
          <p:nvSpPr>
            <p:cNvPr id="1183" name="Google Shape;1183;p37"/>
            <p:cNvSpPr/>
            <p:nvPr/>
          </p:nvSpPr>
          <p:spPr>
            <a:xfrm>
              <a:off x="421650" y="3301475"/>
              <a:ext cx="45025" cy="14075"/>
            </a:xfrm>
            <a:custGeom>
              <a:avLst/>
              <a:gdLst/>
              <a:ahLst/>
              <a:cxnLst/>
              <a:rect l="l" t="t" r="r" b="b"/>
              <a:pathLst>
                <a:path w="1801" h="563" extrusionOk="0">
                  <a:moveTo>
                    <a:pt x="1" y="563"/>
                  </a:moveTo>
                  <a:lnTo>
                    <a:pt x="1" y="117"/>
                  </a:lnTo>
                  <a:cubicBezTo>
                    <a:pt x="1" y="1"/>
                    <a:pt x="1" y="1"/>
                    <a:pt x="117" y="1"/>
                  </a:cubicBezTo>
                  <a:lnTo>
                    <a:pt x="1685" y="1"/>
                  </a:lnTo>
                  <a:cubicBezTo>
                    <a:pt x="1801" y="1"/>
                    <a:pt x="1801" y="1"/>
                    <a:pt x="1801" y="117"/>
                  </a:cubicBezTo>
                  <a:lnTo>
                    <a:pt x="1801" y="447"/>
                  </a:lnTo>
                  <a:cubicBezTo>
                    <a:pt x="1801" y="543"/>
                    <a:pt x="1781" y="563"/>
                    <a:pt x="1685" y="563"/>
                  </a:cubicBezTo>
                  <a:lnTo>
                    <a:pt x="1375" y="563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7"/>
            <p:cNvSpPr/>
            <p:nvPr/>
          </p:nvSpPr>
          <p:spPr>
            <a:xfrm>
              <a:off x="405725" y="3285550"/>
              <a:ext cx="17425" cy="15500"/>
            </a:xfrm>
            <a:custGeom>
              <a:avLst/>
              <a:gdLst/>
              <a:ahLst/>
              <a:cxnLst/>
              <a:rect l="l" t="t" r="r" b="b"/>
              <a:pathLst>
                <a:path w="697" h="620" extrusionOk="0">
                  <a:moveTo>
                    <a:pt x="19" y="599"/>
                  </a:moveTo>
                  <a:lnTo>
                    <a:pt x="19" y="96"/>
                  </a:lnTo>
                  <a:cubicBezTo>
                    <a:pt x="0" y="39"/>
                    <a:pt x="39" y="0"/>
                    <a:pt x="116" y="0"/>
                  </a:cubicBezTo>
                  <a:lnTo>
                    <a:pt x="599" y="0"/>
                  </a:lnTo>
                  <a:cubicBezTo>
                    <a:pt x="697" y="194"/>
                    <a:pt x="658" y="387"/>
                    <a:pt x="638" y="581"/>
                  </a:cubicBezTo>
                  <a:cubicBezTo>
                    <a:pt x="619" y="581"/>
                    <a:pt x="619" y="599"/>
                    <a:pt x="619" y="599"/>
                  </a:cubicBezTo>
                  <a:cubicBezTo>
                    <a:pt x="406" y="599"/>
                    <a:pt x="212" y="619"/>
                    <a:pt x="19" y="59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7"/>
            <p:cNvSpPr/>
            <p:nvPr/>
          </p:nvSpPr>
          <p:spPr>
            <a:xfrm>
              <a:off x="465675" y="3285550"/>
              <a:ext cx="16950" cy="15500"/>
            </a:xfrm>
            <a:custGeom>
              <a:avLst/>
              <a:gdLst/>
              <a:ahLst/>
              <a:cxnLst/>
              <a:rect l="l" t="t" r="r" b="b"/>
              <a:pathLst>
                <a:path w="678" h="620" extrusionOk="0">
                  <a:moveTo>
                    <a:pt x="97" y="0"/>
                  </a:moveTo>
                  <a:lnTo>
                    <a:pt x="561" y="0"/>
                  </a:lnTo>
                  <a:cubicBezTo>
                    <a:pt x="659" y="0"/>
                    <a:pt x="659" y="19"/>
                    <a:pt x="677" y="116"/>
                  </a:cubicBezTo>
                  <a:lnTo>
                    <a:pt x="677" y="599"/>
                  </a:lnTo>
                  <a:cubicBezTo>
                    <a:pt x="465" y="619"/>
                    <a:pt x="272" y="599"/>
                    <a:pt x="58" y="599"/>
                  </a:cubicBezTo>
                  <a:lnTo>
                    <a:pt x="58" y="581"/>
                  </a:lnTo>
                  <a:cubicBezTo>
                    <a:pt x="1" y="426"/>
                    <a:pt x="20" y="251"/>
                    <a:pt x="40" y="78"/>
                  </a:cubicBezTo>
                  <a:cubicBezTo>
                    <a:pt x="40" y="58"/>
                    <a:pt x="40" y="0"/>
                    <a:pt x="97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7"/>
            <p:cNvSpPr/>
            <p:nvPr/>
          </p:nvSpPr>
          <p:spPr>
            <a:xfrm>
              <a:off x="420700" y="3299550"/>
              <a:ext cx="46950" cy="16475"/>
            </a:xfrm>
            <a:custGeom>
              <a:avLst/>
              <a:gdLst/>
              <a:ahLst/>
              <a:cxnLst/>
              <a:rect l="l" t="t" r="r" b="b"/>
              <a:pathLst>
                <a:path w="1878" h="659" extrusionOk="0">
                  <a:moveTo>
                    <a:pt x="1857" y="39"/>
                  </a:moveTo>
                  <a:cubicBezTo>
                    <a:pt x="1877" y="214"/>
                    <a:pt x="1877" y="408"/>
                    <a:pt x="1877" y="581"/>
                  </a:cubicBezTo>
                  <a:cubicBezTo>
                    <a:pt x="1877" y="640"/>
                    <a:pt x="1857" y="658"/>
                    <a:pt x="1800" y="658"/>
                  </a:cubicBezTo>
                  <a:lnTo>
                    <a:pt x="59" y="658"/>
                  </a:lnTo>
                  <a:cubicBezTo>
                    <a:pt x="59" y="658"/>
                    <a:pt x="39" y="658"/>
                    <a:pt x="39" y="640"/>
                  </a:cubicBezTo>
                  <a:cubicBezTo>
                    <a:pt x="98" y="581"/>
                    <a:pt x="194" y="601"/>
                    <a:pt x="271" y="601"/>
                  </a:cubicBezTo>
                  <a:lnTo>
                    <a:pt x="1548" y="601"/>
                  </a:lnTo>
                  <a:cubicBezTo>
                    <a:pt x="1780" y="601"/>
                    <a:pt x="1800" y="581"/>
                    <a:pt x="1800" y="349"/>
                  </a:cubicBezTo>
                  <a:lnTo>
                    <a:pt x="1800" y="330"/>
                  </a:lnTo>
                  <a:cubicBezTo>
                    <a:pt x="1800" y="137"/>
                    <a:pt x="1780" y="117"/>
                    <a:pt x="1586" y="117"/>
                  </a:cubicBezTo>
                  <a:lnTo>
                    <a:pt x="291" y="117"/>
                  </a:lnTo>
                  <a:cubicBezTo>
                    <a:pt x="98" y="117"/>
                    <a:pt x="98" y="137"/>
                    <a:pt x="77" y="330"/>
                  </a:cubicBezTo>
                  <a:cubicBezTo>
                    <a:pt x="77" y="426"/>
                    <a:pt x="116" y="542"/>
                    <a:pt x="39" y="640"/>
                  </a:cubicBezTo>
                  <a:cubicBezTo>
                    <a:pt x="0" y="620"/>
                    <a:pt x="20" y="581"/>
                    <a:pt x="20" y="542"/>
                  </a:cubicBezTo>
                  <a:lnTo>
                    <a:pt x="20" y="39"/>
                  </a:lnTo>
                  <a:lnTo>
                    <a:pt x="0" y="39"/>
                  </a:lnTo>
                  <a:cubicBezTo>
                    <a:pt x="59" y="1"/>
                    <a:pt x="136" y="1"/>
                    <a:pt x="214" y="1"/>
                  </a:cubicBezTo>
                  <a:lnTo>
                    <a:pt x="1664" y="1"/>
                  </a:lnTo>
                  <a:cubicBezTo>
                    <a:pt x="1741" y="1"/>
                    <a:pt x="1819" y="1"/>
                    <a:pt x="1877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7"/>
            <p:cNvSpPr/>
            <p:nvPr/>
          </p:nvSpPr>
          <p:spPr>
            <a:xfrm>
              <a:off x="468075" y="3146250"/>
              <a:ext cx="76450" cy="154300"/>
            </a:xfrm>
            <a:custGeom>
              <a:avLst/>
              <a:gdLst/>
              <a:ahLst/>
              <a:cxnLst/>
              <a:rect l="l" t="t" r="r" b="b"/>
              <a:pathLst>
                <a:path w="3058" h="6172" extrusionOk="0">
                  <a:moveTo>
                    <a:pt x="2459" y="1239"/>
                  </a:moveTo>
                  <a:cubicBezTo>
                    <a:pt x="2438" y="1278"/>
                    <a:pt x="2438" y="1335"/>
                    <a:pt x="2438" y="1374"/>
                  </a:cubicBezTo>
                  <a:lnTo>
                    <a:pt x="2438" y="1760"/>
                  </a:lnTo>
                  <a:cubicBezTo>
                    <a:pt x="2438" y="1838"/>
                    <a:pt x="2420" y="1858"/>
                    <a:pt x="2343" y="1858"/>
                  </a:cubicBezTo>
                  <a:lnTo>
                    <a:pt x="1355" y="1858"/>
                  </a:lnTo>
                  <a:cubicBezTo>
                    <a:pt x="1182" y="1858"/>
                    <a:pt x="1200" y="1838"/>
                    <a:pt x="1200" y="2031"/>
                  </a:cubicBezTo>
                  <a:lnTo>
                    <a:pt x="1200" y="5379"/>
                  </a:lnTo>
                  <a:cubicBezTo>
                    <a:pt x="1200" y="5591"/>
                    <a:pt x="1239" y="5552"/>
                    <a:pt x="1027" y="5552"/>
                  </a:cubicBezTo>
                  <a:lnTo>
                    <a:pt x="717" y="5552"/>
                  </a:lnTo>
                  <a:cubicBezTo>
                    <a:pt x="601" y="5552"/>
                    <a:pt x="581" y="5572"/>
                    <a:pt x="581" y="5668"/>
                  </a:cubicBezTo>
                  <a:lnTo>
                    <a:pt x="581" y="6055"/>
                  </a:lnTo>
                  <a:cubicBezTo>
                    <a:pt x="581" y="6094"/>
                    <a:pt x="601" y="6133"/>
                    <a:pt x="581" y="6171"/>
                  </a:cubicBezTo>
                  <a:cubicBezTo>
                    <a:pt x="504" y="6055"/>
                    <a:pt x="543" y="5939"/>
                    <a:pt x="524" y="5823"/>
                  </a:cubicBezTo>
                  <a:cubicBezTo>
                    <a:pt x="524" y="5630"/>
                    <a:pt x="524" y="5630"/>
                    <a:pt x="331" y="5611"/>
                  </a:cubicBezTo>
                  <a:cubicBezTo>
                    <a:pt x="215" y="5611"/>
                    <a:pt x="98" y="5650"/>
                    <a:pt x="1" y="5572"/>
                  </a:cubicBezTo>
                  <a:cubicBezTo>
                    <a:pt x="40" y="5475"/>
                    <a:pt x="137" y="5495"/>
                    <a:pt x="215" y="5495"/>
                  </a:cubicBezTo>
                  <a:cubicBezTo>
                    <a:pt x="543" y="5495"/>
                    <a:pt x="524" y="5534"/>
                    <a:pt x="524" y="5165"/>
                  </a:cubicBezTo>
                  <a:cubicBezTo>
                    <a:pt x="524" y="4682"/>
                    <a:pt x="524" y="4198"/>
                    <a:pt x="543" y="3715"/>
                  </a:cubicBezTo>
                  <a:cubicBezTo>
                    <a:pt x="543" y="3424"/>
                    <a:pt x="524" y="3153"/>
                    <a:pt x="524" y="2883"/>
                  </a:cubicBezTo>
                  <a:cubicBezTo>
                    <a:pt x="543" y="2400"/>
                    <a:pt x="543" y="1935"/>
                    <a:pt x="524" y="1451"/>
                  </a:cubicBezTo>
                  <a:cubicBezTo>
                    <a:pt x="524" y="1219"/>
                    <a:pt x="563" y="1180"/>
                    <a:pt x="795" y="1180"/>
                  </a:cubicBezTo>
                  <a:lnTo>
                    <a:pt x="2188" y="1180"/>
                  </a:lnTo>
                  <a:cubicBezTo>
                    <a:pt x="2381" y="1180"/>
                    <a:pt x="2381" y="1180"/>
                    <a:pt x="2381" y="968"/>
                  </a:cubicBezTo>
                  <a:lnTo>
                    <a:pt x="2381" y="233"/>
                  </a:lnTo>
                  <a:cubicBezTo>
                    <a:pt x="2381" y="156"/>
                    <a:pt x="2381" y="97"/>
                    <a:pt x="2420" y="19"/>
                  </a:cubicBezTo>
                  <a:cubicBezTo>
                    <a:pt x="2420" y="19"/>
                    <a:pt x="2420" y="1"/>
                    <a:pt x="2438" y="1"/>
                  </a:cubicBezTo>
                  <a:lnTo>
                    <a:pt x="2962" y="1"/>
                  </a:lnTo>
                  <a:cubicBezTo>
                    <a:pt x="3039" y="1"/>
                    <a:pt x="3058" y="19"/>
                    <a:pt x="3058" y="97"/>
                  </a:cubicBezTo>
                  <a:lnTo>
                    <a:pt x="3058" y="1180"/>
                  </a:lnTo>
                  <a:cubicBezTo>
                    <a:pt x="3058" y="1200"/>
                    <a:pt x="3058" y="1219"/>
                    <a:pt x="3039" y="1219"/>
                  </a:cubicBezTo>
                  <a:cubicBezTo>
                    <a:pt x="2980" y="1162"/>
                    <a:pt x="2980" y="1103"/>
                    <a:pt x="2980" y="1025"/>
                  </a:cubicBezTo>
                  <a:lnTo>
                    <a:pt x="2980" y="252"/>
                  </a:lnTo>
                  <a:cubicBezTo>
                    <a:pt x="2980" y="97"/>
                    <a:pt x="2962" y="78"/>
                    <a:pt x="2807" y="78"/>
                  </a:cubicBezTo>
                  <a:cubicBezTo>
                    <a:pt x="2516" y="78"/>
                    <a:pt x="2516" y="78"/>
                    <a:pt x="2516" y="368"/>
                  </a:cubicBezTo>
                  <a:lnTo>
                    <a:pt x="2516" y="1025"/>
                  </a:lnTo>
                  <a:cubicBezTo>
                    <a:pt x="2516" y="1103"/>
                    <a:pt x="2516" y="1180"/>
                    <a:pt x="2459" y="12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7"/>
            <p:cNvSpPr/>
            <p:nvPr/>
          </p:nvSpPr>
          <p:spPr>
            <a:xfrm>
              <a:off x="359275" y="3175750"/>
              <a:ext cx="61950" cy="124800"/>
            </a:xfrm>
            <a:custGeom>
              <a:avLst/>
              <a:gdLst/>
              <a:ahLst/>
              <a:cxnLst/>
              <a:rect l="l" t="t" r="r" b="b"/>
              <a:pathLst>
                <a:path w="2478" h="4992" extrusionOk="0">
                  <a:moveTo>
                    <a:pt x="1877" y="4991"/>
                  </a:moveTo>
                  <a:cubicBezTo>
                    <a:pt x="1838" y="4857"/>
                    <a:pt x="1858" y="4720"/>
                    <a:pt x="1858" y="4586"/>
                  </a:cubicBezTo>
                  <a:lnTo>
                    <a:pt x="1858" y="4488"/>
                  </a:lnTo>
                  <a:cubicBezTo>
                    <a:pt x="1858" y="4392"/>
                    <a:pt x="1819" y="4372"/>
                    <a:pt x="1742" y="4372"/>
                  </a:cubicBezTo>
                  <a:cubicBezTo>
                    <a:pt x="1626" y="4392"/>
                    <a:pt x="1490" y="4392"/>
                    <a:pt x="1374" y="4372"/>
                  </a:cubicBezTo>
                  <a:cubicBezTo>
                    <a:pt x="1239" y="4372"/>
                    <a:pt x="1239" y="4372"/>
                    <a:pt x="1239" y="4256"/>
                  </a:cubicBezTo>
                  <a:lnTo>
                    <a:pt x="1239" y="871"/>
                  </a:lnTo>
                  <a:cubicBezTo>
                    <a:pt x="1239" y="658"/>
                    <a:pt x="1258" y="678"/>
                    <a:pt x="1064" y="678"/>
                  </a:cubicBezTo>
                  <a:lnTo>
                    <a:pt x="136" y="678"/>
                  </a:lnTo>
                  <a:cubicBezTo>
                    <a:pt x="19" y="678"/>
                    <a:pt x="19" y="678"/>
                    <a:pt x="1" y="562"/>
                  </a:cubicBezTo>
                  <a:cubicBezTo>
                    <a:pt x="1" y="387"/>
                    <a:pt x="19" y="214"/>
                    <a:pt x="19" y="39"/>
                  </a:cubicBezTo>
                  <a:lnTo>
                    <a:pt x="40" y="20"/>
                  </a:lnTo>
                  <a:cubicBezTo>
                    <a:pt x="97" y="0"/>
                    <a:pt x="156" y="0"/>
                    <a:pt x="233" y="0"/>
                  </a:cubicBezTo>
                  <a:lnTo>
                    <a:pt x="1606" y="0"/>
                  </a:lnTo>
                  <a:cubicBezTo>
                    <a:pt x="1877" y="0"/>
                    <a:pt x="1915" y="39"/>
                    <a:pt x="1915" y="310"/>
                  </a:cubicBezTo>
                  <a:lnTo>
                    <a:pt x="1915" y="4044"/>
                  </a:lnTo>
                  <a:cubicBezTo>
                    <a:pt x="1915" y="4315"/>
                    <a:pt x="1915" y="4315"/>
                    <a:pt x="2186" y="4315"/>
                  </a:cubicBezTo>
                  <a:cubicBezTo>
                    <a:pt x="2284" y="4315"/>
                    <a:pt x="2400" y="4295"/>
                    <a:pt x="2477" y="4372"/>
                  </a:cubicBezTo>
                  <a:cubicBezTo>
                    <a:pt x="2400" y="4470"/>
                    <a:pt x="2302" y="4431"/>
                    <a:pt x="2206" y="4431"/>
                  </a:cubicBezTo>
                  <a:cubicBezTo>
                    <a:pt x="1877" y="4450"/>
                    <a:pt x="1915" y="4431"/>
                    <a:pt x="1915" y="4741"/>
                  </a:cubicBezTo>
                  <a:cubicBezTo>
                    <a:pt x="1915" y="4818"/>
                    <a:pt x="1935" y="4914"/>
                    <a:pt x="1877" y="499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7"/>
            <p:cNvSpPr/>
            <p:nvPr/>
          </p:nvSpPr>
          <p:spPr>
            <a:xfrm>
              <a:off x="496125" y="3084825"/>
              <a:ext cx="17950" cy="32450"/>
            </a:xfrm>
            <a:custGeom>
              <a:avLst/>
              <a:gdLst/>
              <a:ahLst/>
              <a:cxnLst/>
              <a:rect l="l" t="t" r="r" b="b"/>
              <a:pathLst>
                <a:path w="718" h="1298" extrusionOk="0">
                  <a:moveTo>
                    <a:pt x="78" y="0"/>
                  </a:moveTo>
                  <a:lnTo>
                    <a:pt x="581" y="0"/>
                  </a:lnTo>
                  <a:cubicBezTo>
                    <a:pt x="697" y="0"/>
                    <a:pt x="697" y="0"/>
                    <a:pt x="697" y="116"/>
                  </a:cubicBezTo>
                  <a:lnTo>
                    <a:pt x="697" y="1104"/>
                  </a:lnTo>
                  <a:cubicBezTo>
                    <a:pt x="697" y="1142"/>
                    <a:pt x="697" y="1181"/>
                    <a:pt x="718" y="1238"/>
                  </a:cubicBezTo>
                  <a:cubicBezTo>
                    <a:pt x="697" y="1238"/>
                    <a:pt x="697" y="1238"/>
                    <a:pt x="679" y="1258"/>
                  </a:cubicBezTo>
                  <a:cubicBezTo>
                    <a:pt x="524" y="1297"/>
                    <a:pt x="349" y="1277"/>
                    <a:pt x="176" y="1277"/>
                  </a:cubicBezTo>
                  <a:cubicBezTo>
                    <a:pt x="98" y="1258"/>
                    <a:pt x="40" y="1220"/>
                    <a:pt x="40" y="1161"/>
                  </a:cubicBezTo>
                  <a:cubicBezTo>
                    <a:pt x="40" y="774"/>
                    <a:pt x="1" y="407"/>
                    <a:pt x="60" y="2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7"/>
            <p:cNvSpPr/>
            <p:nvPr/>
          </p:nvSpPr>
          <p:spPr>
            <a:xfrm>
              <a:off x="481625" y="3053400"/>
              <a:ext cx="16975" cy="33375"/>
            </a:xfrm>
            <a:custGeom>
              <a:avLst/>
              <a:gdLst/>
              <a:ahLst/>
              <a:cxnLst/>
              <a:rect l="l" t="t" r="r" b="b"/>
              <a:pathLst>
                <a:path w="679" h="1335" extrusionOk="0">
                  <a:moveTo>
                    <a:pt x="658" y="39"/>
                  </a:moveTo>
                  <a:cubicBezTo>
                    <a:pt x="678" y="445"/>
                    <a:pt x="678" y="852"/>
                    <a:pt x="658" y="1257"/>
                  </a:cubicBezTo>
                  <a:lnTo>
                    <a:pt x="658" y="1257"/>
                  </a:lnTo>
                  <a:cubicBezTo>
                    <a:pt x="465" y="1335"/>
                    <a:pt x="253" y="1335"/>
                    <a:pt x="59" y="1257"/>
                  </a:cubicBezTo>
                  <a:cubicBezTo>
                    <a:pt x="39" y="1239"/>
                    <a:pt x="21" y="1239"/>
                    <a:pt x="21" y="1218"/>
                  </a:cubicBezTo>
                  <a:cubicBezTo>
                    <a:pt x="1" y="852"/>
                    <a:pt x="21" y="483"/>
                    <a:pt x="21" y="116"/>
                  </a:cubicBezTo>
                  <a:cubicBezTo>
                    <a:pt x="21" y="58"/>
                    <a:pt x="39" y="19"/>
                    <a:pt x="117" y="19"/>
                  </a:cubicBezTo>
                  <a:cubicBezTo>
                    <a:pt x="292" y="19"/>
                    <a:pt x="485" y="0"/>
                    <a:pt x="658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7"/>
            <p:cNvSpPr/>
            <p:nvPr/>
          </p:nvSpPr>
          <p:spPr>
            <a:xfrm>
              <a:off x="390250" y="3052900"/>
              <a:ext cx="16925" cy="34375"/>
            </a:xfrm>
            <a:custGeom>
              <a:avLst/>
              <a:gdLst/>
              <a:ahLst/>
              <a:cxnLst/>
              <a:rect l="l" t="t" r="r" b="b"/>
              <a:pathLst>
                <a:path w="677" h="1375" extrusionOk="0">
                  <a:moveTo>
                    <a:pt x="0" y="1277"/>
                  </a:moveTo>
                  <a:lnTo>
                    <a:pt x="0" y="59"/>
                  </a:lnTo>
                  <a:cubicBezTo>
                    <a:pt x="194" y="0"/>
                    <a:pt x="367" y="39"/>
                    <a:pt x="560" y="39"/>
                  </a:cubicBezTo>
                  <a:cubicBezTo>
                    <a:pt x="599" y="39"/>
                    <a:pt x="638" y="78"/>
                    <a:pt x="638" y="116"/>
                  </a:cubicBezTo>
                  <a:cubicBezTo>
                    <a:pt x="638" y="503"/>
                    <a:pt x="676" y="890"/>
                    <a:pt x="619" y="1277"/>
                  </a:cubicBezTo>
                  <a:cubicBezTo>
                    <a:pt x="426" y="1375"/>
                    <a:pt x="212" y="1336"/>
                    <a:pt x="19" y="1297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7"/>
            <p:cNvSpPr/>
            <p:nvPr/>
          </p:nvSpPr>
          <p:spPr>
            <a:xfrm>
              <a:off x="374250" y="3084350"/>
              <a:ext cx="17450" cy="33375"/>
            </a:xfrm>
            <a:custGeom>
              <a:avLst/>
              <a:gdLst/>
              <a:ahLst/>
              <a:cxnLst/>
              <a:rect l="l" t="t" r="r" b="b"/>
              <a:pathLst>
                <a:path w="698" h="1335" extrusionOk="0">
                  <a:moveTo>
                    <a:pt x="40" y="39"/>
                  </a:moveTo>
                  <a:cubicBezTo>
                    <a:pt x="233" y="1"/>
                    <a:pt x="447" y="19"/>
                    <a:pt x="640" y="19"/>
                  </a:cubicBezTo>
                  <a:lnTo>
                    <a:pt x="640" y="19"/>
                  </a:lnTo>
                  <a:cubicBezTo>
                    <a:pt x="679" y="78"/>
                    <a:pt x="679" y="135"/>
                    <a:pt x="679" y="194"/>
                  </a:cubicBezTo>
                  <a:cubicBezTo>
                    <a:pt x="697" y="483"/>
                    <a:pt x="697" y="774"/>
                    <a:pt x="679" y="1064"/>
                  </a:cubicBezTo>
                  <a:cubicBezTo>
                    <a:pt x="679" y="1257"/>
                    <a:pt x="640" y="1296"/>
                    <a:pt x="447" y="1296"/>
                  </a:cubicBezTo>
                  <a:cubicBezTo>
                    <a:pt x="310" y="1296"/>
                    <a:pt x="176" y="1335"/>
                    <a:pt x="40" y="1257"/>
                  </a:cubicBezTo>
                  <a:cubicBezTo>
                    <a:pt x="1" y="1084"/>
                    <a:pt x="21" y="929"/>
                    <a:pt x="21" y="754"/>
                  </a:cubicBezTo>
                  <a:cubicBezTo>
                    <a:pt x="21" y="522"/>
                    <a:pt x="1" y="271"/>
                    <a:pt x="40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7"/>
            <p:cNvSpPr/>
            <p:nvPr/>
          </p:nvSpPr>
          <p:spPr>
            <a:xfrm>
              <a:off x="512575" y="3115300"/>
              <a:ext cx="16975" cy="33375"/>
            </a:xfrm>
            <a:custGeom>
              <a:avLst/>
              <a:gdLst/>
              <a:ahLst/>
              <a:cxnLst/>
              <a:rect l="l" t="t" r="r" b="b"/>
              <a:pathLst>
                <a:path w="679" h="1335" extrusionOk="0">
                  <a:moveTo>
                    <a:pt x="60" y="19"/>
                  </a:moveTo>
                  <a:lnTo>
                    <a:pt x="563" y="19"/>
                  </a:lnTo>
                  <a:cubicBezTo>
                    <a:pt x="640" y="19"/>
                    <a:pt x="658" y="19"/>
                    <a:pt x="658" y="97"/>
                  </a:cubicBezTo>
                  <a:cubicBezTo>
                    <a:pt x="658" y="484"/>
                    <a:pt x="679" y="852"/>
                    <a:pt x="658" y="1239"/>
                  </a:cubicBezTo>
                  <a:lnTo>
                    <a:pt x="658" y="1239"/>
                  </a:lnTo>
                  <a:cubicBezTo>
                    <a:pt x="465" y="1335"/>
                    <a:pt x="292" y="1296"/>
                    <a:pt x="98" y="1277"/>
                  </a:cubicBezTo>
                  <a:cubicBezTo>
                    <a:pt x="39" y="1257"/>
                    <a:pt x="21" y="1219"/>
                    <a:pt x="21" y="1161"/>
                  </a:cubicBezTo>
                  <a:cubicBezTo>
                    <a:pt x="1" y="793"/>
                    <a:pt x="1" y="445"/>
                    <a:pt x="21" y="97"/>
                  </a:cubicBezTo>
                  <a:cubicBezTo>
                    <a:pt x="21" y="58"/>
                    <a:pt x="39" y="39"/>
                    <a:pt x="60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7"/>
            <p:cNvSpPr/>
            <p:nvPr/>
          </p:nvSpPr>
          <p:spPr>
            <a:xfrm>
              <a:off x="529525" y="3147225"/>
              <a:ext cx="14525" cy="30000"/>
            </a:xfrm>
            <a:custGeom>
              <a:avLst/>
              <a:gdLst/>
              <a:ahLst/>
              <a:cxnLst/>
              <a:rect l="l" t="t" r="r" b="b"/>
              <a:pathLst>
                <a:path w="581" h="1200" extrusionOk="0">
                  <a:moveTo>
                    <a:pt x="1" y="1200"/>
                  </a:moveTo>
                  <a:lnTo>
                    <a:pt x="1" y="135"/>
                  </a:lnTo>
                  <a:cubicBezTo>
                    <a:pt x="1" y="0"/>
                    <a:pt x="1" y="0"/>
                    <a:pt x="135" y="0"/>
                  </a:cubicBezTo>
                  <a:lnTo>
                    <a:pt x="445" y="0"/>
                  </a:lnTo>
                  <a:cubicBezTo>
                    <a:pt x="561" y="0"/>
                    <a:pt x="581" y="0"/>
                    <a:pt x="581" y="117"/>
                  </a:cubicBezTo>
                  <a:lnTo>
                    <a:pt x="581" y="909"/>
                  </a:lnTo>
                  <a:lnTo>
                    <a:pt x="581" y="1180"/>
                  </a:lnTo>
                  <a:cubicBezTo>
                    <a:pt x="388" y="1200"/>
                    <a:pt x="194" y="1200"/>
                    <a:pt x="1" y="120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7"/>
            <p:cNvSpPr/>
            <p:nvPr/>
          </p:nvSpPr>
          <p:spPr>
            <a:xfrm>
              <a:off x="343800" y="3146725"/>
              <a:ext cx="15500" cy="30975"/>
            </a:xfrm>
            <a:custGeom>
              <a:avLst/>
              <a:gdLst/>
              <a:ahLst/>
              <a:cxnLst/>
              <a:rect l="l" t="t" r="r" b="b"/>
              <a:pathLst>
                <a:path w="620" h="1239" extrusionOk="0">
                  <a:moveTo>
                    <a:pt x="561" y="1220"/>
                  </a:moveTo>
                  <a:cubicBezTo>
                    <a:pt x="388" y="1220"/>
                    <a:pt x="213" y="1238"/>
                    <a:pt x="19" y="1200"/>
                  </a:cubicBezTo>
                  <a:cubicBezTo>
                    <a:pt x="1" y="890"/>
                    <a:pt x="19" y="581"/>
                    <a:pt x="19" y="271"/>
                  </a:cubicBezTo>
                  <a:cubicBezTo>
                    <a:pt x="19" y="0"/>
                    <a:pt x="19" y="0"/>
                    <a:pt x="272" y="0"/>
                  </a:cubicBezTo>
                  <a:lnTo>
                    <a:pt x="349" y="0"/>
                  </a:lnTo>
                  <a:cubicBezTo>
                    <a:pt x="620" y="0"/>
                    <a:pt x="620" y="0"/>
                    <a:pt x="620" y="253"/>
                  </a:cubicBezTo>
                  <a:lnTo>
                    <a:pt x="620" y="1026"/>
                  </a:lnTo>
                  <a:cubicBezTo>
                    <a:pt x="620" y="1084"/>
                    <a:pt x="620" y="1161"/>
                    <a:pt x="561" y="122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7"/>
            <p:cNvSpPr/>
            <p:nvPr/>
          </p:nvSpPr>
          <p:spPr>
            <a:xfrm>
              <a:off x="450200" y="3007925"/>
              <a:ext cx="17450" cy="16950"/>
            </a:xfrm>
            <a:custGeom>
              <a:avLst/>
              <a:gdLst/>
              <a:ahLst/>
              <a:cxnLst/>
              <a:rect l="l" t="t" r="r" b="b"/>
              <a:pathLst>
                <a:path w="698" h="678" extrusionOk="0">
                  <a:moveTo>
                    <a:pt x="97" y="1"/>
                  </a:moveTo>
                  <a:lnTo>
                    <a:pt x="581" y="1"/>
                  </a:lnTo>
                  <a:cubicBezTo>
                    <a:pt x="697" y="1"/>
                    <a:pt x="697" y="1"/>
                    <a:pt x="697" y="97"/>
                  </a:cubicBezTo>
                  <a:lnTo>
                    <a:pt x="697" y="581"/>
                  </a:lnTo>
                  <a:cubicBezTo>
                    <a:pt x="504" y="677"/>
                    <a:pt x="310" y="620"/>
                    <a:pt x="136" y="620"/>
                  </a:cubicBezTo>
                  <a:cubicBezTo>
                    <a:pt x="97" y="620"/>
                    <a:pt x="58" y="581"/>
                    <a:pt x="58" y="543"/>
                  </a:cubicBezTo>
                  <a:cubicBezTo>
                    <a:pt x="58" y="368"/>
                    <a:pt x="1" y="174"/>
                    <a:pt x="97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7"/>
            <p:cNvSpPr/>
            <p:nvPr/>
          </p:nvSpPr>
          <p:spPr>
            <a:xfrm>
              <a:off x="420700" y="3007425"/>
              <a:ext cx="17425" cy="16475"/>
            </a:xfrm>
            <a:custGeom>
              <a:avLst/>
              <a:gdLst/>
              <a:ahLst/>
              <a:cxnLst/>
              <a:rect l="l" t="t" r="r" b="b"/>
              <a:pathLst>
                <a:path w="697" h="659" extrusionOk="0">
                  <a:moveTo>
                    <a:pt x="39" y="21"/>
                  </a:moveTo>
                  <a:cubicBezTo>
                    <a:pt x="232" y="21"/>
                    <a:pt x="426" y="21"/>
                    <a:pt x="619" y="1"/>
                  </a:cubicBezTo>
                  <a:cubicBezTo>
                    <a:pt x="696" y="194"/>
                    <a:pt x="658" y="388"/>
                    <a:pt x="639" y="563"/>
                  </a:cubicBezTo>
                  <a:cubicBezTo>
                    <a:pt x="639" y="620"/>
                    <a:pt x="580" y="640"/>
                    <a:pt x="523" y="640"/>
                  </a:cubicBezTo>
                  <a:cubicBezTo>
                    <a:pt x="387" y="659"/>
                    <a:pt x="252" y="659"/>
                    <a:pt x="136" y="640"/>
                  </a:cubicBezTo>
                  <a:cubicBezTo>
                    <a:pt x="77" y="640"/>
                    <a:pt x="20" y="620"/>
                    <a:pt x="20" y="563"/>
                  </a:cubicBezTo>
                  <a:cubicBezTo>
                    <a:pt x="39" y="388"/>
                    <a:pt x="0" y="194"/>
                    <a:pt x="39" y="2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7"/>
            <p:cNvSpPr/>
            <p:nvPr/>
          </p:nvSpPr>
          <p:spPr>
            <a:xfrm>
              <a:off x="390250" y="2991950"/>
              <a:ext cx="61425" cy="92900"/>
            </a:xfrm>
            <a:custGeom>
              <a:avLst/>
              <a:gdLst/>
              <a:ahLst/>
              <a:cxnLst/>
              <a:rect l="l" t="t" r="r" b="b"/>
              <a:pathLst>
                <a:path w="2457" h="3716" extrusionOk="0">
                  <a:moveTo>
                    <a:pt x="1257" y="640"/>
                  </a:moveTo>
                  <a:lnTo>
                    <a:pt x="1257" y="1143"/>
                  </a:lnTo>
                  <a:cubicBezTo>
                    <a:pt x="1257" y="1200"/>
                    <a:pt x="1277" y="1239"/>
                    <a:pt x="1334" y="1220"/>
                  </a:cubicBezTo>
                  <a:lnTo>
                    <a:pt x="1741" y="1220"/>
                  </a:lnTo>
                  <a:cubicBezTo>
                    <a:pt x="1819" y="1239"/>
                    <a:pt x="1837" y="1200"/>
                    <a:pt x="1837" y="1143"/>
                  </a:cubicBezTo>
                  <a:lnTo>
                    <a:pt x="1837" y="620"/>
                  </a:lnTo>
                  <a:lnTo>
                    <a:pt x="1837" y="98"/>
                  </a:lnTo>
                  <a:cubicBezTo>
                    <a:pt x="1837" y="39"/>
                    <a:pt x="1857" y="1"/>
                    <a:pt x="1935" y="1"/>
                  </a:cubicBezTo>
                  <a:lnTo>
                    <a:pt x="2399" y="1"/>
                  </a:lnTo>
                  <a:cubicBezTo>
                    <a:pt x="2417" y="1"/>
                    <a:pt x="2438" y="1"/>
                    <a:pt x="2456" y="21"/>
                  </a:cubicBezTo>
                  <a:cubicBezTo>
                    <a:pt x="2456" y="39"/>
                    <a:pt x="2456" y="39"/>
                    <a:pt x="2438" y="39"/>
                  </a:cubicBezTo>
                  <a:cubicBezTo>
                    <a:pt x="2322" y="98"/>
                    <a:pt x="2185" y="78"/>
                    <a:pt x="2051" y="78"/>
                  </a:cubicBezTo>
                  <a:cubicBezTo>
                    <a:pt x="1935" y="78"/>
                    <a:pt x="1896" y="117"/>
                    <a:pt x="1896" y="233"/>
                  </a:cubicBezTo>
                  <a:cubicBezTo>
                    <a:pt x="1914" y="369"/>
                    <a:pt x="1914" y="504"/>
                    <a:pt x="1896" y="640"/>
                  </a:cubicBezTo>
                  <a:cubicBezTo>
                    <a:pt x="1914" y="795"/>
                    <a:pt x="1896" y="949"/>
                    <a:pt x="1896" y="1123"/>
                  </a:cubicBezTo>
                  <a:cubicBezTo>
                    <a:pt x="1896" y="1239"/>
                    <a:pt x="1837" y="1298"/>
                    <a:pt x="1721" y="1298"/>
                  </a:cubicBezTo>
                  <a:cubicBezTo>
                    <a:pt x="1625" y="1298"/>
                    <a:pt x="1548" y="1316"/>
                    <a:pt x="1450" y="1298"/>
                  </a:cubicBezTo>
                  <a:cubicBezTo>
                    <a:pt x="1334" y="1298"/>
                    <a:pt x="1295" y="1355"/>
                    <a:pt x="1295" y="1452"/>
                  </a:cubicBezTo>
                  <a:cubicBezTo>
                    <a:pt x="1316" y="1723"/>
                    <a:pt x="1316" y="1994"/>
                    <a:pt x="1295" y="2265"/>
                  </a:cubicBezTo>
                  <a:cubicBezTo>
                    <a:pt x="1295" y="2342"/>
                    <a:pt x="1316" y="2420"/>
                    <a:pt x="1238" y="2458"/>
                  </a:cubicBezTo>
                  <a:cubicBezTo>
                    <a:pt x="1179" y="2400"/>
                    <a:pt x="1179" y="2322"/>
                    <a:pt x="1179" y="2245"/>
                  </a:cubicBezTo>
                  <a:lnTo>
                    <a:pt x="1179" y="1471"/>
                  </a:lnTo>
                  <a:cubicBezTo>
                    <a:pt x="1179" y="1316"/>
                    <a:pt x="1161" y="1298"/>
                    <a:pt x="1006" y="1298"/>
                  </a:cubicBezTo>
                  <a:cubicBezTo>
                    <a:pt x="619" y="1298"/>
                    <a:pt x="676" y="1278"/>
                    <a:pt x="676" y="1626"/>
                  </a:cubicBezTo>
                  <a:lnTo>
                    <a:pt x="676" y="2245"/>
                  </a:lnTo>
                  <a:cubicBezTo>
                    <a:pt x="676" y="2361"/>
                    <a:pt x="715" y="2400"/>
                    <a:pt x="831" y="2420"/>
                  </a:cubicBezTo>
                  <a:cubicBezTo>
                    <a:pt x="967" y="2420"/>
                    <a:pt x="1102" y="2381"/>
                    <a:pt x="1218" y="2458"/>
                  </a:cubicBezTo>
                  <a:cubicBezTo>
                    <a:pt x="1218" y="2536"/>
                    <a:pt x="1161" y="2516"/>
                    <a:pt x="1102" y="2536"/>
                  </a:cubicBezTo>
                  <a:lnTo>
                    <a:pt x="831" y="2536"/>
                  </a:lnTo>
                  <a:cubicBezTo>
                    <a:pt x="715" y="2536"/>
                    <a:pt x="676" y="2574"/>
                    <a:pt x="676" y="2691"/>
                  </a:cubicBezTo>
                  <a:lnTo>
                    <a:pt x="676" y="3522"/>
                  </a:lnTo>
                  <a:cubicBezTo>
                    <a:pt x="676" y="3599"/>
                    <a:pt x="696" y="3676"/>
                    <a:pt x="599" y="3715"/>
                  </a:cubicBezTo>
                  <a:lnTo>
                    <a:pt x="599" y="2613"/>
                  </a:lnTo>
                  <a:cubicBezTo>
                    <a:pt x="599" y="2497"/>
                    <a:pt x="599" y="2497"/>
                    <a:pt x="483" y="2497"/>
                  </a:cubicBezTo>
                  <a:lnTo>
                    <a:pt x="0" y="2497"/>
                  </a:lnTo>
                  <a:cubicBezTo>
                    <a:pt x="39" y="2438"/>
                    <a:pt x="77" y="2458"/>
                    <a:pt x="116" y="2458"/>
                  </a:cubicBezTo>
                  <a:lnTo>
                    <a:pt x="503" y="2458"/>
                  </a:lnTo>
                  <a:cubicBezTo>
                    <a:pt x="580" y="2458"/>
                    <a:pt x="599" y="2438"/>
                    <a:pt x="599" y="2361"/>
                  </a:cubicBezTo>
                  <a:lnTo>
                    <a:pt x="599" y="1452"/>
                  </a:lnTo>
                  <a:lnTo>
                    <a:pt x="599" y="1336"/>
                  </a:lnTo>
                  <a:cubicBezTo>
                    <a:pt x="599" y="1239"/>
                    <a:pt x="599" y="1239"/>
                    <a:pt x="715" y="1220"/>
                  </a:cubicBezTo>
                  <a:lnTo>
                    <a:pt x="1102" y="1220"/>
                  </a:lnTo>
                  <a:cubicBezTo>
                    <a:pt x="1218" y="1220"/>
                    <a:pt x="1218" y="1220"/>
                    <a:pt x="1218" y="1104"/>
                  </a:cubicBezTo>
                  <a:lnTo>
                    <a:pt x="1218" y="717"/>
                  </a:lnTo>
                  <a:cubicBezTo>
                    <a:pt x="1218" y="697"/>
                    <a:pt x="1218" y="640"/>
                    <a:pt x="1257" y="64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7"/>
            <p:cNvSpPr/>
            <p:nvPr/>
          </p:nvSpPr>
          <p:spPr>
            <a:xfrm>
              <a:off x="450200" y="2992450"/>
              <a:ext cx="47900" cy="92400"/>
            </a:xfrm>
            <a:custGeom>
              <a:avLst/>
              <a:gdLst/>
              <a:ahLst/>
              <a:cxnLst/>
              <a:rect l="l" t="t" r="r" b="b"/>
              <a:pathLst>
                <a:path w="1916" h="3696" extrusionOk="0">
                  <a:moveTo>
                    <a:pt x="97" y="620"/>
                  </a:moveTo>
                  <a:cubicBezTo>
                    <a:pt x="97" y="755"/>
                    <a:pt x="78" y="909"/>
                    <a:pt x="78" y="1064"/>
                  </a:cubicBezTo>
                  <a:cubicBezTo>
                    <a:pt x="97" y="1200"/>
                    <a:pt x="97" y="1200"/>
                    <a:pt x="233" y="1200"/>
                  </a:cubicBezTo>
                  <a:lnTo>
                    <a:pt x="697" y="1200"/>
                  </a:lnTo>
                  <a:lnTo>
                    <a:pt x="1180" y="1200"/>
                  </a:lnTo>
                  <a:cubicBezTo>
                    <a:pt x="1316" y="1200"/>
                    <a:pt x="1316" y="1219"/>
                    <a:pt x="1316" y="1335"/>
                  </a:cubicBezTo>
                  <a:lnTo>
                    <a:pt x="1316" y="2070"/>
                  </a:lnTo>
                  <a:lnTo>
                    <a:pt x="1316" y="2147"/>
                  </a:lnTo>
                  <a:cubicBezTo>
                    <a:pt x="1316" y="2245"/>
                    <a:pt x="1278" y="2361"/>
                    <a:pt x="1335" y="2418"/>
                  </a:cubicBezTo>
                  <a:cubicBezTo>
                    <a:pt x="1412" y="2477"/>
                    <a:pt x="1528" y="2438"/>
                    <a:pt x="1606" y="2438"/>
                  </a:cubicBezTo>
                  <a:lnTo>
                    <a:pt x="1838" y="2438"/>
                  </a:lnTo>
                  <a:cubicBezTo>
                    <a:pt x="1858" y="2438"/>
                    <a:pt x="1897" y="2438"/>
                    <a:pt x="1915" y="2477"/>
                  </a:cubicBezTo>
                  <a:lnTo>
                    <a:pt x="1432" y="2477"/>
                  </a:lnTo>
                  <a:cubicBezTo>
                    <a:pt x="1316" y="2477"/>
                    <a:pt x="1316" y="2477"/>
                    <a:pt x="1316" y="2593"/>
                  </a:cubicBezTo>
                  <a:lnTo>
                    <a:pt x="1316" y="3695"/>
                  </a:lnTo>
                  <a:cubicBezTo>
                    <a:pt x="1219" y="3677"/>
                    <a:pt x="1239" y="3579"/>
                    <a:pt x="1239" y="3522"/>
                  </a:cubicBezTo>
                  <a:lnTo>
                    <a:pt x="1239" y="2728"/>
                  </a:lnTo>
                  <a:cubicBezTo>
                    <a:pt x="1239" y="2516"/>
                    <a:pt x="1239" y="2516"/>
                    <a:pt x="1046" y="2516"/>
                  </a:cubicBezTo>
                  <a:lnTo>
                    <a:pt x="813" y="2516"/>
                  </a:lnTo>
                  <a:cubicBezTo>
                    <a:pt x="755" y="2496"/>
                    <a:pt x="697" y="2516"/>
                    <a:pt x="677" y="2438"/>
                  </a:cubicBezTo>
                  <a:cubicBezTo>
                    <a:pt x="793" y="2361"/>
                    <a:pt x="909" y="2400"/>
                    <a:pt x="1007" y="2400"/>
                  </a:cubicBezTo>
                  <a:cubicBezTo>
                    <a:pt x="1239" y="2380"/>
                    <a:pt x="1239" y="2380"/>
                    <a:pt x="1239" y="2168"/>
                  </a:cubicBezTo>
                  <a:lnTo>
                    <a:pt x="1239" y="1451"/>
                  </a:lnTo>
                  <a:cubicBezTo>
                    <a:pt x="1239" y="1296"/>
                    <a:pt x="1219" y="1296"/>
                    <a:pt x="1064" y="1278"/>
                  </a:cubicBezTo>
                  <a:lnTo>
                    <a:pt x="677" y="1278"/>
                  </a:lnTo>
                  <a:cubicBezTo>
                    <a:pt x="522" y="1296"/>
                    <a:pt x="349" y="1278"/>
                    <a:pt x="194" y="1278"/>
                  </a:cubicBezTo>
                  <a:cubicBezTo>
                    <a:pt x="78" y="1278"/>
                    <a:pt x="19" y="1219"/>
                    <a:pt x="19" y="1103"/>
                  </a:cubicBezTo>
                  <a:cubicBezTo>
                    <a:pt x="19" y="948"/>
                    <a:pt x="1" y="775"/>
                    <a:pt x="19" y="620"/>
                  </a:cubicBezTo>
                  <a:cubicBezTo>
                    <a:pt x="1" y="465"/>
                    <a:pt x="19" y="310"/>
                    <a:pt x="19" y="174"/>
                  </a:cubicBezTo>
                  <a:cubicBezTo>
                    <a:pt x="19" y="117"/>
                    <a:pt x="19" y="58"/>
                    <a:pt x="58" y="19"/>
                  </a:cubicBezTo>
                  <a:lnTo>
                    <a:pt x="58" y="1"/>
                  </a:lnTo>
                  <a:cubicBezTo>
                    <a:pt x="97" y="117"/>
                    <a:pt x="78" y="213"/>
                    <a:pt x="78" y="329"/>
                  </a:cubicBezTo>
                  <a:cubicBezTo>
                    <a:pt x="78" y="426"/>
                    <a:pt x="78" y="522"/>
                    <a:pt x="97" y="62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7"/>
            <p:cNvSpPr/>
            <p:nvPr/>
          </p:nvSpPr>
          <p:spPr>
            <a:xfrm>
              <a:off x="359275" y="3085325"/>
              <a:ext cx="17450" cy="60950"/>
            </a:xfrm>
            <a:custGeom>
              <a:avLst/>
              <a:gdLst/>
              <a:ahLst/>
              <a:cxnLst/>
              <a:rect l="l" t="t" r="r" b="b"/>
              <a:pathLst>
                <a:path w="698" h="2438" extrusionOk="0">
                  <a:moveTo>
                    <a:pt x="639" y="0"/>
                  </a:moveTo>
                  <a:lnTo>
                    <a:pt x="639" y="1200"/>
                  </a:lnTo>
                  <a:cubicBezTo>
                    <a:pt x="677" y="1257"/>
                    <a:pt x="677" y="1316"/>
                    <a:pt x="677" y="1393"/>
                  </a:cubicBezTo>
                  <a:cubicBezTo>
                    <a:pt x="697" y="1683"/>
                    <a:pt x="697" y="1973"/>
                    <a:pt x="677" y="2263"/>
                  </a:cubicBezTo>
                  <a:cubicBezTo>
                    <a:pt x="677" y="2322"/>
                    <a:pt x="697" y="2399"/>
                    <a:pt x="620" y="2438"/>
                  </a:cubicBezTo>
                  <a:cubicBezTo>
                    <a:pt x="543" y="2399"/>
                    <a:pt x="561" y="2322"/>
                    <a:pt x="561" y="2263"/>
                  </a:cubicBezTo>
                  <a:lnTo>
                    <a:pt x="561" y="1471"/>
                  </a:lnTo>
                  <a:cubicBezTo>
                    <a:pt x="561" y="1296"/>
                    <a:pt x="543" y="1296"/>
                    <a:pt x="388" y="1277"/>
                  </a:cubicBezTo>
                  <a:cubicBezTo>
                    <a:pt x="78" y="1277"/>
                    <a:pt x="97" y="1277"/>
                    <a:pt x="78" y="1587"/>
                  </a:cubicBezTo>
                  <a:cubicBezTo>
                    <a:pt x="78" y="1857"/>
                    <a:pt x="97" y="2128"/>
                    <a:pt x="78" y="2399"/>
                  </a:cubicBezTo>
                  <a:cubicBezTo>
                    <a:pt x="58" y="2418"/>
                    <a:pt x="58" y="2438"/>
                    <a:pt x="40" y="2438"/>
                  </a:cubicBezTo>
                  <a:lnTo>
                    <a:pt x="19" y="2438"/>
                  </a:lnTo>
                  <a:cubicBezTo>
                    <a:pt x="19" y="2069"/>
                    <a:pt x="1" y="1703"/>
                    <a:pt x="19" y="1334"/>
                  </a:cubicBezTo>
                  <a:cubicBezTo>
                    <a:pt x="19" y="1218"/>
                    <a:pt x="19" y="1218"/>
                    <a:pt x="136" y="1218"/>
                  </a:cubicBezTo>
                  <a:cubicBezTo>
                    <a:pt x="272" y="1218"/>
                    <a:pt x="388" y="1200"/>
                    <a:pt x="522" y="1218"/>
                  </a:cubicBezTo>
                  <a:cubicBezTo>
                    <a:pt x="600" y="1218"/>
                    <a:pt x="620" y="1200"/>
                    <a:pt x="620" y="1122"/>
                  </a:cubicBezTo>
                  <a:lnTo>
                    <a:pt x="620" y="135"/>
                  </a:lnTo>
                  <a:cubicBezTo>
                    <a:pt x="620" y="78"/>
                    <a:pt x="600" y="39"/>
                    <a:pt x="639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7"/>
            <p:cNvSpPr/>
            <p:nvPr/>
          </p:nvSpPr>
          <p:spPr>
            <a:xfrm>
              <a:off x="343800" y="3146250"/>
              <a:ext cx="16950" cy="30975"/>
            </a:xfrm>
            <a:custGeom>
              <a:avLst/>
              <a:gdLst/>
              <a:ahLst/>
              <a:cxnLst/>
              <a:rect l="l" t="t" r="r" b="b"/>
              <a:pathLst>
                <a:path w="678" h="1239" extrusionOk="0">
                  <a:moveTo>
                    <a:pt x="561" y="1239"/>
                  </a:moveTo>
                  <a:lnTo>
                    <a:pt x="561" y="174"/>
                  </a:lnTo>
                  <a:cubicBezTo>
                    <a:pt x="561" y="39"/>
                    <a:pt x="561" y="39"/>
                    <a:pt x="445" y="39"/>
                  </a:cubicBezTo>
                  <a:lnTo>
                    <a:pt x="194" y="39"/>
                  </a:lnTo>
                  <a:cubicBezTo>
                    <a:pt x="40" y="39"/>
                    <a:pt x="40" y="39"/>
                    <a:pt x="40" y="194"/>
                  </a:cubicBezTo>
                  <a:cubicBezTo>
                    <a:pt x="19" y="542"/>
                    <a:pt x="19" y="891"/>
                    <a:pt x="19" y="1219"/>
                  </a:cubicBezTo>
                  <a:cubicBezTo>
                    <a:pt x="1" y="1219"/>
                    <a:pt x="1" y="1180"/>
                    <a:pt x="1" y="1141"/>
                  </a:cubicBezTo>
                  <a:lnTo>
                    <a:pt x="1" y="117"/>
                  </a:lnTo>
                  <a:cubicBezTo>
                    <a:pt x="1" y="1"/>
                    <a:pt x="1" y="1"/>
                    <a:pt x="117" y="1"/>
                  </a:cubicBezTo>
                  <a:lnTo>
                    <a:pt x="638" y="1"/>
                  </a:lnTo>
                  <a:lnTo>
                    <a:pt x="620" y="1"/>
                  </a:lnTo>
                  <a:cubicBezTo>
                    <a:pt x="677" y="39"/>
                    <a:pt x="677" y="117"/>
                    <a:pt x="677" y="174"/>
                  </a:cubicBezTo>
                  <a:lnTo>
                    <a:pt x="677" y="1064"/>
                  </a:lnTo>
                  <a:cubicBezTo>
                    <a:pt x="677" y="1123"/>
                    <a:pt x="677" y="1180"/>
                    <a:pt x="620" y="1239"/>
                  </a:cubicBezTo>
                  <a:lnTo>
                    <a:pt x="638" y="1219"/>
                  </a:lnTo>
                  <a:cubicBezTo>
                    <a:pt x="620" y="1239"/>
                    <a:pt x="581" y="1239"/>
                    <a:pt x="561" y="12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7"/>
            <p:cNvSpPr/>
            <p:nvPr/>
          </p:nvSpPr>
          <p:spPr>
            <a:xfrm>
              <a:off x="406175" y="3023400"/>
              <a:ext cx="15050" cy="30025"/>
            </a:xfrm>
            <a:custGeom>
              <a:avLst/>
              <a:gdLst/>
              <a:ahLst/>
              <a:cxnLst/>
              <a:rect l="l" t="t" r="r" b="b"/>
              <a:pathLst>
                <a:path w="602" h="1201" extrusionOk="0">
                  <a:moveTo>
                    <a:pt x="601" y="1200"/>
                  </a:moveTo>
                  <a:lnTo>
                    <a:pt x="98" y="1200"/>
                  </a:lnTo>
                  <a:cubicBezTo>
                    <a:pt x="21" y="1200"/>
                    <a:pt x="1" y="1180"/>
                    <a:pt x="1" y="1103"/>
                  </a:cubicBezTo>
                  <a:lnTo>
                    <a:pt x="1" y="97"/>
                  </a:lnTo>
                  <a:cubicBezTo>
                    <a:pt x="1" y="20"/>
                    <a:pt x="21" y="1"/>
                    <a:pt x="78" y="1"/>
                  </a:cubicBezTo>
                  <a:lnTo>
                    <a:pt x="485" y="1"/>
                  </a:lnTo>
                  <a:cubicBezTo>
                    <a:pt x="581" y="1"/>
                    <a:pt x="581" y="40"/>
                    <a:pt x="581" y="117"/>
                  </a:cubicBezTo>
                  <a:lnTo>
                    <a:pt x="581" y="1007"/>
                  </a:lnTo>
                  <a:cubicBezTo>
                    <a:pt x="581" y="1064"/>
                    <a:pt x="601" y="1142"/>
                    <a:pt x="601" y="120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7"/>
            <p:cNvSpPr/>
            <p:nvPr/>
          </p:nvSpPr>
          <p:spPr>
            <a:xfrm>
              <a:off x="436675" y="2992450"/>
              <a:ext cx="15000" cy="15500"/>
            </a:xfrm>
            <a:custGeom>
              <a:avLst/>
              <a:gdLst/>
              <a:ahLst/>
              <a:cxnLst/>
              <a:rect l="l" t="t" r="r" b="b"/>
              <a:pathLst>
                <a:path w="600" h="620" extrusionOk="0">
                  <a:moveTo>
                    <a:pt x="599" y="620"/>
                  </a:moveTo>
                  <a:lnTo>
                    <a:pt x="0" y="620"/>
                  </a:lnTo>
                  <a:lnTo>
                    <a:pt x="0" y="117"/>
                  </a:lnTo>
                  <a:cubicBezTo>
                    <a:pt x="0" y="40"/>
                    <a:pt x="19" y="1"/>
                    <a:pt x="96" y="1"/>
                  </a:cubicBezTo>
                  <a:cubicBezTo>
                    <a:pt x="271" y="19"/>
                    <a:pt x="426" y="19"/>
                    <a:pt x="599" y="1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7"/>
            <p:cNvSpPr/>
            <p:nvPr/>
          </p:nvSpPr>
          <p:spPr>
            <a:xfrm>
              <a:off x="467625" y="3023400"/>
              <a:ext cx="15000" cy="30025"/>
            </a:xfrm>
            <a:custGeom>
              <a:avLst/>
              <a:gdLst/>
              <a:ahLst/>
              <a:cxnLst/>
              <a:rect l="l" t="t" r="r" b="b"/>
              <a:pathLst>
                <a:path w="600" h="1201" extrusionOk="0">
                  <a:moveTo>
                    <a:pt x="0" y="1200"/>
                  </a:moveTo>
                  <a:lnTo>
                    <a:pt x="0" y="1"/>
                  </a:lnTo>
                  <a:lnTo>
                    <a:pt x="483" y="1"/>
                  </a:lnTo>
                  <a:cubicBezTo>
                    <a:pt x="561" y="1"/>
                    <a:pt x="599" y="20"/>
                    <a:pt x="599" y="97"/>
                  </a:cubicBezTo>
                  <a:cubicBezTo>
                    <a:pt x="581" y="427"/>
                    <a:pt x="599" y="755"/>
                    <a:pt x="581" y="1084"/>
                  </a:cubicBezTo>
                  <a:cubicBezTo>
                    <a:pt x="581" y="1200"/>
                    <a:pt x="581" y="1200"/>
                    <a:pt x="483" y="120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7"/>
            <p:cNvSpPr/>
            <p:nvPr/>
          </p:nvSpPr>
          <p:spPr>
            <a:xfrm>
              <a:off x="360250" y="3116275"/>
              <a:ext cx="14525" cy="30475"/>
            </a:xfrm>
            <a:custGeom>
              <a:avLst/>
              <a:gdLst/>
              <a:ahLst/>
              <a:cxnLst/>
              <a:rect l="l" t="t" r="r" b="b"/>
              <a:pathLst>
                <a:path w="581" h="1219" extrusionOk="0">
                  <a:moveTo>
                    <a:pt x="561" y="1200"/>
                  </a:moveTo>
                  <a:cubicBezTo>
                    <a:pt x="388" y="1218"/>
                    <a:pt x="194" y="1200"/>
                    <a:pt x="1" y="1200"/>
                  </a:cubicBezTo>
                  <a:lnTo>
                    <a:pt x="1" y="155"/>
                  </a:lnTo>
                  <a:cubicBezTo>
                    <a:pt x="1" y="0"/>
                    <a:pt x="1" y="0"/>
                    <a:pt x="155" y="0"/>
                  </a:cubicBezTo>
                  <a:lnTo>
                    <a:pt x="465" y="0"/>
                  </a:lnTo>
                  <a:cubicBezTo>
                    <a:pt x="561" y="0"/>
                    <a:pt x="561" y="0"/>
                    <a:pt x="561" y="116"/>
                  </a:cubicBezTo>
                  <a:cubicBezTo>
                    <a:pt x="581" y="465"/>
                    <a:pt x="561" y="831"/>
                    <a:pt x="561" y="120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7"/>
            <p:cNvSpPr/>
            <p:nvPr/>
          </p:nvSpPr>
          <p:spPr>
            <a:xfrm>
              <a:off x="421200" y="3177675"/>
              <a:ext cx="15500" cy="92425"/>
            </a:xfrm>
            <a:custGeom>
              <a:avLst/>
              <a:gdLst/>
              <a:ahLst/>
              <a:cxnLst/>
              <a:rect l="l" t="t" r="r" b="b"/>
              <a:pathLst>
                <a:path w="620" h="3697" extrusionOk="0">
                  <a:moveTo>
                    <a:pt x="0" y="1839"/>
                  </a:moveTo>
                  <a:lnTo>
                    <a:pt x="0" y="175"/>
                  </a:lnTo>
                  <a:lnTo>
                    <a:pt x="0" y="59"/>
                  </a:lnTo>
                  <a:cubicBezTo>
                    <a:pt x="0" y="21"/>
                    <a:pt x="19" y="0"/>
                    <a:pt x="78" y="0"/>
                  </a:cubicBezTo>
                  <a:lnTo>
                    <a:pt x="542" y="0"/>
                  </a:lnTo>
                  <a:cubicBezTo>
                    <a:pt x="599" y="0"/>
                    <a:pt x="619" y="21"/>
                    <a:pt x="619" y="78"/>
                  </a:cubicBezTo>
                  <a:lnTo>
                    <a:pt x="619" y="175"/>
                  </a:lnTo>
                  <a:lnTo>
                    <a:pt x="619" y="3521"/>
                  </a:lnTo>
                  <a:lnTo>
                    <a:pt x="619" y="3619"/>
                  </a:lnTo>
                  <a:cubicBezTo>
                    <a:pt x="619" y="3658"/>
                    <a:pt x="599" y="3696"/>
                    <a:pt x="542" y="3696"/>
                  </a:cubicBezTo>
                  <a:lnTo>
                    <a:pt x="78" y="3696"/>
                  </a:lnTo>
                  <a:cubicBezTo>
                    <a:pt x="19" y="3696"/>
                    <a:pt x="0" y="3658"/>
                    <a:pt x="0" y="3599"/>
                  </a:cubicBezTo>
                  <a:lnTo>
                    <a:pt x="0" y="3503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7"/>
            <p:cNvSpPr/>
            <p:nvPr/>
          </p:nvSpPr>
          <p:spPr>
            <a:xfrm>
              <a:off x="633500" y="3014200"/>
              <a:ext cx="45025" cy="14550"/>
            </a:xfrm>
            <a:custGeom>
              <a:avLst/>
              <a:gdLst/>
              <a:ahLst/>
              <a:cxnLst/>
              <a:rect l="l" t="t" r="r" b="b"/>
              <a:pathLst>
                <a:path w="1801" h="582" extrusionOk="0">
                  <a:moveTo>
                    <a:pt x="1800" y="1"/>
                  </a:moveTo>
                  <a:lnTo>
                    <a:pt x="1800" y="446"/>
                  </a:lnTo>
                  <a:cubicBezTo>
                    <a:pt x="1800" y="562"/>
                    <a:pt x="1800" y="562"/>
                    <a:pt x="1684" y="562"/>
                  </a:cubicBezTo>
                  <a:cubicBezTo>
                    <a:pt x="1161" y="581"/>
                    <a:pt x="639" y="581"/>
                    <a:pt x="116" y="581"/>
                  </a:cubicBezTo>
                  <a:cubicBezTo>
                    <a:pt x="0" y="581"/>
                    <a:pt x="0" y="581"/>
                    <a:pt x="0" y="465"/>
                  </a:cubicBezTo>
                  <a:lnTo>
                    <a:pt x="0" y="137"/>
                  </a:lnTo>
                  <a:cubicBezTo>
                    <a:pt x="0" y="39"/>
                    <a:pt x="20" y="21"/>
                    <a:pt x="116" y="21"/>
                  </a:cubicBezTo>
                  <a:cubicBezTo>
                    <a:pt x="214" y="1"/>
                    <a:pt x="310" y="21"/>
                    <a:pt x="407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7"/>
            <p:cNvSpPr/>
            <p:nvPr/>
          </p:nvSpPr>
          <p:spPr>
            <a:xfrm>
              <a:off x="677025" y="3028250"/>
              <a:ext cx="17425" cy="15975"/>
            </a:xfrm>
            <a:custGeom>
              <a:avLst/>
              <a:gdLst/>
              <a:ahLst/>
              <a:cxnLst/>
              <a:rect l="l" t="t" r="r" b="b"/>
              <a:pathLst>
                <a:path w="697" h="639" extrusionOk="0">
                  <a:moveTo>
                    <a:pt x="678" y="39"/>
                  </a:moveTo>
                  <a:cubicBezTo>
                    <a:pt x="697" y="194"/>
                    <a:pt x="697" y="367"/>
                    <a:pt x="697" y="522"/>
                  </a:cubicBezTo>
                  <a:cubicBezTo>
                    <a:pt x="697" y="599"/>
                    <a:pt x="658" y="620"/>
                    <a:pt x="601" y="620"/>
                  </a:cubicBezTo>
                  <a:cubicBezTo>
                    <a:pt x="426" y="620"/>
                    <a:pt x="271" y="638"/>
                    <a:pt x="98" y="638"/>
                  </a:cubicBezTo>
                  <a:cubicBezTo>
                    <a:pt x="0" y="445"/>
                    <a:pt x="39" y="251"/>
                    <a:pt x="59" y="58"/>
                  </a:cubicBezTo>
                  <a:lnTo>
                    <a:pt x="78" y="39"/>
                  </a:lnTo>
                  <a:cubicBezTo>
                    <a:pt x="291" y="19"/>
                    <a:pt x="485" y="0"/>
                    <a:pt x="678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7"/>
            <p:cNvSpPr/>
            <p:nvPr/>
          </p:nvSpPr>
          <p:spPr>
            <a:xfrm>
              <a:off x="617550" y="3029225"/>
              <a:ext cx="16925" cy="15500"/>
            </a:xfrm>
            <a:custGeom>
              <a:avLst/>
              <a:gdLst/>
              <a:ahLst/>
              <a:cxnLst/>
              <a:rect l="l" t="t" r="r" b="b"/>
              <a:pathLst>
                <a:path w="677" h="620" extrusionOk="0">
                  <a:moveTo>
                    <a:pt x="581" y="619"/>
                  </a:moveTo>
                  <a:lnTo>
                    <a:pt x="117" y="619"/>
                  </a:lnTo>
                  <a:cubicBezTo>
                    <a:pt x="19" y="619"/>
                    <a:pt x="19" y="619"/>
                    <a:pt x="19" y="503"/>
                  </a:cubicBezTo>
                  <a:cubicBezTo>
                    <a:pt x="19" y="348"/>
                    <a:pt x="19" y="194"/>
                    <a:pt x="1" y="39"/>
                  </a:cubicBezTo>
                  <a:cubicBezTo>
                    <a:pt x="213" y="0"/>
                    <a:pt x="406" y="19"/>
                    <a:pt x="599" y="19"/>
                  </a:cubicBezTo>
                  <a:cubicBezTo>
                    <a:pt x="620" y="19"/>
                    <a:pt x="620" y="19"/>
                    <a:pt x="620" y="39"/>
                  </a:cubicBezTo>
                  <a:cubicBezTo>
                    <a:pt x="677" y="194"/>
                    <a:pt x="658" y="367"/>
                    <a:pt x="658" y="522"/>
                  </a:cubicBezTo>
                  <a:cubicBezTo>
                    <a:pt x="658" y="560"/>
                    <a:pt x="638" y="619"/>
                    <a:pt x="581" y="61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7"/>
            <p:cNvSpPr/>
            <p:nvPr/>
          </p:nvSpPr>
          <p:spPr>
            <a:xfrm>
              <a:off x="632525" y="3013750"/>
              <a:ext cx="46950" cy="16925"/>
            </a:xfrm>
            <a:custGeom>
              <a:avLst/>
              <a:gdLst/>
              <a:ahLst/>
              <a:cxnLst/>
              <a:rect l="l" t="t" r="r" b="b"/>
              <a:pathLst>
                <a:path w="1878" h="677" extrusionOk="0">
                  <a:moveTo>
                    <a:pt x="0" y="638"/>
                  </a:moveTo>
                  <a:lnTo>
                    <a:pt x="0" y="96"/>
                  </a:lnTo>
                  <a:cubicBezTo>
                    <a:pt x="0" y="39"/>
                    <a:pt x="0" y="19"/>
                    <a:pt x="78" y="19"/>
                  </a:cubicBezTo>
                  <a:cubicBezTo>
                    <a:pt x="658" y="0"/>
                    <a:pt x="1239" y="0"/>
                    <a:pt x="1800" y="0"/>
                  </a:cubicBezTo>
                  <a:cubicBezTo>
                    <a:pt x="1819" y="0"/>
                    <a:pt x="1819" y="0"/>
                    <a:pt x="1839" y="19"/>
                  </a:cubicBezTo>
                  <a:cubicBezTo>
                    <a:pt x="1762" y="77"/>
                    <a:pt x="1684" y="57"/>
                    <a:pt x="1607" y="57"/>
                  </a:cubicBezTo>
                  <a:cubicBezTo>
                    <a:pt x="1181" y="77"/>
                    <a:pt x="756" y="77"/>
                    <a:pt x="310" y="77"/>
                  </a:cubicBezTo>
                  <a:cubicBezTo>
                    <a:pt x="98" y="77"/>
                    <a:pt x="78" y="96"/>
                    <a:pt x="78" y="328"/>
                  </a:cubicBezTo>
                  <a:lnTo>
                    <a:pt x="78" y="348"/>
                  </a:lnTo>
                  <a:cubicBezTo>
                    <a:pt x="78" y="542"/>
                    <a:pt x="98" y="560"/>
                    <a:pt x="291" y="560"/>
                  </a:cubicBezTo>
                  <a:cubicBezTo>
                    <a:pt x="717" y="542"/>
                    <a:pt x="1143" y="542"/>
                    <a:pt x="1568" y="542"/>
                  </a:cubicBezTo>
                  <a:cubicBezTo>
                    <a:pt x="1780" y="542"/>
                    <a:pt x="1780" y="522"/>
                    <a:pt x="1780" y="328"/>
                  </a:cubicBezTo>
                  <a:cubicBezTo>
                    <a:pt x="1780" y="212"/>
                    <a:pt x="1762" y="116"/>
                    <a:pt x="1839" y="19"/>
                  </a:cubicBezTo>
                  <a:cubicBezTo>
                    <a:pt x="1878" y="39"/>
                    <a:pt x="1858" y="77"/>
                    <a:pt x="1858" y="116"/>
                  </a:cubicBezTo>
                  <a:lnTo>
                    <a:pt x="1858" y="619"/>
                  </a:lnTo>
                  <a:lnTo>
                    <a:pt x="1878" y="619"/>
                  </a:lnTo>
                  <a:cubicBezTo>
                    <a:pt x="1819" y="658"/>
                    <a:pt x="1742" y="658"/>
                    <a:pt x="1664" y="658"/>
                  </a:cubicBezTo>
                  <a:cubicBezTo>
                    <a:pt x="1181" y="676"/>
                    <a:pt x="697" y="676"/>
                    <a:pt x="214" y="676"/>
                  </a:cubicBezTo>
                  <a:cubicBezTo>
                    <a:pt x="137" y="676"/>
                    <a:pt x="59" y="676"/>
                    <a:pt x="0" y="63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7"/>
            <p:cNvSpPr/>
            <p:nvPr/>
          </p:nvSpPr>
          <p:spPr>
            <a:xfrm>
              <a:off x="557075" y="3030175"/>
              <a:ext cx="75000" cy="154300"/>
            </a:xfrm>
            <a:custGeom>
              <a:avLst/>
              <a:gdLst/>
              <a:ahLst/>
              <a:cxnLst/>
              <a:rect l="l" t="t" r="r" b="b"/>
              <a:pathLst>
                <a:path w="3000" h="6172" extrusionOk="0">
                  <a:moveTo>
                    <a:pt x="601" y="4953"/>
                  </a:moveTo>
                  <a:cubicBezTo>
                    <a:pt x="620" y="4895"/>
                    <a:pt x="620" y="4856"/>
                    <a:pt x="620" y="4799"/>
                  </a:cubicBezTo>
                  <a:cubicBezTo>
                    <a:pt x="620" y="4682"/>
                    <a:pt x="620" y="4546"/>
                    <a:pt x="601" y="4412"/>
                  </a:cubicBezTo>
                  <a:cubicBezTo>
                    <a:pt x="601" y="4334"/>
                    <a:pt x="640" y="4314"/>
                    <a:pt x="717" y="4314"/>
                  </a:cubicBezTo>
                  <a:lnTo>
                    <a:pt x="1684" y="4314"/>
                  </a:lnTo>
                  <a:cubicBezTo>
                    <a:pt x="1858" y="4296"/>
                    <a:pt x="1839" y="4314"/>
                    <a:pt x="1839" y="4141"/>
                  </a:cubicBezTo>
                  <a:cubicBezTo>
                    <a:pt x="1819" y="3019"/>
                    <a:pt x="1819" y="1897"/>
                    <a:pt x="1800" y="793"/>
                  </a:cubicBezTo>
                  <a:cubicBezTo>
                    <a:pt x="1800" y="581"/>
                    <a:pt x="1780" y="600"/>
                    <a:pt x="1994" y="600"/>
                  </a:cubicBezTo>
                  <a:lnTo>
                    <a:pt x="2303" y="600"/>
                  </a:lnTo>
                  <a:cubicBezTo>
                    <a:pt x="2420" y="600"/>
                    <a:pt x="2420" y="600"/>
                    <a:pt x="2420" y="484"/>
                  </a:cubicBezTo>
                  <a:lnTo>
                    <a:pt x="2420" y="97"/>
                  </a:lnTo>
                  <a:cubicBezTo>
                    <a:pt x="2420" y="58"/>
                    <a:pt x="2399" y="19"/>
                    <a:pt x="2420" y="1"/>
                  </a:cubicBezTo>
                  <a:cubicBezTo>
                    <a:pt x="2515" y="97"/>
                    <a:pt x="2477" y="213"/>
                    <a:pt x="2477" y="329"/>
                  </a:cubicBezTo>
                  <a:cubicBezTo>
                    <a:pt x="2477" y="522"/>
                    <a:pt x="2477" y="522"/>
                    <a:pt x="2670" y="543"/>
                  </a:cubicBezTo>
                  <a:cubicBezTo>
                    <a:pt x="2786" y="543"/>
                    <a:pt x="2902" y="504"/>
                    <a:pt x="3000" y="581"/>
                  </a:cubicBezTo>
                  <a:cubicBezTo>
                    <a:pt x="2961" y="677"/>
                    <a:pt x="2884" y="659"/>
                    <a:pt x="2806" y="659"/>
                  </a:cubicBezTo>
                  <a:cubicBezTo>
                    <a:pt x="2458" y="659"/>
                    <a:pt x="2477" y="620"/>
                    <a:pt x="2477" y="987"/>
                  </a:cubicBezTo>
                  <a:cubicBezTo>
                    <a:pt x="2477" y="1471"/>
                    <a:pt x="2497" y="1954"/>
                    <a:pt x="2497" y="2457"/>
                  </a:cubicBezTo>
                  <a:cubicBezTo>
                    <a:pt x="2477" y="2728"/>
                    <a:pt x="2515" y="2999"/>
                    <a:pt x="2515" y="3269"/>
                  </a:cubicBezTo>
                  <a:cubicBezTo>
                    <a:pt x="2515" y="3754"/>
                    <a:pt x="2515" y="4237"/>
                    <a:pt x="2536" y="4701"/>
                  </a:cubicBezTo>
                  <a:cubicBezTo>
                    <a:pt x="2536" y="4933"/>
                    <a:pt x="2497" y="4972"/>
                    <a:pt x="2265" y="4972"/>
                  </a:cubicBezTo>
                  <a:cubicBezTo>
                    <a:pt x="1800" y="4992"/>
                    <a:pt x="1336" y="4992"/>
                    <a:pt x="872" y="4992"/>
                  </a:cubicBezTo>
                  <a:cubicBezTo>
                    <a:pt x="678" y="4992"/>
                    <a:pt x="678" y="5011"/>
                    <a:pt x="678" y="5204"/>
                  </a:cubicBezTo>
                  <a:lnTo>
                    <a:pt x="678" y="5959"/>
                  </a:lnTo>
                  <a:cubicBezTo>
                    <a:pt x="678" y="6017"/>
                    <a:pt x="697" y="6094"/>
                    <a:pt x="658" y="6153"/>
                  </a:cubicBezTo>
                  <a:cubicBezTo>
                    <a:pt x="658" y="6171"/>
                    <a:pt x="640" y="6171"/>
                    <a:pt x="640" y="6171"/>
                  </a:cubicBezTo>
                  <a:lnTo>
                    <a:pt x="98" y="6171"/>
                  </a:lnTo>
                  <a:cubicBezTo>
                    <a:pt x="39" y="6171"/>
                    <a:pt x="21" y="6171"/>
                    <a:pt x="21" y="6094"/>
                  </a:cubicBezTo>
                  <a:cubicBezTo>
                    <a:pt x="21" y="5727"/>
                    <a:pt x="1" y="5379"/>
                    <a:pt x="1" y="5011"/>
                  </a:cubicBezTo>
                  <a:cubicBezTo>
                    <a:pt x="1" y="4992"/>
                    <a:pt x="1" y="4972"/>
                    <a:pt x="21" y="4953"/>
                  </a:cubicBezTo>
                  <a:cubicBezTo>
                    <a:pt x="78" y="5011"/>
                    <a:pt x="78" y="5088"/>
                    <a:pt x="78" y="5165"/>
                  </a:cubicBezTo>
                  <a:lnTo>
                    <a:pt x="78" y="5939"/>
                  </a:lnTo>
                  <a:cubicBezTo>
                    <a:pt x="78" y="6094"/>
                    <a:pt x="98" y="6094"/>
                    <a:pt x="253" y="6114"/>
                  </a:cubicBezTo>
                  <a:cubicBezTo>
                    <a:pt x="562" y="6114"/>
                    <a:pt x="562" y="6114"/>
                    <a:pt x="562" y="5805"/>
                  </a:cubicBezTo>
                  <a:cubicBezTo>
                    <a:pt x="562" y="5591"/>
                    <a:pt x="542" y="5359"/>
                    <a:pt x="542" y="5147"/>
                  </a:cubicBezTo>
                  <a:cubicBezTo>
                    <a:pt x="542" y="5088"/>
                    <a:pt x="542" y="5011"/>
                    <a:pt x="601" y="4953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7"/>
            <p:cNvSpPr/>
            <p:nvPr/>
          </p:nvSpPr>
          <p:spPr>
            <a:xfrm>
              <a:off x="679450" y="3029225"/>
              <a:ext cx="62400" cy="124300"/>
            </a:xfrm>
            <a:custGeom>
              <a:avLst/>
              <a:gdLst/>
              <a:ahLst/>
              <a:cxnLst/>
              <a:rect l="l" t="t" r="r" b="b"/>
              <a:pathLst>
                <a:path w="2496" h="4972" extrusionOk="0">
                  <a:moveTo>
                    <a:pt x="581" y="0"/>
                  </a:moveTo>
                  <a:cubicBezTo>
                    <a:pt x="620" y="135"/>
                    <a:pt x="600" y="271"/>
                    <a:pt x="600" y="387"/>
                  </a:cubicBezTo>
                  <a:cubicBezTo>
                    <a:pt x="620" y="426"/>
                    <a:pt x="620" y="464"/>
                    <a:pt x="620" y="503"/>
                  </a:cubicBezTo>
                  <a:cubicBezTo>
                    <a:pt x="600" y="581"/>
                    <a:pt x="638" y="599"/>
                    <a:pt x="716" y="599"/>
                  </a:cubicBezTo>
                  <a:lnTo>
                    <a:pt x="1084" y="599"/>
                  </a:lnTo>
                  <a:cubicBezTo>
                    <a:pt x="1219" y="599"/>
                    <a:pt x="1219" y="599"/>
                    <a:pt x="1219" y="735"/>
                  </a:cubicBezTo>
                  <a:cubicBezTo>
                    <a:pt x="1239" y="1857"/>
                    <a:pt x="1257" y="2979"/>
                    <a:pt x="1257" y="4101"/>
                  </a:cubicBezTo>
                  <a:cubicBezTo>
                    <a:pt x="1257" y="4313"/>
                    <a:pt x="1239" y="4295"/>
                    <a:pt x="1451" y="4295"/>
                  </a:cubicBezTo>
                  <a:cubicBezTo>
                    <a:pt x="1760" y="4295"/>
                    <a:pt x="2070" y="4275"/>
                    <a:pt x="2380" y="4275"/>
                  </a:cubicBezTo>
                  <a:cubicBezTo>
                    <a:pt x="2496" y="4275"/>
                    <a:pt x="2496" y="4275"/>
                    <a:pt x="2496" y="4411"/>
                  </a:cubicBezTo>
                  <a:lnTo>
                    <a:pt x="2496" y="4914"/>
                  </a:lnTo>
                  <a:cubicBezTo>
                    <a:pt x="2496" y="4914"/>
                    <a:pt x="2496" y="4933"/>
                    <a:pt x="2477" y="4933"/>
                  </a:cubicBezTo>
                  <a:cubicBezTo>
                    <a:pt x="2418" y="4971"/>
                    <a:pt x="2361" y="4953"/>
                    <a:pt x="2284" y="4953"/>
                  </a:cubicBezTo>
                  <a:cubicBezTo>
                    <a:pt x="1819" y="4971"/>
                    <a:pt x="1355" y="4971"/>
                    <a:pt x="891" y="4971"/>
                  </a:cubicBezTo>
                  <a:cubicBezTo>
                    <a:pt x="638" y="4971"/>
                    <a:pt x="600" y="4933"/>
                    <a:pt x="600" y="4662"/>
                  </a:cubicBezTo>
                  <a:lnTo>
                    <a:pt x="542" y="947"/>
                  </a:lnTo>
                  <a:cubicBezTo>
                    <a:pt x="542" y="658"/>
                    <a:pt x="542" y="676"/>
                    <a:pt x="272" y="658"/>
                  </a:cubicBezTo>
                  <a:cubicBezTo>
                    <a:pt x="174" y="658"/>
                    <a:pt x="78" y="697"/>
                    <a:pt x="1" y="599"/>
                  </a:cubicBezTo>
                  <a:cubicBezTo>
                    <a:pt x="58" y="522"/>
                    <a:pt x="156" y="542"/>
                    <a:pt x="252" y="542"/>
                  </a:cubicBezTo>
                  <a:cubicBezTo>
                    <a:pt x="581" y="542"/>
                    <a:pt x="542" y="560"/>
                    <a:pt x="542" y="232"/>
                  </a:cubicBezTo>
                  <a:cubicBezTo>
                    <a:pt x="542" y="155"/>
                    <a:pt x="522" y="78"/>
                    <a:pt x="581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7"/>
            <p:cNvSpPr/>
            <p:nvPr/>
          </p:nvSpPr>
          <p:spPr>
            <a:xfrm>
              <a:off x="588525" y="3213475"/>
              <a:ext cx="17450" cy="32425"/>
            </a:xfrm>
            <a:custGeom>
              <a:avLst/>
              <a:gdLst/>
              <a:ahLst/>
              <a:cxnLst/>
              <a:rect l="l" t="t" r="r" b="b"/>
              <a:pathLst>
                <a:path w="698" h="1297" extrusionOk="0">
                  <a:moveTo>
                    <a:pt x="638" y="1297"/>
                  </a:moveTo>
                  <a:lnTo>
                    <a:pt x="135" y="1297"/>
                  </a:lnTo>
                  <a:cubicBezTo>
                    <a:pt x="19" y="1297"/>
                    <a:pt x="19" y="1297"/>
                    <a:pt x="19" y="1181"/>
                  </a:cubicBezTo>
                  <a:cubicBezTo>
                    <a:pt x="19" y="851"/>
                    <a:pt x="1" y="523"/>
                    <a:pt x="1" y="194"/>
                  </a:cubicBezTo>
                  <a:lnTo>
                    <a:pt x="1" y="59"/>
                  </a:lnTo>
                  <a:cubicBezTo>
                    <a:pt x="1" y="59"/>
                    <a:pt x="19" y="59"/>
                    <a:pt x="19" y="39"/>
                  </a:cubicBezTo>
                  <a:cubicBezTo>
                    <a:pt x="194" y="0"/>
                    <a:pt x="368" y="20"/>
                    <a:pt x="542" y="20"/>
                  </a:cubicBezTo>
                  <a:cubicBezTo>
                    <a:pt x="600" y="20"/>
                    <a:pt x="659" y="59"/>
                    <a:pt x="659" y="136"/>
                  </a:cubicBezTo>
                  <a:cubicBezTo>
                    <a:pt x="677" y="503"/>
                    <a:pt x="697" y="890"/>
                    <a:pt x="659" y="1258"/>
                  </a:cubicBezTo>
                  <a:cubicBezTo>
                    <a:pt x="659" y="1277"/>
                    <a:pt x="638" y="1277"/>
                    <a:pt x="638" y="1297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7"/>
            <p:cNvSpPr/>
            <p:nvPr/>
          </p:nvSpPr>
          <p:spPr>
            <a:xfrm>
              <a:off x="604475" y="3243450"/>
              <a:ext cx="16475" cy="33875"/>
            </a:xfrm>
            <a:custGeom>
              <a:avLst/>
              <a:gdLst/>
              <a:ahLst/>
              <a:cxnLst/>
              <a:rect l="l" t="t" r="r" b="b"/>
              <a:pathLst>
                <a:path w="659" h="1355" extrusionOk="0">
                  <a:moveTo>
                    <a:pt x="21" y="1316"/>
                  </a:moveTo>
                  <a:cubicBezTo>
                    <a:pt x="0" y="911"/>
                    <a:pt x="0" y="503"/>
                    <a:pt x="0" y="98"/>
                  </a:cubicBezTo>
                  <a:lnTo>
                    <a:pt x="0" y="98"/>
                  </a:lnTo>
                  <a:cubicBezTo>
                    <a:pt x="194" y="0"/>
                    <a:pt x="407" y="21"/>
                    <a:pt x="601" y="78"/>
                  </a:cubicBezTo>
                  <a:cubicBezTo>
                    <a:pt x="619" y="98"/>
                    <a:pt x="640" y="117"/>
                    <a:pt x="640" y="137"/>
                  </a:cubicBezTo>
                  <a:cubicBezTo>
                    <a:pt x="658" y="503"/>
                    <a:pt x="658" y="852"/>
                    <a:pt x="658" y="1220"/>
                  </a:cubicBezTo>
                  <a:cubicBezTo>
                    <a:pt x="658" y="1277"/>
                    <a:pt x="640" y="1336"/>
                    <a:pt x="562" y="1316"/>
                  </a:cubicBezTo>
                  <a:cubicBezTo>
                    <a:pt x="387" y="1316"/>
                    <a:pt x="194" y="1355"/>
                    <a:pt x="21" y="1316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7"/>
            <p:cNvSpPr/>
            <p:nvPr/>
          </p:nvSpPr>
          <p:spPr>
            <a:xfrm>
              <a:off x="695900" y="3242475"/>
              <a:ext cx="16475" cy="33875"/>
            </a:xfrm>
            <a:custGeom>
              <a:avLst/>
              <a:gdLst/>
              <a:ahLst/>
              <a:cxnLst/>
              <a:rect l="l" t="t" r="r" b="b"/>
              <a:pathLst>
                <a:path w="659" h="1355" extrusionOk="0">
                  <a:moveTo>
                    <a:pt x="658" y="78"/>
                  </a:moveTo>
                  <a:lnTo>
                    <a:pt x="658" y="1298"/>
                  </a:lnTo>
                  <a:cubicBezTo>
                    <a:pt x="483" y="1355"/>
                    <a:pt x="290" y="1316"/>
                    <a:pt x="117" y="1336"/>
                  </a:cubicBezTo>
                  <a:cubicBezTo>
                    <a:pt x="58" y="1336"/>
                    <a:pt x="39" y="1298"/>
                    <a:pt x="39" y="1259"/>
                  </a:cubicBezTo>
                  <a:cubicBezTo>
                    <a:pt x="39" y="872"/>
                    <a:pt x="1" y="485"/>
                    <a:pt x="39" y="98"/>
                  </a:cubicBezTo>
                  <a:cubicBezTo>
                    <a:pt x="233" y="1"/>
                    <a:pt x="426" y="39"/>
                    <a:pt x="638" y="6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7"/>
            <p:cNvSpPr/>
            <p:nvPr/>
          </p:nvSpPr>
          <p:spPr>
            <a:xfrm>
              <a:off x="710875" y="3211525"/>
              <a:ext cx="17425" cy="32925"/>
            </a:xfrm>
            <a:custGeom>
              <a:avLst/>
              <a:gdLst/>
              <a:ahLst/>
              <a:cxnLst/>
              <a:rect l="l" t="t" r="r" b="b"/>
              <a:pathLst>
                <a:path w="697" h="1317" extrusionOk="0">
                  <a:moveTo>
                    <a:pt x="658" y="1298"/>
                  </a:moveTo>
                  <a:cubicBezTo>
                    <a:pt x="465" y="1316"/>
                    <a:pt x="253" y="1316"/>
                    <a:pt x="59" y="1316"/>
                  </a:cubicBezTo>
                  <a:lnTo>
                    <a:pt x="59" y="1316"/>
                  </a:lnTo>
                  <a:cubicBezTo>
                    <a:pt x="21" y="1259"/>
                    <a:pt x="0" y="1200"/>
                    <a:pt x="0" y="1143"/>
                  </a:cubicBezTo>
                  <a:lnTo>
                    <a:pt x="0" y="272"/>
                  </a:lnTo>
                  <a:cubicBezTo>
                    <a:pt x="0" y="78"/>
                    <a:pt x="39" y="39"/>
                    <a:pt x="233" y="39"/>
                  </a:cubicBezTo>
                  <a:cubicBezTo>
                    <a:pt x="369" y="39"/>
                    <a:pt x="503" y="1"/>
                    <a:pt x="640" y="78"/>
                  </a:cubicBezTo>
                  <a:cubicBezTo>
                    <a:pt x="678" y="233"/>
                    <a:pt x="658" y="408"/>
                    <a:pt x="658" y="581"/>
                  </a:cubicBezTo>
                  <a:cubicBezTo>
                    <a:pt x="658" y="813"/>
                    <a:pt x="697" y="1065"/>
                    <a:pt x="658" y="129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572550" y="3182500"/>
              <a:ext cx="16975" cy="32925"/>
            </a:xfrm>
            <a:custGeom>
              <a:avLst/>
              <a:gdLst/>
              <a:ahLst/>
              <a:cxnLst/>
              <a:rect l="l" t="t" r="r" b="b"/>
              <a:pathLst>
                <a:path w="679" h="1317" extrusionOk="0">
                  <a:moveTo>
                    <a:pt x="640" y="1298"/>
                  </a:moveTo>
                  <a:cubicBezTo>
                    <a:pt x="465" y="1298"/>
                    <a:pt x="292" y="1298"/>
                    <a:pt x="117" y="1316"/>
                  </a:cubicBezTo>
                  <a:cubicBezTo>
                    <a:pt x="59" y="1316"/>
                    <a:pt x="21" y="1298"/>
                    <a:pt x="21" y="1220"/>
                  </a:cubicBezTo>
                  <a:cubicBezTo>
                    <a:pt x="21" y="852"/>
                    <a:pt x="1" y="465"/>
                    <a:pt x="21" y="78"/>
                  </a:cubicBezTo>
                  <a:lnTo>
                    <a:pt x="21" y="78"/>
                  </a:lnTo>
                  <a:cubicBezTo>
                    <a:pt x="194" y="1"/>
                    <a:pt x="388" y="40"/>
                    <a:pt x="581" y="40"/>
                  </a:cubicBezTo>
                  <a:cubicBezTo>
                    <a:pt x="620" y="60"/>
                    <a:pt x="658" y="98"/>
                    <a:pt x="658" y="156"/>
                  </a:cubicBezTo>
                  <a:cubicBezTo>
                    <a:pt x="678" y="504"/>
                    <a:pt x="678" y="872"/>
                    <a:pt x="678" y="1220"/>
                  </a:cubicBezTo>
                  <a:cubicBezTo>
                    <a:pt x="678" y="1259"/>
                    <a:pt x="658" y="1278"/>
                    <a:pt x="640" y="1316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7"/>
            <p:cNvSpPr/>
            <p:nvPr/>
          </p:nvSpPr>
          <p:spPr>
            <a:xfrm>
              <a:off x="557575" y="3153500"/>
              <a:ext cx="14550" cy="30500"/>
            </a:xfrm>
            <a:custGeom>
              <a:avLst/>
              <a:gdLst/>
              <a:ahLst/>
              <a:cxnLst/>
              <a:rect l="l" t="t" r="r" b="b"/>
              <a:pathLst>
                <a:path w="582" h="1220" extrusionOk="0">
                  <a:moveTo>
                    <a:pt x="581" y="20"/>
                  </a:moveTo>
                  <a:lnTo>
                    <a:pt x="581" y="1084"/>
                  </a:lnTo>
                  <a:cubicBezTo>
                    <a:pt x="581" y="1220"/>
                    <a:pt x="581" y="1220"/>
                    <a:pt x="465" y="1220"/>
                  </a:cubicBezTo>
                  <a:lnTo>
                    <a:pt x="155" y="1220"/>
                  </a:lnTo>
                  <a:cubicBezTo>
                    <a:pt x="19" y="1220"/>
                    <a:pt x="19" y="1220"/>
                    <a:pt x="19" y="1084"/>
                  </a:cubicBezTo>
                  <a:cubicBezTo>
                    <a:pt x="19" y="833"/>
                    <a:pt x="19" y="562"/>
                    <a:pt x="1" y="291"/>
                  </a:cubicBezTo>
                  <a:lnTo>
                    <a:pt x="1" y="20"/>
                  </a:lnTo>
                  <a:cubicBezTo>
                    <a:pt x="194" y="0"/>
                    <a:pt x="388" y="0"/>
                    <a:pt x="581" y="2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7"/>
            <p:cNvSpPr/>
            <p:nvPr/>
          </p:nvSpPr>
          <p:spPr>
            <a:xfrm>
              <a:off x="742325" y="3151550"/>
              <a:ext cx="15500" cy="30975"/>
            </a:xfrm>
            <a:custGeom>
              <a:avLst/>
              <a:gdLst/>
              <a:ahLst/>
              <a:cxnLst/>
              <a:rect l="l" t="t" r="r" b="b"/>
              <a:pathLst>
                <a:path w="620" h="1239" extrusionOk="0">
                  <a:moveTo>
                    <a:pt x="39" y="21"/>
                  </a:moveTo>
                  <a:cubicBezTo>
                    <a:pt x="233" y="1"/>
                    <a:pt x="406" y="1"/>
                    <a:pt x="581" y="21"/>
                  </a:cubicBezTo>
                  <a:cubicBezTo>
                    <a:pt x="620" y="330"/>
                    <a:pt x="600" y="640"/>
                    <a:pt x="620" y="950"/>
                  </a:cubicBezTo>
                  <a:cubicBezTo>
                    <a:pt x="620" y="1220"/>
                    <a:pt x="620" y="1220"/>
                    <a:pt x="349" y="1220"/>
                  </a:cubicBezTo>
                  <a:lnTo>
                    <a:pt x="272" y="1220"/>
                  </a:lnTo>
                  <a:cubicBezTo>
                    <a:pt x="19" y="1239"/>
                    <a:pt x="19" y="1239"/>
                    <a:pt x="19" y="988"/>
                  </a:cubicBezTo>
                  <a:cubicBezTo>
                    <a:pt x="19" y="717"/>
                    <a:pt x="19" y="465"/>
                    <a:pt x="1" y="194"/>
                  </a:cubicBezTo>
                  <a:cubicBezTo>
                    <a:pt x="1" y="137"/>
                    <a:pt x="1" y="78"/>
                    <a:pt x="39" y="2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7"/>
            <p:cNvSpPr/>
            <p:nvPr/>
          </p:nvSpPr>
          <p:spPr>
            <a:xfrm>
              <a:off x="635925" y="3305350"/>
              <a:ext cx="16925" cy="16975"/>
            </a:xfrm>
            <a:custGeom>
              <a:avLst/>
              <a:gdLst/>
              <a:ahLst/>
              <a:cxnLst/>
              <a:rect l="l" t="t" r="r" b="b"/>
              <a:pathLst>
                <a:path w="677" h="679" extrusionOk="0">
                  <a:moveTo>
                    <a:pt x="600" y="679"/>
                  </a:moveTo>
                  <a:lnTo>
                    <a:pt x="117" y="679"/>
                  </a:lnTo>
                  <a:cubicBezTo>
                    <a:pt x="1" y="679"/>
                    <a:pt x="1" y="679"/>
                    <a:pt x="1" y="581"/>
                  </a:cubicBezTo>
                  <a:lnTo>
                    <a:pt x="1" y="78"/>
                  </a:lnTo>
                  <a:cubicBezTo>
                    <a:pt x="174" y="1"/>
                    <a:pt x="367" y="39"/>
                    <a:pt x="561" y="60"/>
                  </a:cubicBezTo>
                  <a:cubicBezTo>
                    <a:pt x="600" y="60"/>
                    <a:pt x="620" y="98"/>
                    <a:pt x="620" y="117"/>
                  </a:cubicBezTo>
                  <a:cubicBezTo>
                    <a:pt x="638" y="310"/>
                    <a:pt x="677" y="504"/>
                    <a:pt x="600" y="67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7"/>
            <p:cNvSpPr/>
            <p:nvPr/>
          </p:nvSpPr>
          <p:spPr>
            <a:xfrm>
              <a:off x="665400" y="3305850"/>
              <a:ext cx="16975" cy="16475"/>
            </a:xfrm>
            <a:custGeom>
              <a:avLst/>
              <a:gdLst/>
              <a:ahLst/>
              <a:cxnLst/>
              <a:rect l="l" t="t" r="r" b="b"/>
              <a:pathLst>
                <a:path w="679" h="659" extrusionOk="0">
                  <a:moveTo>
                    <a:pt x="659" y="638"/>
                  </a:moveTo>
                  <a:cubicBezTo>
                    <a:pt x="465" y="638"/>
                    <a:pt x="272" y="638"/>
                    <a:pt x="78" y="659"/>
                  </a:cubicBezTo>
                  <a:cubicBezTo>
                    <a:pt x="1" y="465"/>
                    <a:pt x="40" y="290"/>
                    <a:pt x="60" y="97"/>
                  </a:cubicBezTo>
                  <a:cubicBezTo>
                    <a:pt x="60" y="40"/>
                    <a:pt x="98" y="19"/>
                    <a:pt x="156" y="19"/>
                  </a:cubicBezTo>
                  <a:cubicBezTo>
                    <a:pt x="292" y="1"/>
                    <a:pt x="427" y="1"/>
                    <a:pt x="563" y="19"/>
                  </a:cubicBezTo>
                  <a:cubicBezTo>
                    <a:pt x="620" y="19"/>
                    <a:pt x="659" y="40"/>
                    <a:pt x="659" y="97"/>
                  </a:cubicBezTo>
                  <a:cubicBezTo>
                    <a:pt x="659" y="272"/>
                    <a:pt x="679" y="465"/>
                    <a:pt x="659" y="63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7"/>
            <p:cNvSpPr/>
            <p:nvPr/>
          </p:nvSpPr>
          <p:spPr>
            <a:xfrm>
              <a:off x="651875" y="3244925"/>
              <a:ext cx="60500" cy="93350"/>
            </a:xfrm>
            <a:custGeom>
              <a:avLst/>
              <a:gdLst/>
              <a:ahLst/>
              <a:cxnLst/>
              <a:rect l="l" t="t" r="r" b="b"/>
              <a:pathLst>
                <a:path w="2420" h="3734" extrusionOk="0">
                  <a:moveTo>
                    <a:pt x="1200" y="3075"/>
                  </a:moveTo>
                  <a:lnTo>
                    <a:pt x="1200" y="2573"/>
                  </a:lnTo>
                  <a:cubicBezTo>
                    <a:pt x="1200" y="2515"/>
                    <a:pt x="1161" y="2477"/>
                    <a:pt x="1104" y="2477"/>
                  </a:cubicBezTo>
                  <a:cubicBezTo>
                    <a:pt x="968" y="2495"/>
                    <a:pt x="833" y="2495"/>
                    <a:pt x="697" y="2495"/>
                  </a:cubicBezTo>
                  <a:cubicBezTo>
                    <a:pt x="639" y="2495"/>
                    <a:pt x="619" y="2515"/>
                    <a:pt x="619" y="2573"/>
                  </a:cubicBezTo>
                  <a:lnTo>
                    <a:pt x="619" y="3096"/>
                  </a:lnTo>
                  <a:cubicBezTo>
                    <a:pt x="619" y="3269"/>
                    <a:pt x="619" y="3444"/>
                    <a:pt x="639" y="3617"/>
                  </a:cubicBezTo>
                  <a:cubicBezTo>
                    <a:pt x="639" y="3695"/>
                    <a:pt x="601" y="3715"/>
                    <a:pt x="523" y="3715"/>
                  </a:cubicBezTo>
                  <a:cubicBezTo>
                    <a:pt x="369" y="3715"/>
                    <a:pt x="214" y="3715"/>
                    <a:pt x="59" y="3733"/>
                  </a:cubicBezTo>
                  <a:cubicBezTo>
                    <a:pt x="39" y="3733"/>
                    <a:pt x="20" y="3733"/>
                    <a:pt x="0" y="3695"/>
                  </a:cubicBezTo>
                  <a:lnTo>
                    <a:pt x="20" y="3676"/>
                  </a:lnTo>
                  <a:cubicBezTo>
                    <a:pt x="136" y="3617"/>
                    <a:pt x="271" y="3656"/>
                    <a:pt x="407" y="3656"/>
                  </a:cubicBezTo>
                  <a:cubicBezTo>
                    <a:pt x="523" y="3637"/>
                    <a:pt x="562" y="3599"/>
                    <a:pt x="562" y="3501"/>
                  </a:cubicBezTo>
                  <a:cubicBezTo>
                    <a:pt x="542" y="3366"/>
                    <a:pt x="542" y="3212"/>
                    <a:pt x="562" y="3075"/>
                  </a:cubicBezTo>
                  <a:cubicBezTo>
                    <a:pt x="542" y="2921"/>
                    <a:pt x="542" y="2766"/>
                    <a:pt x="542" y="2593"/>
                  </a:cubicBezTo>
                  <a:cubicBezTo>
                    <a:pt x="542" y="2477"/>
                    <a:pt x="601" y="2418"/>
                    <a:pt x="717" y="2418"/>
                  </a:cubicBezTo>
                  <a:cubicBezTo>
                    <a:pt x="813" y="2418"/>
                    <a:pt x="910" y="2399"/>
                    <a:pt x="988" y="2418"/>
                  </a:cubicBezTo>
                  <a:cubicBezTo>
                    <a:pt x="1104" y="2418"/>
                    <a:pt x="1142" y="2360"/>
                    <a:pt x="1142" y="2263"/>
                  </a:cubicBezTo>
                  <a:cubicBezTo>
                    <a:pt x="1142" y="1992"/>
                    <a:pt x="1122" y="1721"/>
                    <a:pt x="1122" y="1450"/>
                  </a:cubicBezTo>
                  <a:cubicBezTo>
                    <a:pt x="1122" y="1373"/>
                    <a:pt x="1104" y="1296"/>
                    <a:pt x="1200" y="1257"/>
                  </a:cubicBezTo>
                  <a:cubicBezTo>
                    <a:pt x="1259" y="1316"/>
                    <a:pt x="1259" y="1393"/>
                    <a:pt x="1259" y="1450"/>
                  </a:cubicBezTo>
                  <a:lnTo>
                    <a:pt x="1259" y="2224"/>
                  </a:lnTo>
                  <a:cubicBezTo>
                    <a:pt x="1259" y="2379"/>
                    <a:pt x="1277" y="2399"/>
                    <a:pt x="1432" y="2399"/>
                  </a:cubicBezTo>
                  <a:cubicBezTo>
                    <a:pt x="1819" y="2399"/>
                    <a:pt x="1762" y="2438"/>
                    <a:pt x="1762" y="2070"/>
                  </a:cubicBezTo>
                  <a:lnTo>
                    <a:pt x="1762" y="1450"/>
                  </a:lnTo>
                  <a:cubicBezTo>
                    <a:pt x="1762" y="1334"/>
                    <a:pt x="1723" y="1296"/>
                    <a:pt x="1607" y="1296"/>
                  </a:cubicBezTo>
                  <a:cubicBezTo>
                    <a:pt x="1471" y="1296"/>
                    <a:pt x="1336" y="1334"/>
                    <a:pt x="1200" y="1257"/>
                  </a:cubicBezTo>
                  <a:cubicBezTo>
                    <a:pt x="1220" y="1180"/>
                    <a:pt x="1277" y="1180"/>
                    <a:pt x="1336" y="1180"/>
                  </a:cubicBezTo>
                  <a:cubicBezTo>
                    <a:pt x="1413" y="1161"/>
                    <a:pt x="1509" y="1180"/>
                    <a:pt x="1607" y="1180"/>
                  </a:cubicBezTo>
                  <a:cubicBezTo>
                    <a:pt x="1723" y="1180"/>
                    <a:pt x="1762" y="1122"/>
                    <a:pt x="1762" y="1006"/>
                  </a:cubicBezTo>
                  <a:cubicBezTo>
                    <a:pt x="1741" y="735"/>
                    <a:pt x="1741" y="465"/>
                    <a:pt x="1741" y="174"/>
                  </a:cubicBezTo>
                  <a:cubicBezTo>
                    <a:pt x="1741" y="116"/>
                    <a:pt x="1723" y="19"/>
                    <a:pt x="1819" y="0"/>
                  </a:cubicBezTo>
                  <a:cubicBezTo>
                    <a:pt x="1819" y="367"/>
                    <a:pt x="1819" y="735"/>
                    <a:pt x="1839" y="1102"/>
                  </a:cubicBezTo>
                  <a:cubicBezTo>
                    <a:pt x="1839" y="1218"/>
                    <a:pt x="1839" y="1218"/>
                    <a:pt x="1955" y="1218"/>
                  </a:cubicBezTo>
                  <a:cubicBezTo>
                    <a:pt x="2110" y="1218"/>
                    <a:pt x="2265" y="1200"/>
                    <a:pt x="2419" y="1200"/>
                  </a:cubicBezTo>
                  <a:cubicBezTo>
                    <a:pt x="2399" y="1257"/>
                    <a:pt x="2360" y="1238"/>
                    <a:pt x="2322" y="1238"/>
                  </a:cubicBezTo>
                  <a:lnTo>
                    <a:pt x="1935" y="1238"/>
                  </a:lnTo>
                  <a:cubicBezTo>
                    <a:pt x="1857" y="1238"/>
                    <a:pt x="1839" y="1277"/>
                    <a:pt x="1839" y="1355"/>
                  </a:cubicBezTo>
                  <a:lnTo>
                    <a:pt x="1839" y="2263"/>
                  </a:lnTo>
                  <a:lnTo>
                    <a:pt x="1839" y="2360"/>
                  </a:lnTo>
                  <a:cubicBezTo>
                    <a:pt x="1839" y="2477"/>
                    <a:pt x="1839" y="2477"/>
                    <a:pt x="1741" y="2477"/>
                  </a:cubicBezTo>
                  <a:lnTo>
                    <a:pt x="1355" y="2477"/>
                  </a:lnTo>
                  <a:cubicBezTo>
                    <a:pt x="1220" y="2477"/>
                    <a:pt x="1220" y="2477"/>
                    <a:pt x="1220" y="2611"/>
                  </a:cubicBezTo>
                  <a:lnTo>
                    <a:pt x="1220" y="2998"/>
                  </a:lnTo>
                  <a:cubicBezTo>
                    <a:pt x="1220" y="3018"/>
                    <a:pt x="1238" y="3057"/>
                    <a:pt x="1200" y="3075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7"/>
            <p:cNvSpPr/>
            <p:nvPr/>
          </p:nvSpPr>
          <p:spPr>
            <a:xfrm>
              <a:off x="604975" y="3245375"/>
              <a:ext cx="47875" cy="91925"/>
            </a:xfrm>
            <a:custGeom>
              <a:avLst/>
              <a:gdLst/>
              <a:ahLst/>
              <a:cxnLst/>
              <a:rect l="l" t="t" r="r" b="b"/>
              <a:pathLst>
                <a:path w="1915" h="3677" extrusionOk="0">
                  <a:moveTo>
                    <a:pt x="1838" y="3078"/>
                  </a:moveTo>
                  <a:lnTo>
                    <a:pt x="1838" y="2632"/>
                  </a:lnTo>
                  <a:cubicBezTo>
                    <a:pt x="1838" y="2477"/>
                    <a:pt x="1838" y="2477"/>
                    <a:pt x="1703" y="2477"/>
                  </a:cubicBezTo>
                  <a:lnTo>
                    <a:pt x="1239" y="2477"/>
                  </a:lnTo>
                  <a:cubicBezTo>
                    <a:pt x="1064" y="2497"/>
                    <a:pt x="909" y="2497"/>
                    <a:pt x="736" y="2497"/>
                  </a:cubicBezTo>
                  <a:cubicBezTo>
                    <a:pt x="620" y="2497"/>
                    <a:pt x="620" y="2497"/>
                    <a:pt x="599" y="2361"/>
                  </a:cubicBezTo>
                  <a:lnTo>
                    <a:pt x="599" y="1626"/>
                  </a:lnTo>
                  <a:lnTo>
                    <a:pt x="599" y="1549"/>
                  </a:lnTo>
                  <a:cubicBezTo>
                    <a:pt x="581" y="1453"/>
                    <a:pt x="638" y="1337"/>
                    <a:pt x="581" y="1278"/>
                  </a:cubicBezTo>
                  <a:cubicBezTo>
                    <a:pt x="504" y="1220"/>
                    <a:pt x="387" y="1278"/>
                    <a:pt x="290" y="1259"/>
                  </a:cubicBezTo>
                  <a:lnTo>
                    <a:pt x="78" y="1259"/>
                  </a:lnTo>
                  <a:cubicBezTo>
                    <a:pt x="39" y="1259"/>
                    <a:pt x="19" y="1278"/>
                    <a:pt x="1" y="1239"/>
                  </a:cubicBezTo>
                  <a:lnTo>
                    <a:pt x="483" y="1239"/>
                  </a:lnTo>
                  <a:cubicBezTo>
                    <a:pt x="581" y="1239"/>
                    <a:pt x="599" y="1239"/>
                    <a:pt x="599" y="1123"/>
                  </a:cubicBezTo>
                  <a:cubicBezTo>
                    <a:pt x="581" y="756"/>
                    <a:pt x="581" y="369"/>
                    <a:pt x="581" y="1"/>
                  </a:cubicBezTo>
                  <a:cubicBezTo>
                    <a:pt x="677" y="21"/>
                    <a:pt x="658" y="117"/>
                    <a:pt x="658" y="176"/>
                  </a:cubicBezTo>
                  <a:lnTo>
                    <a:pt x="658" y="988"/>
                  </a:lnTo>
                  <a:cubicBezTo>
                    <a:pt x="677" y="1182"/>
                    <a:pt x="677" y="1182"/>
                    <a:pt x="870" y="1182"/>
                  </a:cubicBezTo>
                  <a:lnTo>
                    <a:pt x="1102" y="1182"/>
                  </a:lnTo>
                  <a:cubicBezTo>
                    <a:pt x="1141" y="1200"/>
                    <a:pt x="1200" y="1182"/>
                    <a:pt x="1219" y="1259"/>
                  </a:cubicBezTo>
                  <a:cubicBezTo>
                    <a:pt x="1123" y="1337"/>
                    <a:pt x="1007" y="1298"/>
                    <a:pt x="890" y="1298"/>
                  </a:cubicBezTo>
                  <a:cubicBezTo>
                    <a:pt x="677" y="1316"/>
                    <a:pt x="677" y="1316"/>
                    <a:pt x="677" y="1530"/>
                  </a:cubicBezTo>
                  <a:lnTo>
                    <a:pt x="677" y="2245"/>
                  </a:lnTo>
                  <a:cubicBezTo>
                    <a:pt x="677" y="2400"/>
                    <a:pt x="697" y="2420"/>
                    <a:pt x="852" y="2420"/>
                  </a:cubicBezTo>
                  <a:cubicBezTo>
                    <a:pt x="986" y="2420"/>
                    <a:pt x="1123" y="2400"/>
                    <a:pt x="1239" y="2420"/>
                  </a:cubicBezTo>
                  <a:cubicBezTo>
                    <a:pt x="1412" y="2400"/>
                    <a:pt x="1567" y="2400"/>
                    <a:pt x="1742" y="2400"/>
                  </a:cubicBezTo>
                  <a:cubicBezTo>
                    <a:pt x="1858" y="2400"/>
                    <a:pt x="1915" y="2459"/>
                    <a:pt x="1915" y="2575"/>
                  </a:cubicBezTo>
                  <a:lnTo>
                    <a:pt x="1915" y="3078"/>
                  </a:lnTo>
                  <a:lnTo>
                    <a:pt x="1915" y="3522"/>
                  </a:lnTo>
                  <a:cubicBezTo>
                    <a:pt x="1915" y="3581"/>
                    <a:pt x="1915" y="3619"/>
                    <a:pt x="1876" y="3677"/>
                  </a:cubicBezTo>
                  <a:lnTo>
                    <a:pt x="1876" y="3677"/>
                  </a:lnTo>
                  <a:cubicBezTo>
                    <a:pt x="1838" y="3581"/>
                    <a:pt x="1858" y="3465"/>
                    <a:pt x="1858" y="3367"/>
                  </a:cubicBezTo>
                  <a:cubicBezTo>
                    <a:pt x="1838" y="3271"/>
                    <a:pt x="1838" y="3174"/>
                    <a:pt x="1838" y="307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7"/>
            <p:cNvSpPr/>
            <p:nvPr/>
          </p:nvSpPr>
          <p:spPr>
            <a:xfrm>
              <a:off x="725375" y="3182500"/>
              <a:ext cx="17450" cy="61475"/>
            </a:xfrm>
            <a:custGeom>
              <a:avLst/>
              <a:gdLst/>
              <a:ahLst/>
              <a:cxnLst/>
              <a:rect l="l" t="t" r="r" b="b"/>
              <a:pathLst>
                <a:path w="698" h="2459" extrusionOk="0">
                  <a:moveTo>
                    <a:pt x="78" y="2459"/>
                  </a:moveTo>
                  <a:cubicBezTo>
                    <a:pt x="78" y="2052"/>
                    <a:pt x="78" y="1646"/>
                    <a:pt x="60" y="1259"/>
                  </a:cubicBezTo>
                  <a:cubicBezTo>
                    <a:pt x="21" y="1200"/>
                    <a:pt x="21" y="1143"/>
                    <a:pt x="21" y="1066"/>
                  </a:cubicBezTo>
                  <a:cubicBezTo>
                    <a:pt x="1" y="775"/>
                    <a:pt x="1" y="485"/>
                    <a:pt x="1" y="194"/>
                  </a:cubicBezTo>
                  <a:cubicBezTo>
                    <a:pt x="1" y="137"/>
                    <a:pt x="1" y="60"/>
                    <a:pt x="60" y="1"/>
                  </a:cubicBezTo>
                  <a:cubicBezTo>
                    <a:pt x="137" y="60"/>
                    <a:pt x="117" y="137"/>
                    <a:pt x="137" y="194"/>
                  </a:cubicBezTo>
                  <a:lnTo>
                    <a:pt x="137" y="968"/>
                  </a:lnTo>
                  <a:cubicBezTo>
                    <a:pt x="137" y="1143"/>
                    <a:pt x="156" y="1162"/>
                    <a:pt x="330" y="1162"/>
                  </a:cubicBezTo>
                  <a:cubicBezTo>
                    <a:pt x="620" y="1162"/>
                    <a:pt x="620" y="1162"/>
                    <a:pt x="620" y="872"/>
                  </a:cubicBezTo>
                  <a:cubicBezTo>
                    <a:pt x="620" y="601"/>
                    <a:pt x="581" y="331"/>
                    <a:pt x="620" y="40"/>
                  </a:cubicBezTo>
                  <a:cubicBezTo>
                    <a:pt x="620" y="21"/>
                    <a:pt x="640" y="21"/>
                    <a:pt x="659" y="1"/>
                  </a:cubicBezTo>
                  <a:lnTo>
                    <a:pt x="679" y="1"/>
                  </a:lnTo>
                  <a:cubicBezTo>
                    <a:pt x="679" y="369"/>
                    <a:pt x="697" y="736"/>
                    <a:pt x="697" y="1123"/>
                  </a:cubicBezTo>
                  <a:cubicBezTo>
                    <a:pt x="697" y="1239"/>
                    <a:pt x="697" y="1239"/>
                    <a:pt x="563" y="1239"/>
                  </a:cubicBezTo>
                  <a:lnTo>
                    <a:pt x="176" y="1239"/>
                  </a:lnTo>
                  <a:cubicBezTo>
                    <a:pt x="98" y="1239"/>
                    <a:pt x="78" y="1259"/>
                    <a:pt x="78" y="1337"/>
                  </a:cubicBezTo>
                  <a:cubicBezTo>
                    <a:pt x="98" y="1665"/>
                    <a:pt x="98" y="1994"/>
                    <a:pt x="98" y="2322"/>
                  </a:cubicBezTo>
                  <a:cubicBezTo>
                    <a:pt x="98" y="2361"/>
                    <a:pt x="117" y="2420"/>
                    <a:pt x="78" y="245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7"/>
            <p:cNvSpPr/>
            <p:nvPr/>
          </p:nvSpPr>
          <p:spPr>
            <a:xfrm>
              <a:off x="740850" y="3151550"/>
              <a:ext cx="16975" cy="30975"/>
            </a:xfrm>
            <a:custGeom>
              <a:avLst/>
              <a:gdLst/>
              <a:ahLst/>
              <a:cxnLst/>
              <a:rect l="l" t="t" r="r" b="b"/>
              <a:pathLst>
                <a:path w="679" h="1239" extrusionOk="0">
                  <a:moveTo>
                    <a:pt x="98" y="21"/>
                  </a:moveTo>
                  <a:cubicBezTo>
                    <a:pt x="117" y="369"/>
                    <a:pt x="117" y="717"/>
                    <a:pt x="117" y="1084"/>
                  </a:cubicBezTo>
                  <a:cubicBezTo>
                    <a:pt x="117" y="1220"/>
                    <a:pt x="117" y="1220"/>
                    <a:pt x="253" y="1220"/>
                  </a:cubicBezTo>
                  <a:lnTo>
                    <a:pt x="485" y="1220"/>
                  </a:lnTo>
                  <a:cubicBezTo>
                    <a:pt x="659" y="1200"/>
                    <a:pt x="659" y="1200"/>
                    <a:pt x="659" y="1045"/>
                  </a:cubicBezTo>
                  <a:cubicBezTo>
                    <a:pt x="659" y="697"/>
                    <a:pt x="659" y="349"/>
                    <a:pt x="640" y="21"/>
                  </a:cubicBezTo>
                  <a:cubicBezTo>
                    <a:pt x="679" y="21"/>
                    <a:pt x="679" y="60"/>
                    <a:pt x="679" y="98"/>
                  </a:cubicBezTo>
                  <a:lnTo>
                    <a:pt x="679" y="1123"/>
                  </a:lnTo>
                  <a:cubicBezTo>
                    <a:pt x="679" y="1239"/>
                    <a:pt x="679" y="1239"/>
                    <a:pt x="563" y="1239"/>
                  </a:cubicBezTo>
                  <a:lnTo>
                    <a:pt x="60" y="1239"/>
                  </a:lnTo>
                  <a:lnTo>
                    <a:pt x="60" y="1239"/>
                  </a:lnTo>
                  <a:cubicBezTo>
                    <a:pt x="21" y="1200"/>
                    <a:pt x="21" y="1143"/>
                    <a:pt x="21" y="1084"/>
                  </a:cubicBezTo>
                  <a:cubicBezTo>
                    <a:pt x="1" y="775"/>
                    <a:pt x="1" y="485"/>
                    <a:pt x="1" y="176"/>
                  </a:cubicBezTo>
                  <a:cubicBezTo>
                    <a:pt x="1" y="117"/>
                    <a:pt x="1" y="60"/>
                    <a:pt x="40" y="21"/>
                  </a:cubicBezTo>
                  <a:lnTo>
                    <a:pt x="40" y="21"/>
                  </a:lnTo>
                  <a:cubicBezTo>
                    <a:pt x="60" y="1"/>
                    <a:pt x="78" y="1"/>
                    <a:pt x="98" y="2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7"/>
            <p:cNvSpPr/>
            <p:nvPr/>
          </p:nvSpPr>
          <p:spPr>
            <a:xfrm>
              <a:off x="681850" y="3275875"/>
              <a:ext cx="15500" cy="30475"/>
            </a:xfrm>
            <a:custGeom>
              <a:avLst/>
              <a:gdLst/>
              <a:ahLst/>
              <a:cxnLst/>
              <a:rect l="l" t="t" r="r" b="b"/>
              <a:pathLst>
                <a:path w="620" h="1219" extrusionOk="0">
                  <a:moveTo>
                    <a:pt x="1" y="19"/>
                  </a:moveTo>
                  <a:cubicBezTo>
                    <a:pt x="176" y="19"/>
                    <a:pt x="330" y="19"/>
                    <a:pt x="504" y="0"/>
                  </a:cubicBezTo>
                  <a:cubicBezTo>
                    <a:pt x="581" y="0"/>
                    <a:pt x="601" y="19"/>
                    <a:pt x="601" y="117"/>
                  </a:cubicBezTo>
                  <a:cubicBezTo>
                    <a:pt x="601" y="445"/>
                    <a:pt x="601" y="774"/>
                    <a:pt x="620" y="1102"/>
                  </a:cubicBezTo>
                  <a:cubicBezTo>
                    <a:pt x="620" y="1180"/>
                    <a:pt x="601" y="1218"/>
                    <a:pt x="524" y="1218"/>
                  </a:cubicBezTo>
                  <a:cubicBezTo>
                    <a:pt x="388" y="1200"/>
                    <a:pt x="253" y="1218"/>
                    <a:pt x="117" y="1218"/>
                  </a:cubicBezTo>
                  <a:cubicBezTo>
                    <a:pt x="39" y="1218"/>
                    <a:pt x="21" y="1180"/>
                    <a:pt x="21" y="1102"/>
                  </a:cubicBezTo>
                  <a:cubicBezTo>
                    <a:pt x="21" y="813"/>
                    <a:pt x="21" y="503"/>
                    <a:pt x="1" y="212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7"/>
            <p:cNvSpPr/>
            <p:nvPr/>
          </p:nvSpPr>
          <p:spPr>
            <a:xfrm>
              <a:off x="651875" y="3321800"/>
              <a:ext cx="15025" cy="15500"/>
            </a:xfrm>
            <a:custGeom>
              <a:avLst/>
              <a:gdLst/>
              <a:ahLst/>
              <a:cxnLst/>
              <a:rect l="l" t="t" r="r" b="b"/>
              <a:pathLst>
                <a:path w="601" h="620" extrusionOk="0">
                  <a:moveTo>
                    <a:pt x="0" y="21"/>
                  </a:moveTo>
                  <a:cubicBezTo>
                    <a:pt x="194" y="21"/>
                    <a:pt x="387" y="21"/>
                    <a:pt x="601" y="0"/>
                  </a:cubicBezTo>
                  <a:lnTo>
                    <a:pt x="601" y="503"/>
                  </a:lnTo>
                  <a:cubicBezTo>
                    <a:pt x="601" y="581"/>
                    <a:pt x="581" y="620"/>
                    <a:pt x="503" y="620"/>
                  </a:cubicBezTo>
                  <a:lnTo>
                    <a:pt x="0" y="62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7"/>
            <p:cNvSpPr/>
            <p:nvPr/>
          </p:nvSpPr>
          <p:spPr>
            <a:xfrm>
              <a:off x="620450" y="3276850"/>
              <a:ext cx="15500" cy="30000"/>
            </a:xfrm>
            <a:custGeom>
              <a:avLst/>
              <a:gdLst/>
              <a:ahLst/>
              <a:cxnLst/>
              <a:rect l="l" t="t" r="r" b="b"/>
              <a:pathLst>
                <a:path w="620" h="1200" extrusionOk="0">
                  <a:moveTo>
                    <a:pt x="600" y="0"/>
                  </a:moveTo>
                  <a:cubicBezTo>
                    <a:pt x="600" y="406"/>
                    <a:pt x="600" y="793"/>
                    <a:pt x="620" y="1200"/>
                  </a:cubicBezTo>
                  <a:lnTo>
                    <a:pt x="117" y="1200"/>
                  </a:lnTo>
                  <a:cubicBezTo>
                    <a:pt x="39" y="1200"/>
                    <a:pt x="19" y="1179"/>
                    <a:pt x="19" y="1102"/>
                  </a:cubicBezTo>
                  <a:cubicBezTo>
                    <a:pt x="19" y="774"/>
                    <a:pt x="19" y="444"/>
                    <a:pt x="1" y="116"/>
                  </a:cubicBezTo>
                  <a:cubicBezTo>
                    <a:pt x="1" y="0"/>
                    <a:pt x="19" y="0"/>
                    <a:pt x="117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7"/>
            <p:cNvSpPr/>
            <p:nvPr/>
          </p:nvSpPr>
          <p:spPr>
            <a:xfrm>
              <a:off x="727325" y="3182050"/>
              <a:ext cx="14525" cy="30975"/>
            </a:xfrm>
            <a:custGeom>
              <a:avLst/>
              <a:gdLst/>
              <a:ahLst/>
              <a:cxnLst/>
              <a:rect l="l" t="t" r="r" b="b"/>
              <a:pathLst>
                <a:path w="581" h="1239" extrusionOk="0">
                  <a:moveTo>
                    <a:pt x="0" y="39"/>
                  </a:moveTo>
                  <a:cubicBezTo>
                    <a:pt x="194" y="0"/>
                    <a:pt x="387" y="19"/>
                    <a:pt x="581" y="19"/>
                  </a:cubicBezTo>
                  <a:lnTo>
                    <a:pt x="581" y="1064"/>
                  </a:lnTo>
                  <a:cubicBezTo>
                    <a:pt x="581" y="1218"/>
                    <a:pt x="581" y="1218"/>
                    <a:pt x="446" y="1218"/>
                  </a:cubicBezTo>
                  <a:cubicBezTo>
                    <a:pt x="330" y="1218"/>
                    <a:pt x="232" y="1238"/>
                    <a:pt x="116" y="1238"/>
                  </a:cubicBezTo>
                  <a:cubicBezTo>
                    <a:pt x="20" y="1218"/>
                    <a:pt x="20" y="1218"/>
                    <a:pt x="20" y="1122"/>
                  </a:cubicBezTo>
                  <a:cubicBezTo>
                    <a:pt x="0" y="754"/>
                    <a:pt x="0" y="406"/>
                    <a:pt x="0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663975" y="3059675"/>
              <a:ext cx="16475" cy="92875"/>
            </a:xfrm>
            <a:custGeom>
              <a:avLst/>
              <a:gdLst/>
              <a:ahLst/>
              <a:cxnLst/>
              <a:rect l="l" t="t" r="r" b="b"/>
              <a:pathLst>
                <a:path w="659" h="3715" extrusionOk="0">
                  <a:moveTo>
                    <a:pt x="638" y="1839"/>
                  </a:moveTo>
                  <a:cubicBezTo>
                    <a:pt x="638" y="2399"/>
                    <a:pt x="638" y="2961"/>
                    <a:pt x="658" y="3521"/>
                  </a:cubicBezTo>
                  <a:lnTo>
                    <a:pt x="658" y="3637"/>
                  </a:lnTo>
                  <a:cubicBezTo>
                    <a:pt x="658" y="3676"/>
                    <a:pt x="638" y="3696"/>
                    <a:pt x="581" y="3696"/>
                  </a:cubicBezTo>
                  <a:cubicBezTo>
                    <a:pt x="426" y="3696"/>
                    <a:pt x="272" y="3696"/>
                    <a:pt x="117" y="3715"/>
                  </a:cubicBezTo>
                  <a:cubicBezTo>
                    <a:pt x="58" y="3715"/>
                    <a:pt x="39" y="3676"/>
                    <a:pt x="39" y="3619"/>
                  </a:cubicBezTo>
                  <a:lnTo>
                    <a:pt x="39" y="3541"/>
                  </a:lnTo>
                  <a:cubicBezTo>
                    <a:pt x="19" y="2419"/>
                    <a:pt x="19" y="1297"/>
                    <a:pt x="1" y="175"/>
                  </a:cubicBezTo>
                  <a:lnTo>
                    <a:pt x="1" y="98"/>
                  </a:lnTo>
                  <a:cubicBezTo>
                    <a:pt x="1" y="39"/>
                    <a:pt x="19" y="20"/>
                    <a:pt x="78" y="20"/>
                  </a:cubicBezTo>
                  <a:cubicBezTo>
                    <a:pt x="233" y="20"/>
                    <a:pt x="388" y="0"/>
                    <a:pt x="522" y="0"/>
                  </a:cubicBezTo>
                  <a:cubicBezTo>
                    <a:pt x="600" y="0"/>
                    <a:pt x="620" y="39"/>
                    <a:pt x="620" y="98"/>
                  </a:cubicBezTo>
                  <a:lnTo>
                    <a:pt x="620" y="194"/>
                  </a:lnTo>
                  <a:cubicBezTo>
                    <a:pt x="620" y="755"/>
                    <a:pt x="620" y="1297"/>
                    <a:pt x="638" y="18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1" name="Google Shape;1231;p37"/>
          <p:cNvSpPr txBox="1">
            <a:spLocks noGrp="1"/>
          </p:cNvSpPr>
          <p:nvPr>
            <p:ph type="subTitle" idx="1"/>
          </p:nvPr>
        </p:nvSpPr>
        <p:spPr>
          <a:xfrm>
            <a:off x="721650" y="3937125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232" name="Google Shape;1232;p37"/>
          <p:cNvSpPr txBox="1">
            <a:spLocks noGrp="1"/>
          </p:cNvSpPr>
          <p:nvPr>
            <p:ph type="subTitle" idx="5"/>
          </p:nvPr>
        </p:nvSpPr>
        <p:spPr>
          <a:xfrm>
            <a:off x="3369750" y="3937125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of them all</a:t>
            </a:r>
            <a:endParaRPr/>
          </a:p>
        </p:txBody>
      </p:sp>
      <p:sp>
        <p:nvSpPr>
          <p:cNvPr id="1233" name="Google Shape;1233;p37"/>
          <p:cNvSpPr txBox="1">
            <a:spLocks noGrp="1"/>
          </p:cNvSpPr>
          <p:nvPr>
            <p:ph type="subTitle" idx="6"/>
          </p:nvPr>
        </p:nvSpPr>
        <p:spPr>
          <a:xfrm>
            <a:off x="6017850" y="3937125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9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1244" name="Google Shape;1244;p39"/>
          <p:cNvSpPr txBox="1">
            <a:spLocks noGrp="1"/>
          </p:cNvSpPr>
          <p:nvPr>
            <p:ph type="body" idx="4294967295"/>
          </p:nvPr>
        </p:nvSpPr>
        <p:spPr>
          <a:xfrm>
            <a:off x="1324238" y="2432250"/>
            <a:ext cx="25542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245" name="Google Shape;1245;p39"/>
          <p:cNvSpPr txBox="1">
            <a:spLocks noGrp="1"/>
          </p:cNvSpPr>
          <p:nvPr>
            <p:ph type="body" idx="4294967295"/>
          </p:nvPr>
        </p:nvSpPr>
        <p:spPr>
          <a:xfrm>
            <a:off x="5264500" y="2432250"/>
            <a:ext cx="25542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smallest of them all</a:t>
            </a:r>
            <a:endParaRPr/>
          </a:p>
        </p:txBody>
      </p:sp>
      <p:sp>
        <p:nvSpPr>
          <p:cNvPr id="1246" name="Google Shape;1246;p39"/>
          <p:cNvSpPr txBox="1">
            <a:spLocks noGrp="1"/>
          </p:cNvSpPr>
          <p:nvPr>
            <p:ph type="body" idx="4294967295"/>
          </p:nvPr>
        </p:nvSpPr>
        <p:spPr>
          <a:xfrm>
            <a:off x="1324238" y="3950100"/>
            <a:ext cx="25542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247" name="Google Shape;1247;p39"/>
          <p:cNvSpPr txBox="1">
            <a:spLocks noGrp="1"/>
          </p:cNvSpPr>
          <p:nvPr>
            <p:ph type="body" idx="4294967295"/>
          </p:nvPr>
        </p:nvSpPr>
        <p:spPr>
          <a:xfrm>
            <a:off x="5264500" y="3950100"/>
            <a:ext cx="25542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grpSp>
        <p:nvGrpSpPr>
          <p:cNvPr id="1248" name="Google Shape;1248;p39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1249" name="Google Shape;1249;p39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39"/>
          <p:cNvGrpSpPr/>
          <p:nvPr/>
        </p:nvGrpSpPr>
        <p:grpSpPr>
          <a:xfrm>
            <a:off x="2436199" y="1844660"/>
            <a:ext cx="330311" cy="495820"/>
            <a:chOff x="1166475" y="2535900"/>
            <a:chExt cx="191075" cy="286800"/>
          </a:xfrm>
        </p:grpSpPr>
        <p:sp>
          <p:nvSpPr>
            <p:cNvPr id="1261" name="Google Shape;1261;p39"/>
            <p:cNvSpPr/>
            <p:nvPr/>
          </p:nvSpPr>
          <p:spPr>
            <a:xfrm>
              <a:off x="1166475" y="2535900"/>
              <a:ext cx="38700" cy="267450"/>
            </a:xfrm>
            <a:custGeom>
              <a:avLst/>
              <a:gdLst/>
              <a:ahLst/>
              <a:cxnLst/>
              <a:rect l="l" t="t" r="r" b="b"/>
              <a:pathLst>
                <a:path w="1548" h="10698" extrusionOk="0">
                  <a:moveTo>
                    <a:pt x="1548" y="9944"/>
                  </a:moveTo>
                  <a:lnTo>
                    <a:pt x="1548" y="10582"/>
                  </a:lnTo>
                  <a:cubicBezTo>
                    <a:pt x="1548" y="10679"/>
                    <a:pt x="1509" y="10698"/>
                    <a:pt x="1413" y="10698"/>
                  </a:cubicBezTo>
                  <a:lnTo>
                    <a:pt x="175" y="10698"/>
                  </a:lnTo>
                  <a:cubicBezTo>
                    <a:pt x="20" y="10698"/>
                    <a:pt x="20" y="10698"/>
                    <a:pt x="20" y="10543"/>
                  </a:cubicBezTo>
                  <a:lnTo>
                    <a:pt x="20" y="7700"/>
                  </a:lnTo>
                  <a:lnTo>
                    <a:pt x="20" y="251"/>
                  </a:lnTo>
                  <a:cubicBezTo>
                    <a:pt x="20" y="1"/>
                    <a:pt x="0" y="39"/>
                    <a:pt x="232" y="39"/>
                  </a:cubicBezTo>
                  <a:lnTo>
                    <a:pt x="678" y="39"/>
                  </a:lnTo>
                  <a:cubicBezTo>
                    <a:pt x="755" y="39"/>
                    <a:pt x="774" y="58"/>
                    <a:pt x="774" y="135"/>
                  </a:cubicBezTo>
                  <a:lnTo>
                    <a:pt x="774" y="658"/>
                  </a:lnTo>
                  <a:cubicBezTo>
                    <a:pt x="774" y="813"/>
                    <a:pt x="774" y="813"/>
                    <a:pt x="910" y="813"/>
                  </a:cubicBezTo>
                  <a:cubicBezTo>
                    <a:pt x="1122" y="813"/>
                    <a:pt x="1316" y="793"/>
                    <a:pt x="1509" y="813"/>
                  </a:cubicBezTo>
                  <a:cubicBezTo>
                    <a:pt x="1548" y="1064"/>
                    <a:pt x="1529" y="1316"/>
                    <a:pt x="1509" y="1567"/>
                  </a:cubicBezTo>
                  <a:cubicBezTo>
                    <a:pt x="1393" y="1644"/>
                    <a:pt x="1238" y="1605"/>
                    <a:pt x="1122" y="1605"/>
                  </a:cubicBezTo>
                  <a:cubicBezTo>
                    <a:pt x="851" y="1605"/>
                    <a:pt x="833" y="1626"/>
                    <a:pt x="833" y="1896"/>
                  </a:cubicBezTo>
                  <a:lnTo>
                    <a:pt x="833" y="3367"/>
                  </a:lnTo>
                  <a:lnTo>
                    <a:pt x="833" y="9557"/>
                  </a:lnTo>
                  <a:cubicBezTo>
                    <a:pt x="833" y="9885"/>
                    <a:pt x="833" y="9885"/>
                    <a:pt x="1161" y="9885"/>
                  </a:cubicBezTo>
                  <a:cubicBezTo>
                    <a:pt x="1277" y="9885"/>
                    <a:pt x="1393" y="9867"/>
                    <a:pt x="1509" y="9924"/>
                  </a:cubicBezTo>
                  <a:cubicBezTo>
                    <a:pt x="1529" y="9924"/>
                    <a:pt x="1529" y="9944"/>
                    <a:pt x="1548" y="9944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1279175" y="2707575"/>
              <a:ext cx="78375" cy="59525"/>
            </a:xfrm>
            <a:custGeom>
              <a:avLst/>
              <a:gdLst/>
              <a:ahLst/>
              <a:cxnLst/>
              <a:rect l="l" t="t" r="r" b="b"/>
              <a:pathLst>
                <a:path w="3135" h="2381" extrusionOk="0">
                  <a:moveTo>
                    <a:pt x="3096" y="39"/>
                  </a:moveTo>
                  <a:cubicBezTo>
                    <a:pt x="3134" y="175"/>
                    <a:pt x="3114" y="310"/>
                    <a:pt x="3114" y="426"/>
                  </a:cubicBezTo>
                  <a:lnTo>
                    <a:pt x="3114" y="1375"/>
                  </a:lnTo>
                  <a:cubicBezTo>
                    <a:pt x="3114" y="1548"/>
                    <a:pt x="3114" y="1548"/>
                    <a:pt x="2941" y="1548"/>
                  </a:cubicBezTo>
                  <a:lnTo>
                    <a:pt x="1123" y="1548"/>
                  </a:lnTo>
                  <a:cubicBezTo>
                    <a:pt x="852" y="1548"/>
                    <a:pt x="852" y="1548"/>
                    <a:pt x="852" y="1819"/>
                  </a:cubicBezTo>
                  <a:lnTo>
                    <a:pt x="852" y="2303"/>
                  </a:lnTo>
                  <a:lnTo>
                    <a:pt x="813" y="2342"/>
                  </a:lnTo>
                  <a:cubicBezTo>
                    <a:pt x="599" y="2381"/>
                    <a:pt x="406" y="2361"/>
                    <a:pt x="194" y="2361"/>
                  </a:cubicBezTo>
                  <a:cubicBezTo>
                    <a:pt x="78" y="2361"/>
                    <a:pt x="19" y="2283"/>
                    <a:pt x="19" y="2167"/>
                  </a:cubicBezTo>
                  <a:cubicBezTo>
                    <a:pt x="0" y="1762"/>
                    <a:pt x="0" y="1336"/>
                    <a:pt x="19" y="911"/>
                  </a:cubicBezTo>
                  <a:cubicBezTo>
                    <a:pt x="19" y="794"/>
                    <a:pt x="117" y="736"/>
                    <a:pt x="233" y="736"/>
                  </a:cubicBezTo>
                  <a:cubicBezTo>
                    <a:pt x="406" y="717"/>
                    <a:pt x="599" y="736"/>
                    <a:pt x="774" y="736"/>
                  </a:cubicBezTo>
                  <a:lnTo>
                    <a:pt x="2051" y="736"/>
                  </a:lnTo>
                  <a:cubicBezTo>
                    <a:pt x="2128" y="736"/>
                    <a:pt x="2224" y="736"/>
                    <a:pt x="2283" y="697"/>
                  </a:cubicBezTo>
                  <a:cubicBezTo>
                    <a:pt x="2341" y="658"/>
                    <a:pt x="2361" y="601"/>
                    <a:pt x="2361" y="542"/>
                  </a:cubicBezTo>
                  <a:lnTo>
                    <a:pt x="2361" y="253"/>
                  </a:lnTo>
                  <a:cubicBezTo>
                    <a:pt x="2361" y="39"/>
                    <a:pt x="2361" y="21"/>
                    <a:pt x="2573" y="39"/>
                  </a:cubicBezTo>
                  <a:cubicBezTo>
                    <a:pt x="2748" y="39"/>
                    <a:pt x="2921" y="0"/>
                    <a:pt x="3096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1221600" y="2745300"/>
              <a:ext cx="41625" cy="58575"/>
            </a:xfrm>
            <a:custGeom>
              <a:avLst/>
              <a:gdLst/>
              <a:ahLst/>
              <a:cxnLst/>
              <a:rect l="l" t="t" r="r" b="b"/>
              <a:pathLst>
                <a:path w="1665" h="2343" extrusionOk="0">
                  <a:moveTo>
                    <a:pt x="1607" y="2322"/>
                  </a:moveTo>
                  <a:cubicBezTo>
                    <a:pt x="1393" y="2342"/>
                    <a:pt x="1161" y="2322"/>
                    <a:pt x="949" y="2322"/>
                  </a:cubicBezTo>
                  <a:cubicBezTo>
                    <a:pt x="872" y="2322"/>
                    <a:pt x="852" y="2283"/>
                    <a:pt x="852" y="2206"/>
                  </a:cubicBezTo>
                  <a:lnTo>
                    <a:pt x="852" y="1316"/>
                  </a:lnTo>
                  <a:lnTo>
                    <a:pt x="852" y="949"/>
                  </a:lnTo>
                  <a:cubicBezTo>
                    <a:pt x="852" y="813"/>
                    <a:pt x="852" y="813"/>
                    <a:pt x="717" y="794"/>
                  </a:cubicBezTo>
                  <a:lnTo>
                    <a:pt x="78" y="794"/>
                  </a:lnTo>
                  <a:lnTo>
                    <a:pt x="59" y="774"/>
                  </a:lnTo>
                  <a:cubicBezTo>
                    <a:pt x="1" y="562"/>
                    <a:pt x="21" y="369"/>
                    <a:pt x="39" y="175"/>
                  </a:cubicBezTo>
                  <a:cubicBezTo>
                    <a:pt x="39" y="59"/>
                    <a:pt x="117" y="0"/>
                    <a:pt x="214" y="0"/>
                  </a:cubicBezTo>
                  <a:lnTo>
                    <a:pt x="1452" y="0"/>
                  </a:lnTo>
                  <a:cubicBezTo>
                    <a:pt x="1568" y="0"/>
                    <a:pt x="1646" y="59"/>
                    <a:pt x="1646" y="175"/>
                  </a:cubicBezTo>
                  <a:cubicBezTo>
                    <a:pt x="1646" y="872"/>
                    <a:pt x="1664" y="1548"/>
                    <a:pt x="1646" y="2226"/>
                  </a:cubicBezTo>
                  <a:cubicBezTo>
                    <a:pt x="1646" y="2245"/>
                    <a:pt x="1626" y="2265"/>
                    <a:pt x="1626" y="2283"/>
                  </a:cubicBezTo>
                  <a:cubicBezTo>
                    <a:pt x="1607" y="2303"/>
                    <a:pt x="1607" y="2303"/>
                    <a:pt x="1607" y="2322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1298525" y="2765150"/>
              <a:ext cx="20325" cy="38725"/>
            </a:xfrm>
            <a:custGeom>
              <a:avLst/>
              <a:gdLst/>
              <a:ahLst/>
              <a:cxnLst/>
              <a:rect l="l" t="t" r="r" b="b"/>
              <a:pathLst>
                <a:path w="813" h="1549" extrusionOk="0">
                  <a:moveTo>
                    <a:pt x="78" y="0"/>
                  </a:moveTo>
                  <a:lnTo>
                    <a:pt x="715" y="0"/>
                  </a:lnTo>
                  <a:cubicBezTo>
                    <a:pt x="793" y="0"/>
                    <a:pt x="813" y="19"/>
                    <a:pt x="813" y="116"/>
                  </a:cubicBezTo>
                  <a:lnTo>
                    <a:pt x="813" y="1412"/>
                  </a:lnTo>
                  <a:cubicBezTo>
                    <a:pt x="813" y="1489"/>
                    <a:pt x="813" y="1528"/>
                    <a:pt x="715" y="1528"/>
                  </a:cubicBezTo>
                  <a:cubicBezTo>
                    <a:pt x="503" y="1528"/>
                    <a:pt x="290" y="1548"/>
                    <a:pt x="78" y="1528"/>
                  </a:cubicBezTo>
                  <a:cubicBezTo>
                    <a:pt x="78" y="1509"/>
                    <a:pt x="58" y="1509"/>
                    <a:pt x="58" y="1489"/>
                  </a:cubicBezTo>
                  <a:cubicBezTo>
                    <a:pt x="19" y="1412"/>
                    <a:pt x="19" y="1334"/>
                    <a:pt x="19" y="1239"/>
                  </a:cubicBezTo>
                  <a:lnTo>
                    <a:pt x="19" y="251"/>
                  </a:lnTo>
                  <a:cubicBezTo>
                    <a:pt x="19" y="174"/>
                    <a:pt x="0" y="78"/>
                    <a:pt x="78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1261250" y="2802875"/>
              <a:ext cx="39225" cy="19825"/>
            </a:xfrm>
            <a:custGeom>
              <a:avLst/>
              <a:gdLst/>
              <a:ahLst/>
              <a:cxnLst/>
              <a:rect l="l" t="t" r="r" b="b"/>
              <a:pathLst>
                <a:path w="1569" h="793" extrusionOk="0">
                  <a:moveTo>
                    <a:pt x="1530" y="774"/>
                  </a:moveTo>
                  <a:cubicBezTo>
                    <a:pt x="1046" y="793"/>
                    <a:pt x="543" y="793"/>
                    <a:pt x="60" y="774"/>
                  </a:cubicBezTo>
                  <a:cubicBezTo>
                    <a:pt x="1" y="561"/>
                    <a:pt x="40" y="349"/>
                    <a:pt x="40" y="116"/>
                  </a:cubicBezTo>
                  <a:cubicBezTo>
                    <a:pt x="21" y="19"/>
                    <a:pt x="98" y="0"/>
                    <a:pt x="156" y="0"/>
                  </a:cubicBezTo>
                  <a:lnTo>
                    <a:pt x="1414" y="0"/>
                  </a:lnTo>
                  <a:cubicBezTo>
                    <a:pt x="1491" y="0"/>
                    <a:pt x="1549" y="39"/>
                    <a:pt x="1549" y="116"/>
                  </a:cubicBezTo>
                  <a:cubicBezTo>
                    <a:pt x="1530" y="349"/>
                    <a:pt x="1569" y="561"/>
                    <a:pt x="1530" y="774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1278675" y="2650500"/>
              <a:ext cx="40650" cy="39225"/>
            </a:xfrm>
            <a:custGeom>
              <a:avLst/>
              <a:gdLst/>
              <a:ahLst/>
              <a:cxnLst/>
              <a:rect l="l" t="t" r="r" b="b"/>
              <a:pathLst>
                <a:path w="1626" h="1569" extrusionOk="0">
                  <a:moveTo>
                    <a:pt x="852" y="39"/>
                  </a:moveTo>
                  <a:cubicBezTo>
                    <a:pt x="872" y="253"/>
                    <a:pt x="872" y="465"/>
                    <a:pt x="872" y="658"/>
                  </a:cubicBezTo>
                  <a:cubicBezTo>
                    <a:pt x="872" y="756"/>
                    <a:pt x="890" y="795"/>
                    <a:pt x="988" y="795"/>
                  </a:cubicBezTo>
                  <a:cubicBezTo>
                    <a:pt x="1143" y="775"/>
                    <a:pt x="1316" y="795"/>
                    <a:pt x="1491" y="775"/>
                  </a:cubicBezTo>
                  <a:cubicBezTo>
                    <a:pt x="1587" y="775"/>
                    <a:pt x="1625" y="795"/>
                    <a:pt x="1607" y="891"/>
                  </a:cubicBezTo>
                  <a:lnTo>
                    <a:pt x="1607" y="1548"/>
                  </a:lnTo>
                  <a:cubicBezTo>
                    <a:pt x="1587" y="1568"/>
                    <a:pt x="1587" y="1568"/>
                    <a:pt x="1568" y="1568"/>
                  </a:cubicBezTo>
                  <a:cubicBezTo>
                    <a:pt x="1568" y="1548"/>
                    <a:pt x="1548" y="1530"/>
                    <a:pt x="1529" y="1510"/>
                  </a:cubicBezTo>
                  <a:cubicBezTo>
                    <a:pt x="1509" y="1355"/>
                    <a:pt x="1529" y="1200"/>
                    <a:pt x="1509" y="1045"/>
                  </a:cubicBezTo>
                  <a:cubicBezTo>
                    <a:pt x="1509" y="929"/>
                    <a:pt x="1452" y="872"/>
                    <a:pt x="1336" y="872"/>
                  </a:cubicBezTo>
                  <a:cubicBezTo>
                    <a:pt x="968" y="833"/>
                    <a:pt x="968" y="852"/>
                    <a:pt x="968" y="1220"/>
                  </a:cubicBezTo>
                  <a:cubicBezTo>
                    <a:pt x="949" y="1336"/>
                    <a:pt x="1006" y="1471"/>
                    <a:pt x="890" y="1568"/>
                  </a:cubicBezTo>
                  <a:cubicBezTo>
                    <a:pt x="774" y="1491"/>
                    <a:pt x="813" y="1375"/>
                    <a:pt x="813" y="1278"/>
                  </a:cubicBezTo>
                  <a:cubicBezTo>
                    <a:pt x="813" y="813"/>
                    <a:pt x="872" y="833"/>
                    <a:pt x="387" y="833"/>
                  </a:cubicBezTo>
                  <a:cubicBezTo>
                    <a:pt x="59" y="833"/>
                    <a:pt x="39" y="795"/>
                    <a:pt x="39" y="485"/>
                  </a:cubicBezTo>
                  <a:cubicBezTo>
                    <a:pt x="39" y="330"/>
                    <a:pt x="0" y="176"/>
                    <a:pt x="78" y="39"/>
                  </a:cubicBezTo>
                  <a:cubicBezTo>
                    <a:pt x="349" y="21"/>
                    <a:pt x="601" y="1"/>
                    <a:pt x="852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1316400" y="2689200"/>
              <a:ext cx="40175" cy="38250"/>
            </a:xfrm>
            <a:custGeom>
              <a:avLst/>
              <a:gdLst/>
              <a:ahLst/>
              <a:cxnLst/>
              <a:rect l="l" t="t" r="r" b="b"/>
              <a:pathLst>
                <a:path w="1607" h="1530" extrusionOk="0">
                  <a:moveTo>
                    <a:pt x="1607" y="774"/>
                  </a:moveTo>
                  <a:cubicBezTo>
                    <a:pt x="1413" y="774"/>
                    <a:pt x="1238" y="794"/>
                    <a:pt x="1045" y="774"/>
                  </a:cubicBezTo>
                  <a:cubicBezTo>
                    <a:pt x="949" y="774"/>
                    <a:pt x="910" y="813"/>
                    <a:pt x="910" y="910"/>
                  </a:cubicBezTo>
                  <a:lnTo>
                    <a:pt x="910" y="1375"/>
                  </a:lnTo>
                  <a:cubicBezTo>
                    <a:pt x="910" y="1432"/>
                    <a:pt x="929" y="1491"/>
                    <a:pt x="872" y="1529"/>
                  </a:cubicBezTo>
                  <a:cubicBezTo>
                    <a:pt x="774" y="1375"/>
                    <a:pt x="833" y="1220"/>
                    <a:pt x="813" y="1065"/>
                  </a:cubicBezTo>
                  <a:cubicBezTo>
                    <a:pt x="813" y="852"/>
                    <a:pt x="813" y="852"/>
                    <a:pt x="581" y="833"/>
                  </a:cubicBezTo>
                  <a:cubicBezTo>
                    <a:pt x="485" y="833"/>
                    <a:pt x="369" y="852"/>
                    <a:pt x="253" y="833"/>
                  </a:cubicBezTo>
                  <a:cubicBezTo>
                    <a:pt x="175" y="833"/>
                    <a:pt x="78" y="794"/>
                    <a:pt x="78" y="717"/>
                  </a:cubicBezTo>
                  <a:cubicBezTo>
                    <a:pt x="39" y="465"/>
                    <a:pt x="0" y="233"/>
                    <a:pt x="98" y="0"/>
                  </a:cubicBezTo>
                  <a:lnTo>
                    <a:pt x="98" y="0"/>
                  </a:lnTo>
                  <a:lnTo>
                    <a:pt x="756" y="0"/>
                  </a:lnTo>
                  <a:cubicBezTo>
                    <a:pt x="852" y="0"/>
                    <a:pt x="872" y="20"/>
                    <a:pt x="872" y="116"/>
                  </a:cubicBezTo>
                  <a:lnTo>
                    <a:pt x="872" y="640"/>
                  </a:lnTo>
                  <a:cubicBezTo>
                    <a:pt x="872" y="717"/>
                    <a:pt x="890" y="756"/>
                    <a:pt x="988" y="756"/>
                  </a:cubicBezTo>
                  <a:lnTo>
                    <a:pt x="1529" y="756"/>
                  </a:lnTo>
                  <a:cubicBezTo>
                    <a:pt x="1548" y="756"/>
                    <a:pt x="1587" y="756"/>
                    <a:pt x="1607" y="774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1203225" y="2556225"/>
              <a:ext cx="20850" cy="40125"/>
            </a:xfrm>
            <a:custGeom>
              <a:avLst/>
              <a:gdLst/>
              <a:ahLst/>
              <a:cxnLst/>
              <a:rect l="l" t="t" r="r" b="b"/>
              <a:pathLst>
                <a:path w="834" h="1605" extrusionOk="0">
                  <a:moveTo>
                    <a:pt x="39" y="735"/>
                  </a:moveTo>
                  <a:lnTo>
                    <a:pt x="39" y="0"/>
                  </a:lnTo>
                  <a:cubicBezTo>
                    <a:pt x="78" y="19"/>
                    <a:pt x="78" y="57"/>
                    <a:pt x="78" y="77"/>
                  </a:cubicBezTo>
                  <a:lnTo>
                    <a:pt x="78" y="426"/>
                  </a:lnTo>
                  <a:cubicBezTo>
                    <a:pt x="78" y="522"/>
                    <a:pt x="39" y="658"/>
                    <a:pt x="98" y="715"/>
                  </a:cubicBezTo>
                  <a:cubicBezTo>
                    <a:pt x="175" y="792"/>
                    <a:pt x="291" y="735"/>
                    <a:pt x="387" y="735"/>
                  </a:cubicBezTo>
                  <a:cubicBezTo>
                    <a:pt x="503" y="754"/>
                    <a:pt x="601" y="754"/>
                    <a:pt x="717" y="735"/>
                  </a:cubicBezTo>
                  <a:cubicBezTo>
                    <a:pt x="794" y="735"/>
                    <a:pt x="833" y="774"/>
                    <a:pt x="833" y="851"/>
                  </a:cubicBezTo>
                  <a:cubicBezTo>
                    <a:pt x="813" y="1083"/>
                    <a:pt x="813" y="1295"/>
                    <a:pt x="813" y="1509"/>
                  </a:cubicBezTo>
                  <a:cubicBezTo>
                    <a:pt x="813" y="1509"/>
                    <a:pt x="813" y="1528"/>
                    <a:pt x="794" y="1528"/>
                  </a:cubicBezTo>
                  <a:cubicBezTo>
                    <a:pt x="601" y="1605"/>
                    <a:pt x="387" y="1566"/>
                    <a:pt x="175" y="1566"/>
                  </a:cubicBezTo>
                  <a:cubicBezTo>
                    <a:pt x="78" y="1566"/>
                    <a:pt x="39" y="1489"/>
                    <a:pt x="21" y="1393"/>
                  </a:cubicBezTo>
                  <a:cubicBezTo>
                    <a:pt x="21" y="1179"/>
                    <a:pt x="0" y="967"/>
                    <a:pt x="39" y="735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9"/>
            <p:cNvSpPr/>
            <p:nvPr/>
          </p:nvSpPr>
          <p:spPr>
            <a:xfrm>
              <a:off x="1202250" y="2762250"/>
              <a:ext cx="21825" cy="22275"/>
            </a:xfrm>
            <a:custGeom>
              <a:avLst/>
              <a:gdLst/>
              <a:ahLst/>
              <a:cxnLst/>
              <a:rect l="l" t="t" r="r" b="b"/>
              <a:pathLst>
                <a:path w="873" h="891" extrusionOk="0">
                  <a:moveTo>
                    <a:pt x="852" y="116"/>
                  </a:moveTo>
                  <a:cubicBezTo>
                    <a:pt x="852" y="349"/>
                    <a:pt x="852" y="561"/>
                    <a:pt x="872" y="774"/>
                  </a:cubicBezTo>
                  <a:cubicBezTo>
                    <a:pt x="872" y="852"/>
                    <a:pt x="833" y="890"/>
                    <a:pt x="756" y="890"/>
                  </a:cubicBezTo>
                  <a:lnTo>
                    <a:pt x="117" y="890"/>
                  </a:lnTo>
                  <a:lnTo>
                    <a:pt x="117" y="890"/>
                  </a:lnTo>
                  <a:cubicBezTo>
                    <a:pt x="1" y="658"/>
                    <a:pt x="60" y="426"/>
                    <a:pt x="78" y="174"/>
                  </a:cubicBezTo>
                  <a:cubicBezTo>
                    <a:pt x="78" y="135"/>
                    <a:pt x="117" y="78"/>
                    <a:pt x="176" y="78"/>
                  </a:cubicBezTo>
                  <a:cubicBezTo>
                    <a:pt x="408" y="58"/>
                    <a:pt x="640" y="0"/>
                    <a:pt x="852" y="116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9"/>
            <p:cNvSpPr/>
            <p:nvPr/>
          </p:nvSpPr>
          <p:spPr>
            <a:xfrm>
              <a:off x="1222100" y="2593950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97" y="0"/>
                  </a:moveTo>
                  <a:lnTo>
                    <a:pt x="716" y="0"/>
                  </a:lnTo>
                  <a:cubicBezTo>
                    <a:pt x="813" y="0"/>
                    <a:pt x="852" y="39"/>
                    <a:pt x="832" y="116"/>
                  </a:cubicBezTo>
                  <a:lnTo>
                    <a:pt x="832" y="735"/>
                  </a:lnTo>
                  <a:cubicBezTo>
                    <a:pt x="620" y="851"/>
                    <a:pt x="367" y="792"/>
                    <a:pt x="135" y="774"/>
                  </a:cubicBezTo>
                  <a:cubicBezTo>
                    <a:pt x="97" y="774"/>
                    <a:pt x="58" y="735"/>
                    <a:pt x="58" y="696"/>
                  </a:cubicBezTo>
                  <a:cubicBezTo>
                    <a:pt x="58" y="464"/>
                    <a:pt x="1" y="232"/>
                    <a:pt x="97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1259825" y="2632125"/>
              <a:ext cx="21300" cy="20850"/>
            </a:xfrm>
            <a:custGeom>
              <a:avLst/>
              <a:gdLst/>
              <a:ahLst/>
              <a:cxnLst/>
              <a:rect l="l" t="t" r="r" b="b"/>
              <a:pathLst>
                <a:path w="852" h="834" extrusionOk="0">
                  <a:moveTo>
                    <a:pt x="117" y="1"/>
                  </a:moveTo>
                  <a:lnTo>
                    <a:pt x="716" y="1"/>
                  </a:lnTo>
                  <a:cubicBezTo>
                    <a:pt x="852" y="1"/>
                    <a:pt x="852" y="1"/>
                    <a:pt x="852" y="137"/>
                  </a:cubicBezTo>
                  <a:lnTo>
                    <a:pt x="852" y="736"/>
                  </a:lnTo>
                  <a:cubicBezTo>
                    <a:pt x="620" y="833"/>
                    <a:pt x="406" y="774"/>
                    <a:pt x="174" y="774"/>
                  </a:cubicBezTo>
                  <a:cubicBezTo>
                    <a:pt x="117" y="774"/>
                    <a:pt x="78" y="736"/>
                    <a:pt x="78" y="678"/>
                  </a:cubicBezTo>
                  <a:cubicBezTo>
                    <a:pt x="58" y="446"/>
                    <a:pt x="1" y="214"/>
                    <a:pt x="117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1261250" y="2801400"/>
              <a:ext cx="39700" cy="20850"/>
            </a:xfrm>
            <a:custGeom>
              <a:avLst/>
              <a:gdLst/>
              <a:ahLst/>
              <a:cxnLst/>
              <a:rect l="l" t="t" r="r" b="b"/>
              <a:pathLst>
                <a:path w="1588" h="834" extrusionOk="0">
                  <a:moveTo>
                    <a:pt x="1530" y="833"/>
                  </a:moveTo>
                  <a:lnTo>
                    <a:pt x="1530" y="253"/>
                  </a:lnTo>
                  <a:cubicBezTo>
                    <a:pt x="1530" y="117"/>
                    <a:pt x="1530" y="117"/>
                    <a:pt x="1394" y="117"/>
                  </a:cubicBezTo>
                  <a:cubicBezTo>
                    <a:pt x="988" y="98"/>
                    <a:pt x="581" y="98"/>
                    <a:pt x="176" y="117"/>
                  </a:cubicBezTo>
                  <a:cubicBezTo>
                    <a:pt x="60" y="117"/>
                    <a:pt x="60" y="117"/>
                    <a:pt x="60" y="253"/>
                  </a:cubicBezTo>
                  <a:cubicBezTo>
                    <a:pt x="40" y="446"/>
                    <a:pt x="60" y="640"/>
                    <a:pt x="60" y="833"/>
                  </a:cubicBezTo>
                  <a:cubicBezTo>
                    <a:pt x="1" y="813"/>
                    <a:pt x="21" y="756"/>
                    <a:pt x="21" y="717"/>
                  </a:cubicBezTo>
                  <a:lnTo>
                    <a:pt x="21" y="78"/>
                  </a:lnTo>
                  <a:lnTo>
                    <a:pt x="21" y="78"/>
                  </a:lnTo>
                  <a:cubicBezTo>
                    <a:pt x="21" y="59"/>
                    <a:pt x="40" y="39"/>
                    <a:pt x="78" y="39"/>
                  </a:cubicBezTo>
                  <a:cubicBezTo>
                    <a:pt x="310" y="1"/>
                    <a:pt x="563" y="21"/>
                    <a:pt x="795" y="21"/>
                  </a:cubicBezTo>
                  <a:cubicBezTo>
                    <a:pt x="988" y="1"/>
                    <a:pt x="1182" y="21"/>
                    <a:pt x="1355" y="21"/>
                  </a:cubicBezTo>
                  <a:cubicBezTo>
                    <a:pt x="1432" y="21"/>
                    <a:pt x="1510" y="21"/>
                    <a:pt x="1569" y="78"/>
                  </a:cubicBezTo>
                  <a:lnTo>
                    <a:pt x="1569" y="78"/>
                  </a:lnTo>
                  <a:lnTo>
                    <a:pt x="1569" y="736"/>
                  </a:lnTo>
                  <a:cubicBezTo>
                    <a:pt x="1569" y="774"/>
                    <a:pt x="1587" y="813"/>
                    <a:pt x="1530" y="833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1301425" y="2670825"/>
              <a:ext cx="16475" cy="18900"/>
            </a:xfrm>
            <a:custGeom>
              <a:avLst/>
              <a:gdLst/>
              <a:ahLst/>
              <a:cxnLst/>
              <a:rect l="l" t="t" r="r" b="b"/>
              <a:pathLst>
                <a:path w="659" h="756" extrusionOk="0">
                  <a:moveTo>
                    <a:pt x="658" y="735"/>
                  </a:moveTo>
                  <a:cubicBezTo>
                    <a:pt x="445" y="755"/>
                    <a:pt x="212" y="755"/>
                    <a:pt x="0" y="735"/>
                  </a:cubicBezTo>
                  <a:lnTo>
                    <a:pt x="0" y="136"/>
                  </a:lnTo>
                  <a:cubicBezTo>
                    <a:pt x="0" y="39"/>
                    <a:pt x="39" y="0"/>
                    <a:pt x="116" y="0"/>
                  </a:cubicBezTo>
                  <a:lnTo>
                    <a:pt x="503" y="0"/>
                  </a:lnTo>
                  <a:cubicBezTo>
                    <a:pt x="619" y="0"/>
                    <a:pt x="658" y="39"/>
                    <a:pt x="658" y="194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1242425" y="2613275"/>
              <a:ext cx="19375" cy="18875"/>
            </a:xfrm>
            <a:custGeom>
              <a:avLst/>
              <a:gdLst/>
              <a:ahLst/>
              <a:cxnLst/>
              <a:rect l="l" t="t" r="r" b="b"/>
              <a:pathLst>
                <a:path w="775" h="755" extrusionOk="0">
                  <a:moveTo>
                    <a:pt x="57" y="755"/>
                  </a:moveTo>
                  <a:cubicBezTo>
                    <a:pt x="0" y="716"/>
                    <a:pt x="19" y="677"/>
                    <a:pt x="19" y="638"/>
                  </a:cubicBezTo>
                  <a:lnTo>
                    <a:pt x="19" y="19"/>
                  </a:lnTo>
                  <a:cubicBezTo>
                    <a:pt x="271" y="1"/>
                    <a:pt x="522" y="1"/>
                    <a:pt x="754" y="19"/>
                  </a:cubicBezTo>
                  <a:cubicBezTo>
                    <a:pt x="754" y="213"/>
                    <a:pt x="754" y="426"/>
                    <a:pt x="774" y="638"/>
                  </a:cubicBezTo>
                  <a:cubicBezTo>
                    <a:pt x="774" y="716"/>
                    <a:pt x="735" y="736"/>
                    <a:pt x="658" y="736"/>
                  </a:cubicBezTo>
                  <a:cubicBezTo>
                    <a:pt x="464" y="736"/>
                    <a:pt x="251" y="736"/>
                    <a:pt x="57" y="755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39"/>
          <p:cNvGrpSpPr/>
          <p:nvPr/>
        </p:nvGrpSpPr>
        <p:grpSpPr>
          <a:xfrm>
            <a:off x="6294461" y="1796248"/>
            <a:ext cx="494282" cy="552222"/>
            <a:chOff x="1557025" y="3786575"/>
            <a:chExt cx="334200" cy="373375"/>
          </a:xfrm>
        </p:grpSpPr>
        <p:sp>
          <p:nvSpPr>
            <p:cNvPr id="1276" name="Google Shape;1276;p39"/>
            <p:cNvSpPr/>
            <p:nvPr/>
          </p:nvSpPr>
          <p:spPr>
            <a:xfrm>
              <a:off x="1557025" y="3892000"/>
              <a:ext cx="164475" cy="241850"/>
            </a:xfrm>
            <a:custGeom>
              <a:avLst/>
              <a:gdLst/>
              <a:ahLst/>
              <a:cxnLst/>
              <a:rect l="l" t="t" r="r" b="b"/>
              <a:pathLst>
                <a:path w="6579" h="9674" extrusionOk="0">
                  <a:moveTo>
                    <a:pt x="6578" y="9325"/>
                  </a:moveTo>
                  <a:cubicBezTo>
                    <a:pt x="6442" y="9421"/>
                    <a:pt x="6307" y="9498"/>
                    <a:pt x="6171" y="9576"/>
                  </a:cubicBezTo>
                  <a:cubicBezTo>
                    <a:pt x="6036" y="9673"/>
                    <a:pt x="6055" y="9673"/>
                    <a:pt x="5959" y="9537"/>
                  </a:cubicBezTo>
                  <a:cubicBezTo>
                    <a:pt x="5784" y="9286"/>
                    <a:pt x="5611" y="9015"/>
                    <a:pt x="5436" y="8745"/>
                  </a:cubicBezTo>
                  <a:cubicBezTo>
                    <a:pt x="5379" y="8629"/>
                    <a:pt x="5359" y="8629"/>
                    <a:pt x="5263" y="8706"/>
                  </a:cubicBezTo>
                  <a:cubicBezTo>
                    <a:pt x="5146" y="8763"/>
                    <a:pt x="5049" y="8841"/>
                    <a:pt x="4953" y="8899"/>
                  </a:cubicBezTo>
                  <a:cubicBezTo>
                    <a:pt x="4856" y="8977"/>
                    <a:pt x="4837" y="8977"/>
                    <a:pt x="4778" y="8879"/>
                  </a:cubicBezTo>
                  <a:cubicBezTo>
                    <a:pt x="4682" y="8725"/>
                    <a:pt x="4585" y="8590"/>
                    <a:pt x="4489" y="8435"/>
                  </a:cubicBezTo>
                  <a:cubicBezTo>
                    <a:pt x="4198" y="7971"/>
                    <a:pt x="3908" y="7507"/>
                    <a:pt x="3599" y="7061"/>
                  </a:cubicBezTo>
                  <a:cubicBezTo>
                    <a:pt x="3579" y="7022"/>
                    <a:pt x="3560" y="7004"/>
                    <a:pt x="3560" y="6983"/>
                  </a:cubicBezTo>
                  <a:cubicBezTo>
                    <a:pt x="3521" y="6906"/>
                    <a:pt x="3483" y="6906"/>
                    <a:pt x="3424" y="6945"/>
                  </a:cubicBezTo>
                  <a:cubicBezTo>
                    <a:pt x="3308" y="7042"/>
                    <a:pt x="3173" y="7099"/>
                    <a:pt x="3057" y="7197"/>
                  </a:cubicBezTo>
                  <a:cubicBezTo>
                    <a:pt x="3018" y="7216"/>
                    <a:pt x="2980" y="7216"/>
                    <a:pt x="2941" y="7158"/>
                  </a:cubicBezTo>
                  <a:cubicBezTo>
                    <a:pt x="2941" y="7138"/>
                    <a:pt x="2921" y="7120"/>
                    <a:pt x="2902" y="7099"/>
                  </a:cubicBezTo>
                  <a:cubicBezTo>
                    <a:pt x="2283" y="6152"/>
                    <a:pt x="1683" y="5204"/>
                    <a:pt x="1064" y="4256"/>
                  </a:cubicBezTo>
                  <a:cubicBezTo>
                    <a:pt x="968" y="4102"/>
                    <a:pt x="948" y="4140"/>
                    <a:pt x="1123" y="4024"/>
                  </a:cubicBezTo>
                  <a:cubicBezTo>
                    <a:pt x="1219" y="3965"/>
                    <a:pt x="1316" y="3908"/>
                    <a:pt x="1412" y="3831"/>
                  </a:cubicBezTo>
                  <a:cubicBezTo>
                    <a:pt x="1471" y="3811"/>
                    <a:pt x="1471" y="3772"/>
                    <a:pt x="1432" y="3733"/>
                  </a:cubicBezTo>
                  <a:cubicBezTo>
                    <a:pt x="1412" y="3695"/>
                    <a:pt x="1412" y="3676"/>
                    <a:pt x="1393" y="3637"/>
                  </a:cubicBezTo>
                  <a:cubicBezTo>
                    <a:pt x="1006" y="3057"/>
                    <a:pt x="620" y="2477"/>
                    <a:pt x="251" y="1896"/>
                  </a:cubicBezTo>
                  <a:cubicBezTo>
                    <a:pt x="233" y="1876"/>
                    <a:pt x="213" y="1837"/>
                    <a:pt x="194" y="1819"/>
                  </a:cubicBezTo>
                  <a:cubicBezTo>
                    <a:pt x="135" y="1721"/>
                    <a:pt x="135" y="1721"/>
                    <a:pt x="233" y="1664"/>
                  </a:cubicBezTo>
                  <a:lnTo>
                    <a:pt x="581" y="1432"/>
                  </a:lnTo>
                  <a:cubicBezTo>
                    <a:pt x="638" y="1393"/>
                    <a:pt x="658" y="1355"/>
                    <a:pt x="599" y="1296"/>
                  </a:cubicBezTo>
                  <a:cubicBezTo>
                    <a:pt x="426" y="1025"/>
                    <a:pt x="271" y="774"/>
                    <a:pt x="96" y="503"/>
                  </a:cubicBezTo>
                  <a:cubicBezTo>
                    <a:pt x="78" y="483"/>
                    <a:pt x="58" y="445"/>
                    <a:pt x="39" y="426"/>
                  </a:cubicBezTo>
                  <a:cubicBezTo>
                    <a:pt x="1" y="367"/>
                    <a:pt x="19" y="329"/>
                    <a:pt x="58" y="290"/>
                  </a:cubicBezTo>
                  <a:cubicBezTo>
                    <a:pt x="194" y="233"/>
                    <a:pt x="310" y="135"/>
                    <a:pt x="426" y="58"/>
                  </a:cubicBezTo>
                  <a:cubicBezTo>
                    <a:pt x="465" y="39"/>
                    <a:pt x="483" y="19"/>
                    <a:pt x="522" y="0"/>
                  </a:cubicBezTo>
                  <a:cubicBezTo>
                    <a:pt x="522" y="0"/>
                    <a:pt x="542" y="0"/>
                    <a:pt x="542" y="19"/>
                  </a:cubicBezTo>
                  <a:cubicBezTo>
                    <a:pt x="599" y="39"/>
                    <a:pt x="620" y="96"/>
                    <a:pt x="658" y="135"/>
                  </a:cubicBezTo>
                  <a:cubicBezTo>
                    <a:pt x="929" y="542"/>
                    <a:pt x="1180" y="948"/>
                    <a:pt x="1451" y="1355"/>
                  </a:cubicBezTo>
                  <a:cubicBezTo>
                    <a:pt x="1567" y="1548"/>
                    <a:pt x="1567" y="1587"/>
                    <a:pt x="1373" y="1721"/>
                  </a:cubicBezTo>
                  <a:cubicBezTo>
                    <a:pt x="1025" y="1954"/>
                    <a:pt x="1045" y="1876"/>
                    <a:pt x="1277" y="2245"/>
                  </a:cubicBezTo>
                  <a:cubicBezTo>
                    <a:pt x="1316" y="2302"/>
                    <a:pt x="1355" y="2361"/>
                    <a:pt x="1373" y="2418"/>
                  </a:cubicBezTo>
                  <a:cubicBezTo>
                    <a:pt x="1683" y="2864"/>
                    <a:pt x="1992" y="3346"/>
                    <a:pt x="2283" y="3811"/>
                  </a:cubicBezTo>
                  <a:cubicBezTo>
                    <a:pt x="2322" y="3849"/>
                    <a:pt x="2341" y="3888"/>
                    <a:pt x="2341" y="3947"/>
                  </a:cubicBezTo>
                  <a:cubicBezTo>
                    <a:pt x="2283" y="4082"/>
                    <a:pt x="2147" y="4120"/>
                    <a:pt x="2051" y="4198"/>
                  </a:cubicBezTo>
                  <a:cubicBezTo>
                    <a:pt x="1876" y="4334"/>
                    <a:pt x="1876" y="4314"/>
                    <a:pt x="1992" y="4507"/>
                  </a:cubicBezTo>
                  <a:cubicBezTo>
                    <a:pt x="2379" y="5126"/>
                    <a:pt x="2786" y="5727"/>
                    <a:pt x="3173" y="6346"/>
                  </a:cubicBezTo>
                  <a:cubicBezTo>
                    <a:pt x="3212" y="6423"/>
                    <a:pt x="3251" y="6403"/>
                    <a:pt x="3308" y="6384"/>
                  </a:cubicBezTo>
                  <a:cubicBezTo>
                    <a:pt x="3385" y="6346"/>
                    <a:pt x="3463" y="6268"/>
                    <a:pt x="3560" y="6230"/>
                  </a:cubicBezTo>
                  <a:cubicBezTo>
                    <a:pt x="3617" y="6191"/>
                    <a:pt x="3676" y="6132"/>
                    <a:pt x="3754" y="6152"/>
                  </a:cubicBezTo>
                  <a:cubicBezTo>
                    <a:pt x="3811" y="6171"/>
                    <a:pt x="3850" y="6210"/>
                    <a:pt x="3870" y="6248"/>
                  </a:cubicBezTo>
                  <a:cubicBezTo>
                    <a:pt x="4043" y="6519"/>
                    <a:pt x="4236" y="6790"/>
                    <a:pt x="4391" y="7061"/>
                  </a:cubicBezTo>
                  <a:cubicBezTo>
                    <a:pt x="4585" y="7332"/>
                    <a:pt x="4760" y="7623"/>
                    <a:pt x="4953" y="7893"/>
                  </a:cubicBezTo>
                  <a:cubicBezTo>
                    <a:pt x="5030" y="8028"/>
                    <a:pt x="5049" y="8028"/>
                    <a:pt x="5185" y="7951"/>
                  </a:cubicBezTo>
                  <a:cubicBezTo>
                    <a:pt x="5263" y="7912"/>
                    <a:pt x="5320" y="7873"/>
                    <a:pt x="5379" y="7835"/>
                  </a:cubicBezTo>
                  <a:cubicBezTo>
                    <a:pt x="5533" y="7739"/>
                    <a:pt x="5591" y="7739"/>
                    <a:pt x="5688" y="7893"/>
                  </a:cubicBezTo>
                  <a:cubicBezTo>
                    <a:pt x="5823" y="8087"/>
                    <a:pt x="5959" y="8299"/>
                    <a:pt x="6094" y="8513"/>
                  </a:cubicBezTo>
                  <a:cubicBezTo>
                    <a:pt x="6230" y="8706"/>
                    <a:pt x="6364" y="8918"/>
                    <a:pt x="6501" y="9132"/>
                  </a:cubicBezTo>
                  <a:cubicBezTo>
                    <a:pt x="6519" y="9170"/>
                    <a:pt x="6558" y="9228"/>
                    <a:pt x="6578" y="9305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1771775" y="4096550"/>
              <a:ext cx="86100" cy="63400"/>
            </a:xfrm>
            <a:custGeom>
              <a:avLst/>
              <a:gdLst/>
              <a:ahLst/>
              <a:cxnLst/>
              <a:rect l="l" t="t" r="r" b="b"/>
              <a:pathLst>
                <a:path w="3444" h="2536" extrusionOk="0">
                  <a:moveTo>
                    <a:pt x="3444" y="524"/>
                  </a:moveTo>
                  <a:cubicBezTo>
                    <a:pt x="3037" y="795"/>
                    <a:pt x="2631" y="1046"/>
                    <a:pt x="2224" y="1316"/>
                  </a:cubicBezTo>
                  <a:cubicBezTo>
                    <a:pt x="1625" y="1703"/>
                    <a:pt x="1045" y="2090"/>
                    <a:pt x="444" y="2477"/>
                  </a:cubicBezTo>
                  <a:cubicBezTo>
                    <a:pt x="348" y="2536"/>
                    <a:pt x="348" y="2536"/>
                    <a:pt x="271" y="2438"/>
                  </a:cubicBezTo>
                  <a:cubicBezTo>
                    <a:pt x="193" y="2304"/>
                    <a:pt x="116" y="2168"/>
                    <a:pt x="19" y="2033"/>
                  </a:cubicBezTo>
                  <a:cubicBezTo>
                    <a:pt x="0" y="2033"/>
                    <a:pt x="0" y="2033"/>
                    <a:pt x="0" y="2013"/>
                  </a:cubicBezTo>
                  <a:cubicBezTo>
                    <a:pt x="0" y="1994"/>
                    <a:pt x="19" y="1974"/>
                    <a:pt x="19" y="1956"/>
                  </a:cubicBezTo>
                  <a:lnTo>
                    <a:pt x="193" y="1839"/>
                  </a:lnTo>
                  <a:lnTo>
                    <a:pt x="2863" y="98"/>
                  </a:lnTo>
                  <a:cubicBezTo>
                    <a:pt x="2920" y="60"/>
                    <a:pt x="2979" y="21"/>
                    <a:pt x="3057" y="1"/>
                  </a:cubicBezTo>
                  <a:lnTo>
                    <a:pt x="3114" y="1"/>
                  </a:lnTo>
                  <a:cubicBezTo>
                    <a:pt x="3230" y="176"/>
                    <a:pt x="3346" y="331"/>
                    <a:pt x="3444" y="524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1570575" y="3786575"/>
              <a:ext cx="85600" cy="63350"/>
            </a:xfrm>
            <a:custGeom>
              <a:avLst/>
              <a:gdLst/>
              <a:ahLst/>
              <a:cxnLst/>
              <a:rect l="l" t="t" r="r" b="b"/>
              <a:pathLst>
                <a:path w="3424" h="2534" extrusionOk="0">
                  <a:moveTo>
                    <a:pt x="328" y="2515"/>
                  </a:moveTo>
                  <a:cubicBezTo>
                    <a:pt x="232" y="2379"/>
                    <a:pt x="135" y="2224"/>
                    <a:pt x="39" y="2089"/>
                  </a:cubicBezTo>
                  <a:cubicBezTo>
                    <a:pt x="0" y="2031"/>
                    <a:pt x="19" y="1992"/>
                    <a:pt x="78" y="1953"/>
                  </a:cubicBezTo>
                  <a:cubicBezTo>
                    <a:pt x="116" y="1935"/>
                    <a:pt x="135" y="1914"/>
                    <a:pt x="174" y="1896"/>
                  </a:cubicBezTo>
                  <a:cubicBezTo>
                    <a:pt x="1102" y="1295"/>
                    <a:pt x="2012" y="696"/>
                    <a:pt x="2941" y="96"/>
                  </a:cubicBezTo>
                  <a:cubicBezTo>
                    <a:pt x="2959" y="77"/>
                    <a:pt x="2998" y="57"/>
                    <a:pt x="3037" y="39"/>
                  </a:cubicBezTo>
                  <a:cubicBezTo>
                    <a:pt x="3075" y="0"/>
                    <a:pt x="3114" y="0"/>
                    <a:pt x="3134" y="57"/>
                  </a:cubicBezTo>
                  <a:cubicBezTo>
                    <a:pt x="3230" y="212"/>
                    <a:pt x="3346" y="348"/>
                    <a:pt x="3424" y="503"/>
                  </a:cubicBezTo>
                  <a:lnTo>
                    <a:pt x="3424" y="542"/>
                  </a:lnTo>
                  <a:cubicBezTo>
                    <a:pt x="3385" y="619"/>
                    <a:pt x="3308" y="638"/>
                    <a:pt x="3250" y="676"/>
                  </a:cubicBezTo>
                  <a:cubicBezTo>
                    <a:pt x="2360" y="1257"/>
                    <a:pt x="1450" y="1837"/>
                    <a:pt x="560" y="2417"/>
                  </a:cubicBezTo>
                  <a:cubicBezTo>
                    <a:pt x="503" y="2476"/>
                    <a:pt x="444" y="2515"/>
                    <a:pt x="367" y="2534"/>
                  </a:cubicBezTo>
                  <a:cubicBezTo>
                    <a:pt x="348" y="2515"/>
                    <a:pt x="348" y="2515"/>
                    <a:pt x="328" y="2515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1747575" y="4019675"/>
              <a:ext cx="60000" cy="45950"/>
            </a:xfrm>
            <a:custGeom>
              <a:avLst/>
              <a:gdLst/>
              <a:ahLst/>
              <a:cxnLst/>
              <a:rect l="l" t="t" r="r" b="b"/>
              <a:pathLst>
                <a:path w="2400" h="1838" extrusionOk="0">
                  <a:moveTo>
                    <a:pt x="1" y="1335"/>
                  </a:moveTo>
                  <a:cubicBezTo>
                    <a:pt x="638" y="909"/>
                    <a:pt x="1278" y="504"/>
                    <a:pt x="1915" y="78"/>
                  </a:cubicBezTo>
                  <a:cubicBezTo>
                    <a:pt x="1954" y="58"/>
                    <a:pt x="2013" y="19"/>
                    <a:pt x="2051" y="1"/>
                  </a:cubicBezTo>
                  <a:cubicBezTo>
                    <a:pt x="2186" y="117"/>
                    <a:pt x="2263" y="290"/>
                    <a:pt x="2379" y="445"/>
                  </a:cubicBezTo>
                  <a:cubicBezTo>
                    <a:pt x="2400" y="484"/>
                    <a:pt x="2379" y="522"/>
                    <a:pt x="2341" y="542"/>
                  </a:cubicBezTo>
                  <a:cubicBezTo>
                    <a:pt x="2322" y="581"/>
                    <a:pt x="2263" y="620"/>
                    <a:pt x="2225" y="638"/>
                  </a:cubicBezTo>
                  <a:cubicBezTo>
                    <a:pt x="1664" y="1007"/>
                    <a:pt x="1084" y="1394"/>
                    <a:pt x="504" y="1760"/>
                  </a:cubicBezTo>
                  <a:cubicBezTo>
                    <a:pt x="465" y="1780"/>
                    <a:pt x="406" y="1838"/>
                    <a:pt x="329" y="1838"/>
                  </a:cubicBezTo>
                  <a:cubicBezTo>
                    <a:pt x="155" y="1722"/>
                    <a:pt x="78" y="1528"/>
                    <a:pt x="1" y="1355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1717100" y="4027425"/>
              <a:ext cx="30500" cy="33875"/>
            </a:xfrm>
            <a:custGeom>
              <a:avLst/>
              <a:gdLst/>
              <a:ahLst/>
              <a:cxnLst/>
              <a:rect l="l" t="t" r="r" b="b"/>
              <a:pathLst>
                <a:path w="1220" h="1355" extrusionOk="0">
                  <a:moveTo>
                    <a:pt x="542" y="0"/>
                  </a:moveTo>
                  <a:cubicBezTo>
                    <a:pt x="774" y="328"/>
                    <a:pt x="988" y="677"/>
                    <a:pt x="1220" y="1025"/>
                  </a:cubicBezTo>
                  <a:lnTo>
                    <a:pt x="1220" y="1006"/>
                  </a:lnTo>
                  <a:cubicBezTo>
                    <a:pt x="1084" y="1180"/>
                    <a:pt x="910" y="1296"/>
                    <a:pt x="717" y="1354"/>
                  </a:cubicBezTo>
                  <a:cubicBezTo>
                    <a:pt x="658" y="1334"/>
                    <a:pt x="619" y="1277"/>
                    <a:pt x="601" y="1238"/>
                  </a:cubicBezTo>
                  <a:cubicBezTo>
                    <a:pt x="426" y="986"/>
                    <a:pt x="252" y="735"/>
                    <a:pt x="98" y="464"/>
                  </a:cubicBezTo>
                  <a:cubicBezTo>
                    <a:pt x="0" y="328"/>
                    <a:pt x="0" y="310"/>
                    <a:pt x="155" y="232"/>
                  </a:cubicBezTo>
                  <a:cubicBezTo>
                    <a:pt x="271" y="155"/>
                    <a:pt x="387" y="39"/>
                    <a:pt x="542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1721475" y="4116400"/>
              <a:ext cx="29025" cy="34350"/>
            </a:xfrm>
            <a:custGeom>
              <a:avLst/>
              <a:gdLst/>
              <a:ahLst/>
              <a:cxnLst/>
              <a:rect l="l" t="t" r="r" b="b"/>
              <a:pathLst>
                <a:path w="1161" h="1374" extrusionOk="0">
                  <a:moveTo>
                    <a:pt x="1161" y="1064"/>
                  </a:moveTo>
                  <a:cubicBezTo>
                    <a:pt x="1025" y="1141"/>
                    <a:pt x="870" y="1239"/>
                    <a:pt x="735" y="1335"/>
                  </a:cubicBezTo>
                  <a:cubicBezTo>
                    <a:pt x="676" y="1374"/>
                    <a:pt x="638" y="1374"/>
                    <a:pt x="599" y="1296"/>
                  </a:cubicBezTo>
                  <a:cubicBezTo>
                    <a:pt x="406" y="987"/>
                    <a:pt x="194" y="677"/>
                    <a:pt x="0" y="349"/>
                  </a:cubicBezTo>
                  <a:lnTo>
                    <a:pt x="0" y="349"/>
                  </a:lnTo>
                  <a:cubicBezTo>
                    <a:pt x="96" y="174"/>
                    <a:pt x="271" y="117"/>
                    <a:pt x="444" y="19"/>
                  </a:cubicBezTo>
                  <a:cubicBezTo>
                    <a:pt x="483" y="1"/>
                    <a:pt x="542" y="19"/>
                    <a:pt x="560" y="78"/>
                  </a:cubicBezTo>
                  <a:cubicBezTo>
                    <a:pt x="774" y="388"/>
                    <a:pt x="1006" y="677"/>
                    <a:pt x="1161" y="1025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1642600" y="3910850"/>
              <a:ext cx="29050" cy="33875"/>
            </a:xfrm>
            <a:custGeom>
              <a:avLst/>
              <a:gdLst/>
              <a:ahLst/>
              <a:cxnLst/>
              <a:rect l="l" t="t" r="r" b="b"/>
              <a:pathLst>
                <a:path w="1162" h="1355" extrusionOk="0">
                  <a:moveTo>
                    <a:pt x="504" y="0"/>
                  </a:moveTo>
                  <a:cubicBezTo>
                    <a:pt x="717" y="330"/>
                    <a:pt x="950" y="658"/>
                    <a:pt x="1162" y="1006"/>
                  </a:cubicBezTo>
                  <a:cubicBezTo>
                    <a:pt x="1027" y="1122"/>
                    <a:pt x="852" y="1200"/>
                    <a:pt x="697" y="1316"/>
                  </a:cubicBezTo>
                  <a:cubicBezTo>
                    <a:pt x="659" y="1354"/>
                    <a:pt x="620" y="1336"/>
                    <a:pt x="581" y="1297"/>
                  </a:cubicBezTo>
                  <a:cubicBezTo>
                    <a:pt x="388" y="988"/>
                    <a:pt x="156" y="678"/>
                    <a:pt x="1" y="348"/>
                  </a:cubicBezTo>
                  <a:lnTo>
                    <a:pt x="1" y="330"/>
                  </a:lnTo>
                  <a:cubicBezTo>
                    <a:pt x="137" y="155"/>
                    <a:pt x="292" y="59"/>
                    <a:pt x="504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1750475" y="4133825"/>
              <a:ext cx="21325" cy="21300"/>
            </a:xfrm>
            <a:custGeom>
              <a:avLst/>
              <a:gdLst/>
              <a:ahLst/>
              <a:cxnLst/>
              <a:rect l="l" t="t" r="r" b="b"/>
              <a:pathLst>
                <a:path w="853" h="852" extrusionOk="0">
                  <a:moveTo>
                    <a:pt x="329" y="851"/>
                  </a:moveTo>
                  <a:cubicBezTo>
                    <a:pt x="233" y="697"/>
                    <a:pt x="117" y="522"/>
                    <a:pt x="1" y="367"/>
                  </a:cubicBezTo>
                  <a:lnTo>
                    <a:pt x="1" y="367"/>
                  </a:lnTo>
                  <a:cubicBezTo>
                    <a:pt x="117" y="174"/>
                    <a:pt x="310" y="116"/>
                    <a:pt x="465" y="19"/>
                  </a:cubicBezTo>
                  <a:cubicBezTo>
                    <a:pt x="504" y="0"/>
                    <a:pt x="561" y="0"/>
                    <a:pt x="581" y="39"/>
                  </a:cubicBezTo>
                  <a:cubicBezTo>
                    <a:pt x="697" y="194"/>
                    <a:pt x="832" y="328"/>
                    <a:pt x="852" y="522"/>
                  </a:cubicBezTo>
                  <a:lnTo>
                    <a:pt x="852" y="522"/>
                  </a:lnTo>
                  <a:cubicBezTo>
                    <a:pt x="697" y="658"/>
                    <a:pt x="522" y="754"/>
                    <a:pt x="329" y="85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1839925" y="4075275"/>
              <a:ext cx="22275" cy="21300"/>
            </a:xfrm>
            <a:custGeom>
              <a:avLst/>
              <a:gdLst/>
              <a:ahLst/>
              <a:cxnLst/>
              <a:rect l="l" t="t" r="r" b="b"/>
              <a:pathLst>
                <a:path w="891" h="852" extrusionOk="0">
                  <a:moveTo>
                    <a:pt x="581" y="1"/>
                  </a:moveTo>
                  <a:cubicBezTo>
                    <a:pt x="679" y="176"/>
                    <a:pt x="795" y="349"/>
                    <a:pt x="891" y="524"/>
                  </a:cubicBezTo>
                  <a:cubicBezTo>
                    <a:pt x="736" y="640"/>
                    <a:pt x="563" y="774"/>
                    <a:pt x="369" y="852"/>
                  </a:cubicBezTo>
                  <a:lnTo>
                    <a:pt x="369" y="852"/>
                  </a:lnTo>
                  <a:cubicBezTo>
                    <a:pt x="194" y="756"/>
                    <a:pt x="137" y="581"/>
                    <a:pt x="40" y="408"/>
                  </a:cubicBezTo>
                  <a:cubicBezTo>
                    <a:pt x="1" y="330"/>
                    <a:pt x="78" y="292"/>
                    <a:pt x="117" y="253"/>
                  </a:cubicBezTo>
                  <a:lnTo>
                    <a:pt x="465" y="21"/>
                  </a:lnTo>
                  <a:cubicBezTo>
                    <a:pt x="504" y="21"/>
                    <a:pt x="543" y="1"/>
                    <a:pt x="581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1690000" y="3843125"/>
              <a:ext cx="21325" cy="20850"/>
            </a:xfrm>
            <a:custGeom>
              <a:avLst/>
              <a:gdLst/>
              <a:ahLst/>
              <a:cxnLst/>
              <a:rect l="l" t="t" r="r" b="b"/>
              <a:pathLst>
                <a:path w="853" h="834" extrusionOk="0">
                  <a:moveTo>
                    <a:pt x="524" y="1"/>
                  </a:moveTo>
                  <a:cubicBezTo>
                    <a:pt x="620" y="137"/>
                    <a:pt x="717" y="292"/>
                    <a:pt x="813" y="426"/>
                  </a:cubicBezTo>
                  <a:cubicBezTo>
                    <a:pt x="852" y="485"/>
                    <a:pt x="852" y="504"/>
                    <a:pt x="795" y="542"/>
                  </a:cubicBezTo>
                  <a:cubicBezTo>
                    <a:pt x="640" y="640"/>
                    <a:pt x="504" y="736"/>
                    <a:pt x="349" y="833"/>
                  </a:cubicBezTo>
                  <a:cubicBezTo>
                    <a:pt x="194" y="717"/>
                    <a:pt x="117" y="524"/>
                    <a:pt x="21" y="369"/>
                  </a:cubicBezTo>
                  <a:cubicBezTo>
                    <a:pt x="1" y="330"/>
                    <a:pt x="21" y="292"/>
                    <a:pt x="60" y="272"/>
                  </a:cubicBezTo>
                  <a:cubicBezTo>
                    <a:pt x="194" y="155"/>
                    <a:pt x="330" y="21"/>
                    <a:pt x="524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1807550" y="4024025"/>
              <a:ext cx="21300" cy="20825"/>
            </a:xfrm>
            <a:custGeom>
              <a:avLst/>
              <a:gdLst/>
              <a:ahLst/>
              <a:cxnLst/>
              <a:rect l="l" t="t" r="r" b="b"/>
              <a:pathLst>
                <a:path w="852" h="833" extrusionOk="0">
                  <a:moveTo>
                    <a:pt x="522" y="0"/>
                  </a:moveTo>
                  <a:cubicBezTo>
                    <a:pt x="638" y="175"/>
                    <a:pt x="754" y="330"/>
                    <a:pt x="852" y="503"/>
                  </a:cubicBezTo>
                  <a:cubicBezTo>
                    <a:pt x="736" y="658"/>
                    <a:pt x="561" y="774"/>
                    <a:pt x="349" y="833"/>
                  </a:cubicBezTo>
                  <a:cubicBezTo>
                    <a:pt x="194" y="717"/>
                    <a:pt x="135" y="542"/>
                    <a:pt x="39" y="387"/>
                  </a:cubicBezTo>
                  <a:cubicBezTo>
                    <a:pt x="1" y="348"/>
                    <a:pt x="19" y="310"/>
                    <a:pt x="58" y="291"/>
                  </a:cubicBezTo>
                  <a:cubicBezTo>
                    <a:pt x="213" y="193"/>
                    <a:pt x="349" y="77"/>
                    <a:pt x="522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1561350" y="3871175"/>
              <a:ext cx="21325" cy="20850"/>
            </a:xfrm>
            <a:custGeom>
              <a:avLst/>
              <a:gdLst/>
              <a:ahLst/>
              <a:cxnLst/>
              <a:rect l="l" t="t" r="r" b="b"/>
              <a:pathLst>
                <a:path w="853" h="834" extrusionOk="0">
                  <a:moveTo>
                    <a:pt x="349" y="833"/>
                  </a:moveTo>
                  <a:cubicBezTo>
                    <a:pt x="253" y="679"/>
                    <a:pt x="137" y="542"/>
                    <a:pt x="40" y="388"/>
                  </a:cubicBezTo>
                  <a:cubicBezTo>
                    <a:pt x="21" y="369"/>
                    <a:pt x="1" y="330"/>
                    <a:pt x="60" y="310"/>
                  </a:cubicBezTo>
                  <a:cubicBezTo>
                    <a:pt x="194" y="194"/>
                    <a:pt x="349" y="78"/>
                    <a:pt x="524" y="1"/>
                  </a:cubicBezTo>
                  <a:cubicBezTo>
                    <a:pt x="679" y="117"/>
                    <a:pt x="756" y="292"/>
                    <a:pt x="833" y="446"/>
                  </a:cubicBezTo>
                  <a:cubicBezTo>
                    <a:pt x="852" y="485"/>
                    <a:pt x="852" y="542"/>
                    <a:pt x="813" y="563"/>
                  </a:cubicBezTo>
                  <a:cubicBezTo>
                    <a:pt x="679" y="679"/>
                    <a:pt x="543" y="813"/>
                    <a:pt x="331" y="833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1641650" y="3919075"/>
              <a:ext cx="93375" cy="142675"/>
            </a:xfrm>
            <a:custGeom>
              <a:avLst/>
              <a:gdLst/>
              <a:ahLst/>
              <a:cxnLst/>
              <a:rect l="l" t="t" r="r" b="b"/>
              <a:pathLst>
                <a:path w="3735" h="5707" extrusionOk="0">
                  <a:moveTo>
                    <a:pt x="39" y="1"/>
                  </a:moveTo>
                  <a:cubicBezTo>
                    <a:pt x="253" y="310"/>
                    <a:pt x="446" y="620"/>
                    <a:pt x="639" y="929"/>
                  </a:cubicBezTo>
                  <a:cubicBezTo>
                    <a:pt x="678" y="987"/>
                    <a:pt x="735" y="987"/>
                    <a:pt x="794" y="948"/>
                  </a:cubicBezTo>
                  <a:cubicBezTo>
                    <a:pt x="929" y="852"/>
                    <a:pt x="1065" y="754"/>
                    <a:pt x="1200" y="677"/>
                  </a:cubicBezTo>
                  <a:cubicBezTo>
                    <a:pt x="1200" y="716"/>
                    <a:pt x="1161" y="736"/>
                    <a:pt x="1142" y="754"/>
                  </a:cubicBezTo>
                  <a:cubicBezTo>
                    <a:pt x="1026" y="832"/>
                    <a:pt x="910" y="891"/>
                    <a:pt x="794" y="968"/>
                  </a:cubicBezTo>
                  <a:cubicBezTo>
                    <a:pt x="717" y="1025"/>
                    <a:pt x="717" y="1025"/>
                    <a:pt x="774" y="1123"/>
                  </a:cubicBezTo>
                  <a:cubicBezTo>
                    <a:pt x="774" y="1141"/>
                    <a:pt x="794" y="1162"/>
                    <a:pt x="794" y="1180"/>
                  </a:cubicBezTo>
                  <a:lnTo>
                    <a:pt x="2941" y="4489"/>
                  </a:lnTo>
                  <a:cubicBezTo>
                    <a:pt x="3057" y="4644"/>
                    <a:pt x="3038" y="4644"/>
                    <a:pt x="3193" y="4528"/>
                  </a:cubicBezTo>
                  <a:cubicBezTo>
                    <a:pt x="3289" y="4469"/>
                    <a:pt x="3366" y="4412"/>
                    <a:pt x="3464" y="4353"/>
                  </a:cubicBezTo>
                  <a:cubicBezTo>
                    <a:pt x="3503" y="4334"/>
                    <a:pt x="3521" y="4314"/>
                    <a:pt x="3560" y="4334"/>
                  </a:cubicBezTo>
                  <a:cubicBezTo>
                    <a:pt x="3425" y="4412"/>
                    <a:pt x="3289" y="4489"/>
                    <a:pt x="3154" y="4585"/>
                  </a:cubicBezTo>
                  <a:cubicBezTo>
                    <a:pt x="3057" y="4644"/>
                    <a:pt x="3057" y="4644"/>
                    <a:pt x="3134" y="4740"/>
                  </a:cubicBezTo>
                  <a:cubicBezTo>
                    <a:pt x="3328" y="5049"/>
                    <a:pt x="3521" y="5359"/>
                    <a:pt x="3735" y="5668"/>
                  </a:cubicBezTo>
                  <a:cubicBezTo>
                    <a:pt x="3637" y="5707"/>
                    <a:pt x="3619" y="5630"/>
                    <a:pt x="3580" y="5572"/>
                  </a:cubicBezTo>
                  <a:cubicBezTo>
                    <a:pt x="3425" y="5340"/>
                    <a:pt x="3270" y="5108"/>
                    <a:pt x="3134" y="4894"/>
                  </a:cubicBezTo>
                  <a:cubicBezTo>
                    <a:pt x="3018" y="4740"/>
                    <a:pt x="3018" y="4740"/>
                    <a:pt x="2863" y="4837"/>
                  </a:cubicBezTo>
                  <a:cubicBezTo>
                    <a:pt x="2786" y="4876"/>
                    <a:pt x="2729" y="4915"/>
                    <a:pt x="2670" y="4953"/>
                  </a:cubicBezTo>
                  <a:cubicBezTo>
                    <a:pt x="2613" y="4972"/>
                    <a:pt x="2574" y="5011"/>
                    <a:pt x="2515" y="4972"/>
                  </a:cubicBezTo>
                  <a:cubicBezTo>
                    <a:pt x="2515" y="4953"/>
                    <a:pt x="2515" y="4933"/>
                    <a:pt x="2535" y="4915"/>
                  </a:cubicBezTo>
                  <a:cubicBezTo>
                    <a:pt x="2613" y="4817"/>
                    <a:pt x="2729" y="4778"/>
                    <a:pt x="2825" y="4701"/>
                  </a:cubicBezTo>
                  <a:cubicBezTo>
                    <a:pt x="2902" y="4644"/>
                    <a:pt x="2941" y="4585"/>
                    <a:pt x="2863" y="4489"/>
                  </a:cubicBezTo>
                  <a:cubicBezTo>
                    <a:pt x="2845" y="4450"/>
                    <a:pt x="2806" y="4412"/>
                    <a:pt x="2786" y="4353"/>
                  </a:cubicBezTo>
                  <a:lnTo>
                    <a:pt x="755" y="1219"/>
                  </a:lnTo>
                  <a:cubicBezTo>
                    <a:pt x="717" y="1180"/>
                    <a:pt x="678" y="1123"/>
                    <a:pt x="658" y="1064"/>
                  </a:cubicBezTo>
                  <a:cubicBezTo>
                    <a:pt x="446" y="775"/>
                    <a:pt x="271" y="484"/>
                    <a:pt x="78" y="194"/>
                  </a:cubicBezTo>
                  <a:cubicBezTo>
                    <a:pt x="39" y="135"/>
                    <a:pt x="0" y="78"/>
                    <a:pt x="20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1646475" y="3833950"/>
              <a:ext cx="69200" cy="64350"/>
            </a:xfrm>
            <a:custGeom>
              <a:avLst/>
              <a:gdLst/>
              <a:ahLst/>
              <a:cxnLst/>
              <a:rect l="l" t="t" r="r" b="b"/>
              <a:pathLst>
                <a:path w="2768" h="2574" extrusionOk="0">
                  <a:moveTo>
                    <a:pt x="2265" y="368"/>
                  </a:moveTo>
                  <a:cubicBezTo>
                    <a:pt x="2129" y="445"/>
                    <a:pt x="1994" y="543"/>
                    <a:pt x="1839" y="639"/>
                  </a:cubicBezTo>
                  <a:cubicBezTo>
                    <a:pt x="1781" y="677"/>
                    <a:pt x="1781" y="716"/>
                    <a:pt x="1819" y="775"/>
                  </a:cubicBezTo>
                  <a:cubicBezTo>
                    <a:pt x="1917" y="909"/>
                    <a:pt x="2013" y="1046"/>
                    <a:pt x="2090" y="1200"/>
                  </a:cubicBezTo>
                  <a:cubicBezTo>
                    <a:pt x="2167" y="1335"/>
                    <a:pt x="2265" y="1451"/>
                    <a:pt x="2322" y="1567"/>
                  </a:cubicBezTo>
                  <a:cubicBezTo>
                    <a:pt x="2361" y="1606"/>
                    <a:pt x="2400" y="1645"/>
                    <a:pt x="2400" y="1703"/>
                  </a:cubicBezTo>
                  <a:lnTo>
                    <a:pt x="2381" y="1703"/>
                  </a:lnTo>
                  <a:cubicBezTo>
                    <a:pt x="2304" y="1665"/>
                    <a:pt x="2265" y="1587"/>
                    <a:pt x="2226" y="1528"/>
                  </a:cubicBezTo>
                  <a:cubicBezTo>
                    <a:pt x="2071" y="1296"/>
                    <a:pt x="2071" y="1296"/>
                    <a:pt x="1839" y="1451"/>
                  </a:cubicBezTo>
                  <a:cubicBezTo>
                    <a:pt x="1298" y="1799"/>
                    <a:pt x="775" y="2148"/>
                    <a:pt x="253" y="2477"/>
                  </a:cubicBezTo>
                  <a:cubicBezTo>
                    <a:pt x="176" y="2534"/>
                    <a:pt x="117" y="2573"/>
                    <a:pt x="21" y="2573"/>
                  </a:cubicBezTo>
                  <a:cubicBezTo>
                    <a:pt x="1" y="2457"/>
                    <a:pt x="98" y="2438"/>
                    <a:pt x="155" y="2400"/>
                  </a:cubicBezTo>
                  <a:cubicBezTo>
                    <a:pt x="504" y="2168"/>
                    <a:pt x="852" y="1935"/>
                    <a:pt x="1200" y="1722"/>
                  </a:cubicBezTo>
                  <a:cubicBezTo>
                    <a:pt x="1414" y="1587"/>
                    <a:pt x="1607" y="1451"/>
                    <a:pt x="1819" y="1316"/>
                  </a:cubicBezTo>
                  <a:cubicBezTo>
                    <a:pt x="1994" y="1200"/>
                    <a:pt x="1994" y="1180"/>
                    <a:pt x="1897" y="1025"/>
                  </a:cubicBezTo>
                  <a:cubicBezTo>
                    <a:pt x="1839" y="948"/>
                    <a:pt x="1801" y="871"/>
                    <a:pt x="1762" y="813"/>
                  </a:cubicBezTo>
                  <a:cubicBezTo>
                    <a:pt x="1703" y="716"/>
                    <a:pt x="1723" y="639"/>
                    <a:pt x="1801" y="581"/>
                  </a:cubicBezTo>
                  <a:cubicBezTo>
                    <a:pt x="1935" y="484"/>
                    <a:pt x="2071" y="388"/>
                    <a:pt x="2206" y="310"/>
                  </a:cubicBezTo>
                  <a:cubicBezTo>
                    <a:pt x="2226" y="310"/>
                    <a:pt x="2245" y="290"/>
                    <a:pt x="2265" y="290"/>
                  </a:cubicBezTo>
                  <a:cubicBezTo>
                    <a:pt x="2420" y="194"/>
                    <a:pt x="2554" y="58"/>
                    <a:pt x="2729" y="1"/>
                  </a:cubicBezTo>
                  <a:cubicBezTo>
                    <a:pt x="2748" y="1"/>
                    <a:pt x="2748" y="1"/>
                    <a:pt x="2768" y="19"/>
                  </a:cubicBezTo>
                  <a:cubicBezTo>
                    <a:pt x="2748" y="58"/>
                    <a:pt x="2709" y="78"/>
                    <a:pt x="2670" y="97"/>
                  </a:cubicBezTo>
                  <a:cubicBezTo>
                    <a:pt x="2536" y="194"/>
                    <a:pt x="2400" y="272"/>
                    <a:pt x="2265" y="36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1656150" y="3790900"/>
              <a:ext cx="47425" cy="51300"/>
            </a:xfrm>
            <a:custGeom>
              <a:avLst/>
              <a:gdLst/>
              <a:ahLst/>
              <a:cxnLst/>
              <a:rect l="l" t="t" r="r" b="b"/>
              <a:pathLst>
                <a:path w="1897" h="2052" extrusionOk="0">
                  <a:moveTo>
                    <a:pt x="1896" y="2032"/>
                  </a:moveTo>
                  <a:cubicBezTo>
                    <a:pt x="1878" y="2032"/>
                    <a:pt x="1878" y="2051"/>
                    <a:pt x="1878" y="2051"/>
                  </a:cubicBezTo>
                  <a:cubicBezTo>
                    <a:pt x="1780" y="2032"/>
                    <a:pt x="1742" y="1955"/>
                    <a:pt x="1703" y="1896"/>
                  </a:cubicBezTo>
                  <a:cubicBezTo>
                    <a:pt x="1452" y="1509"/>
                    <a:pt x="1220" y="1143"/>
                    <a:pt x="968" y="756"/>
                  </a:cubicBezTo>
                  <a:cubicBezTo>
                    <a:pt x="872" y="601"/>
                    <a:pt x="852" y="601"/>
                    <a:pt x="678" y="697"/>
                  </a:cubicBezTo>
                  <a:cubicBezTo>
                    <a:pt x="581" y="756"/>
                    <a:pt x="504" y="872"/>
                    <a:pt x="349" y="852"/>
                  </a:cubicBezTo>
                  <a:cubicBezTo>
                    <a:pt x="369" y="736"/>
                    <a:pt x="465" y="717"/>
                    <a:pt x="524" y="658"/>
                  </a:cubicBezTo>
                  <a:cubicBezTo>
                    <a:pt x="581" y="619"/>
                    <a:pt x="640" y="601"/>
                    <a:pt x="678" y="562"/>
                  </a:cubicBezTo>
                  <a:cubicBezTo>
                    <a:pt x="717" y="523"/>
                    <a:pt x="736" y="503"/>
                    <a:pt x="717" y="465"/>
                  </a:cubicBezTo>
                  <a:cubicBezTo>
                    <a:pt x="678" y="349"/>
                    <a:pt x="620" y="214"/>
                    <a:pt x="524" y="155"/>
                  </a:cubicBezTo>
                  <a:cubicBezTo>
                    <a:pt x="388" y="78"/>
                    <a:pt x="310" y="253"/>
                    <a:pt x="194" y="310"/>
                  </a:cubicBezTo>
                  <a:cubicBezTo>
                    <a:pt x="117" y="330"/>
                    <a:pt x="137" y="407"/>
                    <a:pt x="175" y="465"/>
                  </a:cubicBezTo>
                  <a:cubicBezTo>
                    <a:pt x="214" y="542"/>
                    <a:pt x="253" y="601"/>
                    <a:pt x="310" y="658"/>
                  </a:cubicBezTo>
                  <a:cubicBezTo>
                    <a:pt x="330" y="717"/>
                    <a:pt x="369" y="774"/>
                    <a:pt x="349" y="833"/>
                  </a:cubicBezTo>
                  <a:lnTo>
                    <a:pt x="292" y="833"/>
                  </a:lnTo>
                  <a:cubicBezTo>
                    <a:pt x="155" y="678"/>
                    <a:pt x="39" y="542"/>
                    <a:pt x="1" y="330"/>
                  </a:cubicBezTo>
                  <a:lnTo>
                    <a:pt x="1" y="330"/>
                  </a:lnTo>
                  <a:cubicBezTo>
                    <a:pt x="155" y="253"/>
                    <a:pt x="310" y="155"/>
                    <a:pt x="446" y="39"/>
                  </a:cubicBezTo>
                  <a:cubicBezTo>
                    <a:pt x="524" y="0"/>
                    <a:pt x="542" y="21"/>
                    <a:pt x="581" y="78"/>
                  </a:cubicBezTo>
                  <a:cubicBezTo>
                    <a:pt x="658" y="175"/>
                    <a:pt x="717" y="291"/>
                    <a:pt x="795" y="387"/>
                  </a:cubicBezTo>
                  <a:cubicBezTo>
                    <a:pt x="872" y="503"/>
                    <a:pt x="852" y="523"/>
                    <a:pt x="988" y="426"/>
                  </a:cubicBezTo>
                  <a:cubicBezTo>
                    <a:pt x="1084" y="369"/>
                    <a:pt x="1181" y="310"/>
                    <a:pt x="1277" y="233"/>
                  </a:cubicBezTo>
                  <a:cubicBezTo>
                    <a:pt x="1316" y="214"/>
                    <a:pt x="1336" y="194"/>
                    <a:pt x="1375" y="194"/>
                  </a:cubicBezTo>
                  <a:cubicBezTo>
                    <a:pt x="1375" y="214"/>
                    <a:pt x="1375" y="214"/>
                    <a:pt x="1355" y="233"/>
                  </a:cubicBezTo>
                  <a:cubicBezTo>
                    <a:pt x="1298" y="330"/>
                    <a:pt x="1200" y="369"/>
                    <a:pt x="1104" y="426"/>
                  </a:cubicBezTo>
                  <a:cubicBezTo>
                    <a:pt x="988" y="523"/>
                    <a:pt x="968" y="542"/>
                    <a:pt x="1065" y="658"/>
                  </a:cubicBezTo>
                  <a:cubicBezTo>
                    <a:pt x="1298" y="1045"/>
                    <a:pt x="1548" y="1432"/>
                    <a:pt x="1801" y="1819"/>
                  </a:cubicBezTo>
                  <a:cubicBezTo>
                    <a:pt x="1839" y="1878"/>
                    <a:pt x="1896" y="1935"/>
                    <a:pt x="1896" y="2032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1755775" y="4019675"/>
              <a:ext cx="64850" cy="47900"/>
            </a:xfrm>
            <a:custGeom>
              <a:avLst/>
              <a:gdLst/>
              <a:ahLst/>
              <a:cxnLst/>
              <a:rect l="l" t="t" r="r" b="b"/>
              <a:pathLst>
                <a:path w="2594" h="1916" extrusionOk="0">
                  <a:moveTo>
                    <a:pt x="2593" y="174"/>
                  </a:moveTo>
                  <a:cubicBezTo>
                    <a:pt x="2459" y="272"/>
                    <a:pt x="2322" y="367"/>
                    <a:pt x="2168" y="445"/>
                  </a:cubicBezTo>
                  <a:cubicBezTo>
                    <a:pt x="2110" y="484"/>
                    <a:pt x="2110" y="522"/>
                    <a:pt x="2149" y="581"/>
                  </a:cubicBezTo>
                  <a:cubicBezTo>
                    <a:pt x="2245" y="716"/>
                    <a:pt x="2322" y="852"/>
                    <a:pt x="2420" y="987"/>
                  </a:cubicBezTo>
                  <a:cubicBezTo>
                    <a:pt x="2420" y="1007"/>
                    <a:pt x="2400" y="1007"/>
                    <a:pt x="2400" y="1007"/>
                  </a:cubicBezTo>
                  <a:cubicBezTo>
                    <a:pt x="2304" y="987"/>
                    <a:pt x="2265" y="909"/>
                    <a:pt x="2226" y="832"/>
                  </a:cubicBezTo>
                  <a:cubicBezTo>
                    <a:pt x="2051" y="561"/>
                    <a:pt x="2090" y="561"/>
                    <a:pt x="1781" y="754"/>
                  </a:cubicBezTo>
                  <a:cubicBezTo>
                    <a:pt x="1259" y="1103"/>
                    <a:pt x="736" y="1432"/>
                    <a:pt x="214" y="1780"/>
                  </a:cubicBezTo>
                  <a:cubicBezTo>
                    <a:pt x="156" y="1819"/>
                    <a:pt x="98" y="1915"/>
                    <a:pt x="1" y="1819"/>
                  </a:cubicBezTo>
                  <a:cubicBezTo>
                    <a:pt x="98" y="1760"/>
                    <a:pt x="176" y="1703"/>
                    <a:pt x="272" y="1644"/>
                  </a:cubicBezTo>
                  <a:cubicBezTo>
                    <a:pt x="813" y="1296"/>
                    <a:pt x="1336" y="948"/>
                    <a:pt x="1878" y="600"/>
                  </a:cubicBezTo>
                  <a:cubicBezTo>
                    <a:pt x="1917" y="581"/>
                    <a:pt x="1935" y="561"/>
                    <a:pt x="1974" y="542"/>
                  </a:cubicBezTo>
                  <a:cubicBezTo>
                    <a:pt x="2033" y="522"/>
                    <a:pt x="2051" y="465"/>
                    <a:pt x="1994" y="406"/>
                  </a:cubicBezTo>
                  <a:cubicBezTo>
                    <a:pt x="1897" y="272"/>
                    <a:pt x="1819" y="135"/>
                    <a:pt x="1723" y="1"/>
                  </a:cubicBezTo>
                  <a:cubicBezTo>
                    <a:pt x="1781" y="1"/>
                    <a:pt x="1781" y="39"/>
                    <a:pt x="1801" y="58"/>
                  </a:cubicBezTo>
                  <a:cubicBezTo>
                    <a:pt x="1878" y="155"/>
                    <a:pt x="1935" y="272"/>
                    <a:pt x="2013" y="367"/>
                  </a:cubicBezTo>
                  <a:cubicBezTo>
                    <a:pt x="2072" y="484"/>
                    <a:pt x="2072" y="484"/>
                    <a:pt x="2188" y="406"/>
                  </a:cubicBezTo>
                  <a:cubicBezTo>
                    <a:pt x="2284" y="349"/>
                    <a:pt x="2400" y="272"/>
                    <a:pt x="2497" y="194"/>
                  </a:cubicBezTo>
                  <a:cubicBezTo>
                    <a:pt x="2536" y="174"/>
                    <a:pt x="2554" y="155"/>
                    <a:pt x="2593" y="174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1816250" y="4027875"/>
              <a:ext cx="51300" cy="48900"/>
            </a:xfrm>
            <a:custGeom>
              <a:avLst/>
              <a:gdLst/>
              <a:ahLst/>
              <a:cxnLst/>
              <a:rect l="l" t="t" r="r" b="b"/>
              <a:pathLst>
                <a:path w="2052" h="1956" extrusionOk="0">
                  <a:moveTo>
                    <a:pt x="1" y="659"/>
                  </a:moveTo>
                  <a:cubicBezTo>
                    <a:pt x="174" y="563"/>
                    <a:pt x="349" y="446"/>
                    <a:pt x="504" y="349"/>
                  </a:cubicBezTo>
                  <a:cubicBezTo>
                    <a:pt x="659" y="253"/>
                    <a:pt x="793" y="156"/>
                    <a:pt x="929" y="78"/>
                  </a:cubicBezTo>
                  <a:cubicBezTo>
                    <a:pt x="1025" y="1"/>
                    <a:pt x="1025" y="1"/>
                    <a:pt x="1103" y="98"/>
                  </a:cubicBezTo>
                  <a:cubicBezTo>
                    <a:pt x="1296" y="408"/>
                    <a:pt x="1490" y="717"/>
                    <a:pt x="1683" y="1007"/>
                  </a:cubicBezTo>
                  <a:lnTo>
                    <a:pt x="1974" y="1471"/>
                  </a:lnTo>
                  <a:cubicBezTo>
                    <a:pt x="2051" y="1569"/>
                    <a:pt x="2051" y="1569"/>
                    <a:pt x="1935" y="1626"/>
                  </a:cubicBezTo>
                  <a:cubicBezTo>
                    <a:pt x="1799" y="1723"/>
                    <a:pt x="1665" y="1819"/>
                    <a:pt x="1528" y="1897"/>
                  </a:cubicBezTo>
                  <a:cubicBezTo>
                    <a:pt x="1490" y="1917"/>
                    <a:pt x="1471" y="1935"/>
                    <a:pt x="1432" y="1955"/>
                  </a:cubicBezTo>
                  <a:cubicBezTo>
                    <a:pt x="1412" y="1897"/>
                    <a:pt x="1471" y="1858"/>
                    <a:pt x="1490" y="1839"/>
                  </a:cubicBezTo>
                  <a:cubicBezTo>
                    <a:pt x="1606" y="1762"/>
                    <a:pt x="1703" y="1685"/>
                    <a:pt x="1819" y="1626"/>
                  </a:cubicBezTo>
                  <a:cubicBezTo>
                    <a:pt x="1897" y="1569"/>
                    <a:pt x="1915" y="1510"/>
                    <a:pt x="1858" y="1432"/>
                  </a:cubicBezTo>
                  <a:cubicBezTo>
                    <a:pt x="1606" y="1027"/>
                    <a:pt x="1355" y="620"/>
                    <a:pt x="1084" y="214"/>
                  </a:cubicBezTo>
                  <a:cubicBezTo>
                    <a:pt x="1025" y="137"/>
                    <a:pt x="968" y="137"/>
                    <a:pt x="891" y="176"/>
                  </a:cubicBezTo>
                  <a:lnTo>
                    <a:pt x="542" y="408"/>
                  </a:lnTo>
                  <a:cubicBezTo>
                    <a:pt x="426" y="485"/>
                    <a:pt x="310" y="581"/>
                    <a:pt x="174" y="659"/>
                  </a:cubicBezTo>
                  <a:cubicBezTo>
                    <a:pt x="117" y="679"/>
                    <a:pt x="78" y="736"/>
                    <a:pt x="1" y="67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1642150" y="3876525"/>
              <a:ext cx="64325" cy="42575"/>
            </a:xfrm>
            <a:custGeom>
              <a:avLst/>
              <a:gdLst/>
              <a:ahLst/>
              <a:cxnLst/>
              <a:rect l="l" t="t" r="r" b="b"/>
              <a:pathLst>
                <a:path w="2573" h="1703" extrusionOk="0">
                  <a:moveTo>
                    <a:pt x="522" y="1373"/>
                  </a:moveTo>
                  <a:cubicBezTo>
                    <a:pt x="367" y="1471"/>
                    <a:pt x="194" y="1587"/>
                    <a:pt x="19" y="1703"/>
                  </a:cubicBezTo>
                  <a:lnTo>
                    <a:pt x="19" y="1703"/>
                  </a:lnTo>
                  <a:cubicBezTo>
                    <a:pt x="0" y="1605"/>
                    <a:pt x="58" y="1587"/>
                    <a:pt x="116" y="1548"/>
                  </a:cubicBezTo>
                  <a:cubicBezTo>
                    <a:pt x="233" y="1471"/>
                    <a:pt x="367" y="1373"/>
                    <a:pt x="483" y="1296"/>
                  </a:cubicBezTo>
                  <a:cubicBezTo>
                    <a:pt x="1122" y="890"/>
                    <a:pt x="1760" y="465"/>
                    <a:pt x="2399" y="58"/>
                  </a:cubicBezTo>
                  <a:cubicBezTo>
                    <a:pt x="2456" y="19"/>
                    <a:pt x="2495" y="0"/>
                    <a:pt x="2554" y="0"/>
                  </a:cubicBezTo>
                  <a:lnTo>
                    <a:pt x="2573" y="0"/>
                  </a:lnTo>
                  <a:cubicBezTo>
                    <a:pt x="2554" y="78"/>
                    <a:pt x="2495" y="78"/>
                    <a:pt x="2456" y="116"/>
                  </a:cubicBezTo>
                  <a:cubicBezTo>
                    <a:pt x="1819" y="542"/>
                    <a:pt x="1161" y="948"/>
                    <a:pt x="522" y="1373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1562825" y="3849425"/>
              <a:ext cx="25175" cy="29525"/>
            </a:xfrm>
            <a:custGeom>
              <a:avLst/>
              <a:gdLst/>
              <a:ahLst/>
              <a:cxnLst/>
              <a:rect l="l" t="t" r="r" b="b"/>
              <a:pathLst>
                <a:path w="1007" h="1181" extrusionOk="0">
                  <a:moveTo>
                    <a:pt x="445" y="891"/>
                  </a:moveTo>
                  <a:cubicBezTo>
                    <a:pt x="290" y="987"/>
                    <a:pt x="135" y="1084"/>
                    <a:pt x="1" y="1180"/>
                  </a:cubicBezTo>
                  <a:cubicBezTo>
                    <a:pt x="97" y="1064"/>
                    <a:pt x="251" y="1007"/>
                    <a:pt x="367" y="909"/>
                  </a:cubicBezTo>
                  <a:cubicBezTo>
                    <a:pt x="426" y="871"/>
                    <a:pt x="445" y="852"/>
                    <a:pt x="406" y="775"/>
                  </a:cubicBezTo>
                  <a:cubicBezTo>
                    <a:pt x="329" y="697"/>
                    <a:pt x="272" y="600"/>
                    <a:pt x="213" y="504"/>
                  </a:cubicBezTo>
                  <a:cubicBezTo>
                    <a:pt x="117" y="329"/>
                    <a:pt x="97" y="368"/>
                    <a:pt x="251" y="252"/>
                  </a:cubicBezTo>
                  <a:cubicBezTo>
                    <a:pt x="388" y="174"/>
                    <a:pt x="522" y="97"/>
                    <a:pt x="638" y="1"/>
                  </a:cubicBezTo>
                  <a:lnTo>
                    <a:pt x="638" y="1"/>
                  </a:lnTo>
                  <a:cubicBezTo>
                    <a:pt x="813" y="117"/>
                    <a:pt x="891" y="311"/>
                    <a:pt x="987" y="484"/>
                  </a:cubicBezTo>
                  <a:cubicBezTo>
                    <a:pt x="1007" y="504"/>
                    <a:pt x="987" y="561"/>
                    <a:pt x="968" y="581"/>
                  </a:cubicBezTo>
                  <a:cubicBezTo>
                    <a:pt x="813" y="716"/>
                    <a:pt x="658" y="852"/>
                    <a:pt x="445" y="89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1690000" y="3795725"/>
              <a:ext cx="25675" cy="38725"/>
            </a:xfrm>
            <a:custGeom>
              <a:avLst/>
              <a:gdLst/>
              <a:ahLst/>
              <a:cxnLst/>
              <a:rect l="l" t="t" r="r" b="b"/>
              <a:pathLst>
                <a:path w="1027" h="1549" extrusionOk="0">
                  <a:moveTo>
                    <a:pt x="21" y="1"/>
                  </a:moveTo>
                  <a:cubicBezTo>
                    <a:pt x="60" y="21"/>
                    <a:pt x="78" y="60"/>
                    <a:pt x="98" y="78"/>
                  </a:cubicBezTo>
                  <a:cubicBezTo>
                    <a:pt x="388" y="543"/>
                    <a:pt x="679" y="988"/>
                    <a:pt x="968" y="1453"/>
                  </a:cubicBezTo>
                  <a:cubicBezTo>
                    <a:pt x="988" y="1471"/>
                    <a:pt x="1027" y="1510"/>
                    <a:pt x="1027" y="1548"/>
                  </a:cubicBezTo>
                  <a:cubicBezTo>
                    <a:pt x="1007" y="1530"/>
                    <a:pt x="1007" y="1530"/>
                    <a:pt x="1007" y="1510"/>
                  </a:cubicBezTo>
                  <a:cubicBezTo>
                    <a:pt x="929" y="1491"/>
                    <a:pt x="891" y="1432"/>
                    <a:pt x="852" y="1375"/>
                  </a:cubicBezTo>
                  <a:cubicBezTo>
                    <a:pt x="601" y="988"/>
                    <a:pt x="349" y="581"/>
                    <a:pt x="78" y="194"/>
                  </a:cubicBezTo>
                  <a:cubicBezTo>
                    <a:pt x="60" y="137"/>
                    <a:pt x="1" y="78"/>
                    <a:pt x="21" y="2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1849150" y="4088350"/>
              <a:ext cx="13050" cy="21300"/>
            </a:xfrm>
            <a:custGeom>
              <a:avLst/>
              <a:gdLst/>
              <a:ahLst/>
              <a:cxnLst/>
              <a:rect l="l" t="t" r="r" b="b"/>
              <a:pathLst>
                <a:path w="522" h="852" extrusionOk="0">
                  <a:moveTo>
                    <a:pt x="0" y="329"/>
                  </a:moveTo>
                  <a:cubicBezTo>
                    <a:pt x="194" y="233"/>
                    <a:pt x="349" y="117"/>
                    <a:pt x="522" y="1"/>
                  </a:cubicBezTo>
                  <a:cubicBezTo>
                    <a:pt x="483" y="97"/>
                    <a:pt x="367" y="117"/>
                    <a:pt x="290" y="174"/>
                  </a:cubicBezTo>
                  <a:cubicBezTo>
                    <a:pt x="232" y="233"/>
                    <a:pt x="96" y="251"/>
                    <a:pt x="78" y="349"/>
                  </a:cubicBezTo>
                  <a:cubicBezTo>
                    <a:pt x="58" y="445"/>
                    <a:pt x="174" y="504"/>
                    <a:pt x="212" y="600"/>
                  </a:cubicBezTo>
                  <a:cubicBezTo>
                    <a:pt x="251" y="677"/>
                    <a:pt x="349" y="754"/>
                    <a:pt x="349" y="852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1758675" y="4146850"/>
              <a:ext cx="13575" cy="9250"/>
            </a:xfrm>
            <a:custGeom>
              <a:avLst/>
              <a:gdLst/>
              <a:ahLst/>
              <a:cxnLst/>
              <a:rect l="l" t="t" r="r" b="b"/>
              <a:pathLst>
                <a:path w="543" h="370" extrusionOk="0">
                  <a:moveTo>
                    <a:pt x="1" y="330"/>
                  </a:moveTo>
                  <a:cubicBezTo>
                    <a:pt x="194" y="233"/>
                    <a:pt x="369" y="117"/>
                    <a:pt x="524" y="1"/>
                  </a:cubicBezTo>
                  <a:cubicBezTo>
                    <a:pt x="524" y="1"/>
                    <a:pt x="524" y="21"/>
                    <a:pt x="543" y="21"/>
                  </a:cubicBezTo>
                  <a:cubicBezTo>
                    <a:pt x="388" y="117"/>
                    <a:pt x="253" y="214"/>
                    <a:pt x="98" y="310"/>
                  </a:cubicBezTo>
                  <a:cubicBezTo>
                    <a:pt x="78" y="330"/>
                    <a:pt x="40" y="369"/>
                    <a:pt x="1" y="33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9"/>
            <p:cNvSpPr/>
            <p:nvPr/>
          </p:nvSpPr>
          <p:spPr>
            <a:xfrm>
              <a:off x="1602500" y="3991125"/>
              <a:ext cx="48375" cy="62900"/>
            </a:xfrm>
            <a:custGeom>
              <a:avLst/>
              <a:gdLst/>
              <a:ahLst/>
              <a:cxnLst/>
              <a:rect l="l" t="t" r="r" b="b"/>
              <a:pathLst>
                <a:path w="1935" h="2516" extrusionOk="0">
                  <a:moveTo>
                    <a:pt x="503" y="0"/>
                  </a:moveTo>
                  <a:cubicBezTo>
                    <a:pt x="426" y="117"/>
                    <a:pt x="289" y="175"/>
                    <a:pt x="173" y="253"/>
                  </a:cubicBezTo>
                  <a:cubicBezTo>
                    <a:pt x="19" y="349"/>
                    <a:pt x="19" y="349"/>
                    <a:pt x="116" y="503"/>
                  </a:cubicBezTo>
                  <a:cubicBezTo>
                    <a:pt x="503" y="1084"/>
                    <a:pt x="870" y="1684"/>
                    <a:pt x="1257" y="2265"/>
                  </a:cubicBezTo>
                  <a:cubicBezTo>
                    <a:pt x="1277" y="2283"/>
                    <a:pt x="1277" y="2303"/>
                    <a:pt x="1295" y="2322"/>
                  </a:cubicBezTo>
                  <a:cubicBezTo>
                    <a:pt x="1334" y="2399"/>
                    <a:pt x="1373" y="2419"/>
                    <a:pt x="1432" y="2361"/>
                  </a:cubicBezTo>
                  <a:cubicBezTo>
                    <a:pt x="1548" y="2283"/>
                    <a:pt x="1664" y="2206"/>
                    <a:pt x="1780" y="2149"/>
                  </a:cubicBezTo>
                  <a:cubicBezTo>
                    <a:pt x="1876" y="2090"/>
                    <a:pt x="1876" y="2090"/>
                    <a:pt x="1935" y="2187"/>
                  </a:cubicBezTo>
                  <a:cubicBezTo>
                    <a:pt x="1819" y="2265"/>
                    <a:pt x="1702" y="2342"/>
                    <a:pt x="1566" y="2419"/>
                  </a:cubicBezTo>
                  <a:cubicBezTo>
                    <a:pt x="1548" y="2438"/>
                    <a:pt x="1509" y="2458"/>
                    <a:pt x="1470" y="2477"/>
                  </a:cubicBezTo>
                  <a:cubicBezTo>
                    <a:pt x="1373" y="2515"/>
                    <a:pt x="1354" y="2515"/>
                    <a:pt x="1316" y="2399"/>
                  </a:cubicBezTo>
                  <a:cubicBezTo>
                    <a:pt x="1295" y="2361"/>
                    <a:pt x="1257" y="2303"/>
                    <a:pt x="1238" y="2265"/>
                  </a:cubicBezTo>
                  <a:cubicBezTo>
                    <a:pt x="851" y="1684"/>
                    <a:pt x="483" y="1104"/>
                    <a:pt x="96" y="503"/>
                  </a:cubicBezTo>
                  <a:cubicBezTo>
                    <a:pt x="77" y="485"/>
                    <a:pt x="57" y="446"/>
                    <a:pt x="39" y="426"/>
                  </a:cubicBezTo>
                  <a:cubicBezTo>
                    <a:pt x="0" y="369"/>
                    <a:pt x="19" y="330"/>
                    <a:pt x="77" y="291"/>
                  </a:cubicBezTo>
                  <a:cubicBezTo>
                    <a:pt x="212" y="194"/>
                    <a:pt x="367" y="98"/>
                    <a:pt x="503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9"/>
            <p:cNvSpPr/>
            <p:nvPr/>
          </p:nvSpPr>
          <p:spPr>
            <a:xfrm>
              <a:off x="1557500" y="3900700"/>
              <a:ext cx="8250" cy="10675"/>
            </a:xfrm>
            <a:custGeom>
              <a:avLst/>
              <a:gdLst/>
              <a:ahLst/>
              <a:cxnLst/>
              <a:rect l="l" t="t" r="r" b="b"/>
              <a:pathLst>
                <a:path w="330" h="427" extrusionOk="0">
                  <a:moveTo>
                    <a:pt x="310" y="426"/>
                  </a:moveTo>
                  <a:cubicBezTo>
                    <a:pt x="194" y="310"/>
                    <a:pt x="116" y="155"/>
                    <a:pt x="0" y="1"/>
                  </a:cubicBezTo>
                  <a:cubicBezTo>
                    <a:pt x="175" y="58"/>
                    <a:pt x="330" y="271"/>
                    <a:pt x="310" y="426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9"/>
            <p:cNvSpPr/>
            <p:nvPr/>
          </p:nvSpPr>
          <p:spPr>
            <a:xfrm>
              <a:off x="1701150" y="4121250"/>
              <a:ext cx="7250" cy="9700"/>
            </a:xfrm>
            <a:custGeom>
              <a:avLst/>
              <a:gdLst/>
              <a:ahLst/>
              <a:cxnLst/>
              <a:rect l="l" t="t" r="r" b="b"/>
              <a:pathLst>
                <a:path w="290" h="388" extrusionOk="0">
                  <a:moveTo>
                    <a:pt x="251" y="387"/>
                  </a:moveTo>
                  <a:cubicBezTo>
                    <a:pt x="174" y="271"/>
                    <a:pt x="96" y="135"/>
                    <a:pt x="1" y="0"/>
                  </a:cubicBezTo>
                  <a:cubicBezTo>
                    <a:pt x="78" y="0"/>
                    <a:pt x="117" y="19"/>
                    <a:pt x="135" y="78"/>
                  </a:cubicBezTo>
                  <a:cubicBezTo>
                    <a:pt x="194" y="174"/>
                    <a:pt x="290" y="251"/>
                    <a:pt x="251" y="387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9"/>
            <p:cNvSpPr/>
            <p:nvPr/>
          </p:nvSpPr>
          <p:spPr>
            <a:xfrm>
              <a:off x="1567175" y="3915200"/>
              <a:ext cx="7275" cy="8750"/>
            </a:xfrm>
            <a:custGeom>
              <a:avLst/>
              <a:gdLst/>
              <a:ahLst/>
              <a:cxnLst/>
              <a:rect l="l" t="t" r="r" b="b"/>
              <a:pathLst>
                <a:path w="291" h="350" extrusionOk="0">
                  <a:moveTo>
                    <a:pt x="252" y="349"/>
                  </a:moveTo>
                  <a:cubicBezTo>
                    <a:pt x="155" y="252"/>
                    <a:pt x="77" y="136"/>
                    <a:pt x="0" y="1"/>
                  </a:cubicBezTo>
                  <a:cubicBezTo>
                    <a:pt x="77" y="1"/>
                    <a:pt x="116" y="40"/>
                    <a:pt x="155" y="78"/>
                  </a:cubicBezTo>
                  <a:cubicBezTo>
                    <a:pt x="193" y="156"/>
                    <a:pt x="291" y="233"/>
                    <a:pt x="252" y="34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9"/>
            <p:cNvSpPr/>
            <p:nvPr/>
          </p:nvSpPr>
          <p:spPr>
            <a:xfrm>
              <a:off x="1692900" y="4108675"/>
              <a:ext cx="6350" cy="8725"/>
            </a:xfrm>
            <a:custGeom>
              <a:avLst/>
              <a:gdLst/>
              <a:ahLst/>
              <a:cxnLst/>
              <a:rect l="l" t="t" r="r" b="b"/>
              <a:pathLst>
                <a:path w="254" h="349" extrusionOk="0">
                  <a:moveTo>
                    <a:pt x="253" y="348"/>
                  </a:moveTo>
                  <a:cubicBezTo>
                    <a:pt x="156" y="251"/>
                    <a:pt x="78" y="135"/>
                    <a:pt x="1" y="0"/>
                  </a:cubicBezTo>
                  <a:cubicBezTo>
                    <a:pt x="78" y="0"/>
                    <a:pt x="117" y="39"/>
                    <a:pt x="137" y="78"/>
                  </a:cubicBezTo>
                  <a:cubicBezTo>
                    <a:pt x="233" y="194"/>
                    <a:pt x="253" y="251"/>
                    <a:pt x="253" y="34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9"/>
            <p:cNvSpPr/>
            <p:nvPr/>
          </p:nvSpPr>
          <p:spPr>
            <a:xfrm>
              <a:off x="1646975" y="3945200"/>
              <a:ext cx="70650" cy="97725"/>
            </a:xfrm>
            <a:custGeom>
              <a:avLst/>
              <a:gdLst/>
              <a:ahLst/>
              <a:cxnLst/>
              <a:rect l="l" t="t" r="r" b="b"/>
              <a:pathLst>
                <a:path w="2826" h="3909" extrusionOk="0">
                  <a:moveTo>
                    <a:pt x="1" y="310"/>
                  </a:moveTo>
                  <a:cubicBezTo>
                    <a:pt x="156" y="194"/>
                    <a:pt x="310" y="96"/>
                    <a:pt x="465" y="0"/>
                  </a:cubicBezTo>
                  <a:cubicBezTo>
                    <a:pt x="504" y="39"/>
                    <a:pt x="542" y="96"/>
                    <a:pt x="561" y="155"/>
                  </a:cubicBezTo>
                  <a:cubicBezTo>
                    <a:pt x="1278" y="1239"/>
                    <a:pt x="1993" y="2340"/>
                    <a:pt x="2709" y="3444"/>
                  </a:cubicBezTo>
                  <a:cubicBezTo>
                    <a:pt x="2805" y="3599"/>
                    <a:pt x="2825" y="3579"/>
                    <a:pt x="2650" y="3695"/>
                  </a:cubicBezTo>
                  <a:cubicBezTo>
                    <a:pt x="2554" y="3772"/>
                    <a:pt x="2438" y="3831"/>
                    <a:pt x="2322" y="3908"/>
                  </a:cubicBezTo>
                  <a:cubicBezTo>
                    <a:pt x="2284" y="3870"/>
                    <a:pt x="2263" y="3831"/>
                    <a:pt x="2245" y="3792"/>
                  </a:cubicBezTo>
                  <a:cubicBezTo>
                    <a:pt x="1510" y="2670"/>
                    <a:pt x="793" y="1548"/>
                    <a:pt x="58" y="426"/>
                  </a:cubicBezTo>
                  <a:cubicBezTo>
                    <a:pt x="40" y="387"/>
                    <a:pt x="1" y="349"/>
                    <a:pt x="1" y="31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9"/>
            <p:cNvSpPr/>
            <p:nvPr/>
          </p:nvSpPr>
          <p:spPr>
            <a:xfrm>
              <a:off x="1646025" y="3952925"/>
              <a:ext cx="59025" cy="90000"/>
            </a:xfrm>
            <a:custGeom>
              <a:avLst/>
              <a:gdLst/>
              <a:ahLst/>
              <a:cxnLst/>
              <a:rect l="l" t="t" r="r" b="b"/>
              <a:pathLst>
                <a:path w="2361" h="3600" extrusionOk="0">
                  <a:moveTo>
                    <a:pt x="39" y="1"/>
                  </a:moveTo>
                  <a:lnTo>
                    <a:pt x="2360" y="3599"/>
                  </a:lnTo>
                  <a:lnTo>
                    <a:pt x="2360" y="3599"/>
                  </a:lnTo>
                  <a:lnTo>
                    <a:pt x="2340" y="3599"/>
                  </a:lnTo>
                  <a:cubicBezTo>
                    <a:pt x="2224" y="3424"/>
                    <a:pt x="2108" y="3270"/>
                    <a:pt x="2012" y="3096"/>
                  </a:cubicBezTo>
                  <a:lnTo>
                    <a:pt x="96" y="136"/>
                  </a:lnTo>
                  <a:cubicBezTo>
                    <a:pt x="57" y="97"/>
                    <a:pt x="0" y="58"/>
                    <a:pt x="39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9"/>
            <p:cNvSpPr/>
            <p:nvPr/>
          </p:nvSpPr>
          <p:spPr>
            <a:xfrm>
              <a:off x="1647450" y="3864925"/>
              <a:ext cx="58550" cy="44975"/>
            </a:xfrm>
            <a:custGeom>
              <a:avLst/>
              <a:gdLst/>
              <a:ahLst/>
              <a:cxnLst/>
              <a:rect l="l" t="t" r="r" b="b"/>
              <a:pathLst>
                <a:path w="2342" h="1799" extrusionOk="0">
                  <a:moveTo>
                    <a:pt x="291" y="1798"/>
                  </a:moveTo>
                  <a:lnTo>
                    <a:pt x="0" y="1334"/>
                  </a:lnTo>
                  <a:lnTo>
                    <a:pt x="59" y="1277"/>
                  </a:lnTo>
                  <a:cubicBezTo>
                    <a:pt x="678" y="870"/>
                    <a:pt x="1316" y="464"/>
                    <a:pt x="1935" y="57"/>
                  </a:cubicBezTo>
                  <a:cubicBezTo>
                    <a:pt x="2032" y="0"/>
                    <a:pt x="2032" y="0"/>
                    <a:pt x="2110" y="96"/>
                  </a:cubicBezTo>
                  <a:cubicBezTo>
                    <a:pt x="2187" y="232"/>
                    <a:pt x="2265" y="348"/>
                    <a:pt x="2342" y="464"/>
                  </a:cubicBezTo>
                  <a:cubicBezTo>
                    <a:pt x="2303" y="503"/>
                    <a:pt x="2265" y="522"/>
                    <a:pt x="2226" y="560"/>
                  </a:cubicBezTo>
                  <a:cubicBezTo>
                    <a:pt x="1587" y="967"/>
                    <a:pt x="949" y="1393"/>
                    <a:pt x="291" y="179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9"/>
            <p:cNvSpPr/>
            <p:nvPr/>
          </p:nvSpPr>
          <p:spPr>
            <a:xfrm>
              <a:off x="1678900" y="3796225"/>
              <a:ext cx="36275" cy="45500"/>
            </a:xfrm>
            <a:custGeom>
              <a:avLst/>
              <a:gdLst/>
              <a:ahLst/>
              <a:cxnLst/>
              <a:rect l="l" t="t" r="r" b="b"/>
              <a:pathLst>
                <a:path w="1451" h="1820" extrusionOk="0">
                  <a:moveTo>
                    <a:pt x="465" y="1"/>
                  </a:moveTo>
                  <a:cubicBezTo>
                    <a:pt x="658" y="290"/>
                    <a:pt x="832" y="561"/>
                    <a:pt x="1025" y="852"/>
                  </a:cubicBezTo>
                  <a:cubicBezTo>
                    <a:pt x="1161" y="1064"/>
                    <a:pt x="1316" y="1278"/>
                    <a:pt x="1451" y="1490"/>
                  </a:cubicBezTo>
                  <a:cubicBezTo>
                    <a:pt x="1432" y="1528"/>
                    <a:pt x="1432" y="1528"/>
                    <a:pt x="1412" y="1549"/>
                  </a:cubicBezTo>
                  <a:cubicBezTo>
                    <a:pt x="1257" y="1645"/>
                    <a:pt x="1123" y="1722"/>
                    <a:pt x="986" y="1819"/>
                  </a:cubicBezTo>
                  <a:cubicBezTo>
                    <a:pt x="677" y="1355"/>
                    <a:pt x="388" y="909"/>
                    <a:pt x="97" y="445"/>
                  </a:cubicBezTo>
                  <a:cubicBezTo>
                    <a:pt x="78" y="427"/>
                    <a:pt x="58" y="406"/>
                    <a:pt x="39" y="368"/>
                  </a:cubicBezTo>
                  <a:cubicBezTo>
                    <a:pt x="1" y="310"/>
                    <a:pt x="19" y="272"/>
                    <a:pt x="78" y="233"/>
                  </a:cubicBezTo>
                  <a:cubicBezTo>
                    <a:pt x="194" y="156"/>
                    <a:pt x="329" y="78"/>
                    <a:pt x="465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9"/>
            <p:cNvSpPr/>
            <p:nvPr/>
          </p:nvSpPr>
          <p:spPr>
            <a:xfrm>
              <a:off x="1657125" y="3792375"/>
              <a:ext cx="19375" cy="19375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10" y="774"/>
                  </a:moveTo>
                  <a:cubicBezTo>
                    <a:pt x="232" y="638"/>
                    <a:pt x="155" y="522"/>
                    <a:pt x="78" y="387"/>
                  </a:cubicBezTo>
                  <a:cubicBezTo>
                    <a:pt x="0" y="290"/>
                    <a:pt x="0" y="290"/>
                    <a:pt x="98" y="232"/>
                  </a:cubicBezTo>
                  <a:cubicBezTo>
                    <a:pt x="194" y="155"/>
                    <a:pt x="310" y="96"/>
                    <a:pt x="407" y="39"/>
                  </a:cubicBezTo>
                  <a:cubicBezTo>
                    <a:pt x="465" y="0"/>
                    <a:pt x="503" y="0"/>
                    <a:pt x="542" y="57"/>
                  </a:cubicBezTo>
                  <a:cubicBezTo>
                    <a:pt x="601" y="174"/>
                    <a:pt x="658" y="271"/>
                    <a:pt x="735" y="367"/>
                  </a:cubicBezTo>
                  <a:cubicBezTo>
                    <a:pt x="774" y="444"/>
                    <a:pt x="756" y="483"/>
                    <a:pt x="697" y="522"/>
                  </a:cubicBezTo>
                  <a:cubicBezTo>
                    <a:pt x="562" y="599"/>
                    <a:pt x="446" y="677"/>
                    <a:pt x="310" y="774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9"/>
            <p:cNvSpPr/>
            <p:nvPr/>
          </p:nvSpPr>
          <p:spPr>
            <a:xfrm>
              <a:off x="1829300" y="4029350"/>
              <a:ext cx="37275" cy="45500"/>
            </a:xfrm>
            <a:custGeom>
              <a:avLst/>
              <a:gdLst/>
              <a:ahLst/>
              <a:cxnLst/>
              <a:rect l="l" t="t" r="r" b="b"/>
              <a:pathLst>
                <a:path w="1491" h="1820" extrusionOk="0">
                  <a:moveTo>
                    <a:pt x="988" y="1819"/>
                  </a:moveTo>
                  <a:lnTo>
                    <a:pt x="0" y="310"/>
                  </a:lnTo>
                  <a:cubicBezTo>
                    <a:pt x="137" y="213"/>
                    <a:pt x="271" y="135"/>
                    <a:pt x="407" y="39"/>
                  </a:cubicBezTo>
                  <a:cubicBezTo>
                    <a:pt x="485" y="1"/>
                    <a:pt x="523" y="1"/>
                    <a:pt x="562" y="78"/>
                  </a:cubicBezTo>
                  <a:cubicBezTo>
                    <a:pt x="678" y="271"/>
                    <a:pt x="813" y="465"/>
                    <a:pt x="949" y="677"/>
                  </a:cubicBezTo>
                  <a:cubicBezTo>
                    <a:pt x="1104" y="909"/>
                    <a:pt x="1259" y="1161"/>
                    <a:pt x="1413" y="1393"/>
                  </a:cubicBezTo>
                  <a:cubicBezTo>
                    <a:pt x="1491" y="1489"/>
                    <a:pt x="1471" y="1489"/>
                    <a:pt x="1393" y="1567"/>
                  </a:cubicBezTo>
                  <a:cubicBezTo>
                    <a:pt x="1259" y="1644"/>
                    <a:pt x="1122" y="1742"/>
                    <a:pt x="988" y="181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9"/>
            <p:cNvSpPr/>
            <p:nvPr/>
          </p:nvSpPr>
          <p:spPr>
            <a:xfrm>
              <a:off x="1567175" y="3850875"/>
              <a:ext cx="19350" cy="19375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619" y="232"/>
                  </a:moveTo>
                  <a:cubicBezTo>
                    <a:pt x="774" y="465"/>
                    <a:pt x="774" y="465"/>
                    <a:pt x="542" y="619"/>
                  </a:cubicBezTo>
                  <a:cubicBezTo>
                    <a:pt x="464" y="658"/>
                    <a:pt x="387" y="774"/>
                    <a:pt x="291" y="735"/>
                  </a:cubicBezTo>
                  <a:cubicBezTo>
                    <a:pt x="214" y="717"/>
                    <a:pt x="193" y="601"/>
                    <a:pt x="136" y="542"/>
                  </a:cubicBezTo>
                  <a:cubicBezTo>
                    <a:pt x="98" y="485"/>
                    <a:pt x="77" y="426"/>
                    <a:pt x="39" y="387"/>
                  </a:cubicBezTo>
                  <a:cubicBezTo>
                    <a:pt x="0" y="330"/>
                    <a:pt x="0" y="291"/>
                    <a:pt x="59" y="253"/>
                  </a:cubicBezTo>
                  <a:cubicBezTo>
                    <a:pt x="175" y="175"/>
                    <a:pt x="271" y="116"/>
                    <a:pt x="387" y="39"/>
                  </a:cubicBezTo>
                  <a:cubicBezTo>
                    <a:pt x="426" y="0"/>
                    <a:pt x="464" y="0"/>
                    <a:pt x="503" y="5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9"/>
            <p:cNvSpPr/>
            <p:nvPr/>
          </p:nvSpPr>
          <p:spPr>
            <a:xfrm>
              <a:off x="1655700" y="3846525"/>
              <a:ext cx="21300" cy="21325"/>
            </a:xfrm>
            <a:custGeom>
              <a:avLst/>
              <a:gdLst/>
              <a:ahLst/>
              <a:cxnLst/>
              <a:rect l="l" t="t" r="r" b="b"/>
              <a:pathLst>
                <a:path w="852" h="853" extrusionOk="0">
                  <a:moveTo>
                    <a:pt x="0" y="349"/>
                  </a:moveTo>
                  <a:cubicBezTo>
                    <a:pt x="155" y="252"/>
                    <a:pt x="289" y="156"/>
                    <a:pt x="444" y="58"/>
                  </a:cubicBezTo>
                  <a:cubicBezTo>
                    <a:pt x="522" y="1"/>
                    <a:pt x="542" y="1"/>
                    <a:pt x="580" y="97"/>
                  </a:cubicBezTo>
                  <a:cubicBezTo>
                    <a:pt x="676" y="213"/>
                    <a:pt x="754" y="329"/>
                    <a:pt x="831" y="465"/>
                  </a:cubicBezTo>
                  <a:cubicBezTo>
                    <a:pt x="851" y="504"/>
                    <a:pt x="851" y="543"/>
                    <a:pt x="792" y="561"/>
                  </a:cubicBezTo>
                  <a:cubicBezTo>
                    <a:pt x="676" y="639"/>
                    <a:pt x="542" y="736"/>
                    <a:pt x="406" y="813"/>
                  </a:cubicBezTo>
                  <a:cubicBezTo>
                    <a:pt x="367" y="852"/>
                    <a:pt x="328" y="832"/>
                    <a:pt x="289" y="793"/>
                  </a:cubicBezTo>
                  <a:cubicBezTo>
                    <a:pt x="193" y="639"/>
                    <a:pt x="96" y="484"/>
                    <a:pt x="0" y="34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9"/>
            <p:cNvSpPr/>
            <p:nvPr/>
          </p:nvSpPr>
          <p:spPr>
            <a:xfrm>
              <a:off x="1790600" y="4054000"/>
              <a:ext cx="20850" cy="20850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310" y="833"/>
                  </a:moveTo>
                  <a:cubicBezTo>
                    <a:pt x="233" y="697"/>
                    <a:pt x="137" y="562"/>
                    <a:pt x="39" y="407"/>
                  </a:cubicBezTo>
                  <a:cubicBezTo>
                    <a:pt x="1" y="349"/>
                    <a:pt x="1" y="310"/>
                    <a:pt x="78" y="271"/>
                  </a:cubicBezTo>
                  <a:cubicBezTo>
                    <a:pt x="194" y="194"/>
                    <a:pt x="310" y="117"/>
                    <a:pt x="446" y="39"/>
                  </a:cubicBezTo>
                  <a:cubicBezTo>
                    <a:pt x="504" y="0"/>
                    <a:pt x="524" y="0"/>
                    <a:pt x="563" y="59"/>
                  </a:cubicBezTo>
                  <a:cubicBezTo>
                    <a:pt x="640" y="194"/>
                    <a:pt x="717" y="310"/>
                    <a:pt x="795" y="426"/>
                  </a:cubicBezTo>
                  <a:cubicBezTo>
                    <a:pt x="833" y="485"/>
                    <a:pt x="833" y="503"/>
                    <a:pt x="775" y="542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9"/>
            <p:cNvSpPr/>
            <p:nvPr/>
          </p:nvSpPr>
          <p:spPr>
            <a:xfrm>
              <a:off x="1634875" y="3842675"/>
              <a:ext cx="20850" cy="20800"/>
            </a:xfrm>
            <a:custGeom>
              <a:avLst/>
              <a:gdLst/>
              <a:ahLst/>
              <a:cxnLst/>
              <a:rect l="l" t="t" r="r" b="b"/>
              <a:pathLst>
                <a:path w="834" h="832" extrusionOk="0">
                  <a:moveTo>
                    <a:pt x="833" y="503"/>
                  </a:moveTo>
                  <a:cubicBezTo>
                    <a:pt x="697" y="599"/>
                    <a:pt x="542" y="697"/>
                    <a:pt x="387" y="793"/>
                  </a:cubicBezTo>
                  <a:cubicBezTo>
                    <a:pt x="349" y="831"/>
                    <a:pt x="310" y="831"/>
                    <a:pt x="271" y="774"/>
                  </a:cubicBezTo>
                  <a:cubicBezTo>
                    <a:pt x="194" y="638"/>
                    <a:pt x="116" y="522"/>
                    <a:pt x="21" y="387"/>
                  </a:cubicBezTo>
                  <a:cubicBezTo>
                    <a:pt x="0" y="348"/>
                    <a:pt x="0" y="310"/>
                    <a:pt x="39" y="290"/>
                  </a:cubicBezTo>
                  <a:cubicBezTo>
                    <a:pt x="194" y="194"/>
                    <a:pt x="349" y="78"/>
                    <a:pt x="503" y="0"/>
                  </a:cubicBezTo>
                  <a:lnTo>
                    <a:pt x="503" y="0"/>
                  </a:lnTo>
                  <a:cubicBezTo>
                    <a:pt x="619" y="155"/>
                    <a:pt x="736" y="328"/>
                    <a:pt x="833" y="503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9"/>
            <p:cNvSpPr/>
            <p:nvPr/>
          </p:nvSpPr>
          <p:spPr>
            <a:xfrm>
              <a:off x="1807050" y="4079650"/>
              <a:ext cx="21300" cy="20800"/>
            </a:xfrm>
            <a:custGeom>
              <a:avLst/>
              <a:gdLst/>
              <a:ahLst/>
              <a:cxnLst/>
              <a:rect l="l" t="t" r="r" b="b"/>
              <a:pathLst>
                <a:path w="852" h="832" extrusionOk="0">
                  <a:moveTo>
                    <a:pt x="0" y="349"/>
                  </a:moveTo>
                  <a:cubicBezTo>
                    <a:pt x="137" y="233"/>
                    <a:pt x="310" y="135"/>
                    <a:pt x="465" y="39"/>
                  </a:cubicBezTo>
                  <a:cubicBezTo>
                    <a:pt x="524" y="1"/>
                    <a:pt x="542" y="19"/>
                    <a:pt x="562" y="58"/>
                  </a:cubicBezTo>
                  <a:cubicBezTo>
                    <a:pt x="640" y="174"/>
                    <a:pt x="736" y="310"/>
                    <a:pt x="813" y="426"/>
                  </a:cubicBezTo>
                  <a:cubicBezTo>
                    <a:pt x="852" y="483"/>
                    <a:pt x="833" y="504"/>
                    <a:pt x="794" y="542"/>
                  </a:cubicBezTo>
                  <a:cubicBezTo>
                    <a:pt x="658" y="620"/>
                    <a:pt x="524" y="716"/>
                    <a:pt x="408" y="793"/>
                  </a:cubicBezTo>
                  <a:cubicBezTo>
                    <a:pt x="349" y="832"/>
                    <a:pt x="310" y="813"/>
                    <a:pt x="291" y="774"/>
                  </a:cubicBezTo>
                  <a:cubicBezTo>
                    <a:pt x="194" y="620"/>
                    <a:pt x="98" y="483"/>
                    <a:pt x="0" y="34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9"/>
            <p:cNvSpPr/>
            <p:nvPr/>
          </p:nvSpPr>
          <p:spPr>
            <a:xfrm>
              <a:off x="1639250" y="3820875"/>
              <a:ext cx="21300" cy="21825"/>
            </a:xfrm>
            <a:custGeom>
              <a:avLst/>
              <a:gdLst/>
              <a:ahLst/>
              <a:cxnLst/>
              <a:rect l="l" t="t" r="r" b="b"/>
              <a:pathLst>
                <a:path w="852" h="873" extrusionOk="0">
                  <a:moveTo>
                    <a:pt x="328" y="872"/>
                  </a:moveTo>
                  <a:cubicBezTo>
                    <a:pt x="251" y="717"/>
                    <a:pt x="155" y="581"/>
                    <a:pt x="58" y="447"/>
                  </a:cubicBezTo>
                  <a:cubicBezTo>
                    <a:pt x="0" y="330"/>
                    <a:pt x="0" y="330"/>
                    <a:pt x="96" y="253"/>
                  </a:cubicBezTo>
                  <a:cubicBezTo>
                    <a:pt x="212" y="194"/>
                    <a:pt x="328" y="117"/>
                    <a:pt x="426" y="40"/>
                  </a:cubicBezTo>
                  <a:cubicBezTo>
                    <a:pt x="483" y="1"/>
                    <a:pt x="522" y="1"/>
                    <a:pt x="561" y="78"/>
                  </a:cubicBezTo>
                  <a:cubicBezTo>
                    <a:pt x="638" y="194"/>
                    <a:pt x="715" y="310"/>
                    <a:pt x="813" y="426"/>
                  </a:cubicBezTo>
                  <a:cubicBezTo>
                    <a:pt x="851" y="485"/>
                    <a:pt x="831" y="524"/>
                    <a:pt x="774" y="563"/>
                  </a:cubicBezTo>
                  <a:cubicBezTo>
                    <a:pt x="677" y="640"/>
                    <a:pt x="561" y="697"/>
                    <a:pt x="465" y="775"/>
                  </a:cubicBezTo>
                  <a:cubicBezTo>
                    <a:pt x="426" y="795"/>
                    <a:pt x="367" y="813"/>
                    <a:pt x="328" y="872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9"/>
            <p:cNvSpPr/>
            <p:nvPr/>
          </p:nvSpPr>
          <p:spPr>
            <a:xfrm>
              <a:off x="1640200" y="3821850"/>
              <a:ext cx="19375" cy="19375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136" y="542"/>
                  </a:moveTo>
                  <a:cubicBezTo>
                    <a:pt x="1" y="310"/>
                    <a:pt x="1" y="310"/>
                    <a:pt x="213" y="155"/>
                  </a:cubicBezTo>
                  <a:cubicBezTo>
                    <a:pt x="272" y="117"/>
                    <a:pt x="329" y="98"/>
                    <a:pt x="368" y="59"/>
                  </a:cubicBezTo>
                  <a:cubicBezTo>
                    <a:pt x="465" y="1"/>
                    <a:pt x="465" y="1"/>
                    <a:pt x="523" y="78"/>
                  </a:cubicBezTo>
                  <a:cubicBezTo>
                    <a:pt x="600" y="194"/>
                    <a:pt x="659" y="291"/>
                    <a:pt x="736" y="408"/>
                  </a:cubicBezTo>
                  <a:cubicBezTo>
                    <a:pt x="775" y="446"/>
                    <a:pt x="755" y="485"/>
                    <a:pt x="697" y="524"/>
                  </a:cubicBezTo>
                  <a:cubicBezTo>
                    <a:pt x="600" y="601"/>
                    <a:pt x="484" y="658"/>
                    <a:pt x="388" y="736"/>
                  </a:cubicBezTo>
                  <a:cubicBezTo>
                    <a:pt x="329" y="774"/>
                    <a:pt x="290" y="756"/>
                    <a:pt x="252" y="697"/>
                  </a:cubicBezTo>
                  <a:cubicBezTo>
                    <a:pt x="213" y="640"/>
                    <a:pt x="174" y="601"/>
                    <a:pt x="136" y="542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9"/>
            <p:cNvSpPr/>
            <p:nvPr/>
          </p:nvSpPr>
          <p:spPr>
            <a:xfrm>
              <a:off x="1834625" y="3834425"/>
              <a:ext cx="53225" cy="72575"/>
            </a:xfrm>
            <a:custGeom>
              <a:avLst/>
              <a:gdLst/>
              <a:ahLst/>
              <a:cxnLst/>
              <a:rect l="l" t="t" r="r" b="b"/>
              <a:pathLst>
                <a:path w="2129" h="2903" extrusionOk="0">
                  <a:moveTo>
                    <a:pt x="659" y="0"/>
                  </a:moveTo>
                  <a:cubicBezTo>
                    <a:pt x="716" y="39"/>
                    <a:pt x="736" y="98"/>
                    <a:pt x="755" y="137"/>
                  </a:cubicBezTo>
                  <a:lnTo>
                    <a:pt x="2090" y="2399"/>
                  </a:lnTo>
                  <a:cubicBezTo>
                    <a:pt x="2109" y="2438"/>
                    <a:pt x="2129" y="2477"/>
                    <a:pt x="2129" y="2515"/>
                  </a:cubicBezTo>
                  <a:cubicBezTo>
                    <a:pt x="1954" y="2670"/>
                    <a:pt x="1742" y="2786"/>
                    <a:pt x="1528" y="2902"/>
                  </a:cubicBezTo>
                  <a:cubicBezTo>
                    <a:pt x="1490" y="2884"/>
                    <a:pt x="1451" y="2864"/>
                    <a:pt x="1433" y="2845"/>
                  </a:cubicBezTo>
                  <a:cubicBezTo>
                    <a:pt x="987" y="2090"/>
                    <a:pt x="543" y="1316"/>
                    <a:pt x="97" y="562"/>
                  </a:cubicBezTo>
                  <a:cubicBezTo>
                    <a:pt x="1" y="387"/>
                    <a:pt x="1" y="369"/>
                    <a:pt x="174" y="271"/>
                  </a:cubicBezTo>
                  <a:cubicBezTo>
                    <a:pt x="349" y="194"/>
                    <a:pt x="484" y="78"/>
                    <a:pt x="659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9"/>
            <p:cNvSpPr/>
            <p:nvPr/>
          </p:nvSpPr>
          <p:spPr>
            <a:xfrm>
              <a:off x="1787250" y="3810750"/>
              <a:ext cx="103975" cy="188150"/>
            </a:xfrm>
            <a:custGeom>
              <a:avLst/>
              <a:gdLst/>
              <a:ahLst/>
              <a:cxnLst/>
              <a:rect l="l" t="t" r="r" b="b"/>
              <a:pathLst>
                <a:path w="4159" h="7526" extrusionOk="0">
                  <a:moveTo>
                    <a:pt x="2554" y="947"/>
                  </a:moveTo>
                  <a:lnTo>
                    <a:pt x="2089" y="1238"/>
                  </a:lnTo>
                  <a:cubicBezTo>
                    <a:pt x="1953" y="1316"/>
                    <a:pt x="1953" y="1334"/>
                    <a:pt x="2031" y="1450"/>
                  </a:cubicBezTo>
                  <a:cubicBezTo>
                    <a:pt x="2244" y="1837"/>
                    <a:pt x="2456" y="2206"/>
                    <a:pt x="2688" y="2593"/>
                  </a:cubicBezTo>
                  <a:cubicBezTo>
                    <a:pt x="2921" y="2980"/>
                    <a:pt x="3153" y="3385"/>
                    <a:pt x="3385" y="3792"/>
                  </a:cubicBezTo>
                  <a:cubicBezTo>
                    <a:pt x="3250" y="3792"/>
                    <a:pt x="3211" y="3695"/>
                    <a:pt x="3153" y="3617"/>
                  </a:cubicBezTo>
                  <a:cubicBezTo>
                    <a:pt x="2804" y="3018"/>
                    <a:pt x="2456" y="2438"/>
                    <a:pt x="2128" y="1837"/>
                  </a:cubicBezTo>
                  <a:cubicBezTo>
                    <a:pt x="2089" y="1780"/>
                    <a:pt x="2069" y="1741"/>
                    <a:pt x="2031" y="1683"/>
                  </a:cubicBezTo>
                  <a:cubicBezTo>
                    <a:pt x="1896" y="1450"/>
                    <a:pt x="1876" y="1450"/>
                    <a:pt x="1644" y="1587"/>
                  </a:cubicBezTo>
                  <a:cubicBezTo>
                    <a:pt x="1548" y="1644"/>
                    <a:pt x="1450" y="1703"/>
                    <a:pt x="1334" y="1741"/>
                  </a:cubicBezTo>
                  <a:cubicBezTo>
                    <a:pt x="1200" y="1837"/>
                    <a:pt x="1063" y="1915"/>
                    <a:pt x="929" y="1992"/>
                  </a:cubicBezTo>
                  <a:cubicBezTo>
                    <a:pt x="831" y="2051"/>
                    <a:pt x="792" y="2128"/>
                    <a:pt x="870" y="2244"/>
                  </a:cubicBezTo>
                  <a:cubicBezTo>
                    <a:pt x="1257" y="2941"/>
                    <a:pt x="1664" y="3617"/>
                    <a:pt x="2069" y="4314"/>
                  </a:cubicBezTo>
                  <a:cubicBezTo>
                    <a:pt x="2147" y="4430"/>
                    <a:pt x="2205" y="4450"/>
                    <a:pt x="2322" y="4391"/>
                  </a:cubicBezTo>
                  <a:cubicBezTo>
                    <a:pt x="2456" y="4314"/>
                    <a:pt x="2572" y="4198"/>
                    <a:pt x="2747" y="4179"/>
                  </a:cubicBezTo>
                  <a:cubicBezTo>
                    <a:pt x="2766" y="4179"/>
                    <a:pt x="2804" y="4179"/>
                    <a:pt x="2843" y="4198"/>
                  </a:cubicBezTo>
                  <a:cubicBezTo>
                    <a:pt x="2902" y="4236"/>
                    <a:pt x="2941" y="4314"/>
                    <a:pt x="2998" y="4391"/>
                  </a:cubicBezTo>
                  <a:lnTo>
                    <a:pt x="3462" y="5204"/>
                  </a:lnTo>
                  <a:cubicBezTo>
                    <a:pt x="3540" y="5320"/>
                    <a:pt x="3598" y="5340"/>
                    <a:pt x="3714" y="5281"/>
                  </a:cubicBezTo>
                  <a:cubicBezTo>
                    <a:pt x="4024" y="5108"/>
                    <a:pt x="4024" y="5108"/>
                    <a:pt x="3849" y="4798"/>
                  </a:cubicBezTo>
                  <a:cubicBezTo>
                    <a:pt x="3714" y="4566"/>
                    <a:pt x="3578" y="4352"/>
                    <a:pt x="3444" y="4120"/>
                  </a:cubicBezTo>
                  <a:cubicBezTo>
                    <a:pt x="3423" y="4063"/>
                    <a:pt x="3385" y="4004"/>
                    <a:pt x="3366" y="3927"/>
                  </a:cubicBezTo>
                  <a:cubicBezTo>
                    <a:pt x="3366" y="3888"/>
                    <a:pt x="3366" y="3849"/>
                    <a:pt x="3405" y="3831"/>
                  </a:cubicBezTo>
                  <a:cubicBezTo>
                    <a:pt x="3617" y="3715"/>
                    <a:pt x="3831" y="3599"/>
                    <a:pt x="4024" y="3462"/>
                  </a:cubicBezTo>
                  <a:cubicBezTo>
                    <a:pt x="4024" y="3540"/>
                    <a:pt x="3965" y="3540"/>
                    <a:pt x="3926" y="3579"/>
                  </a:cubicBezTo>
                  <a:cubicBezTo>
                    <a:pt x="3792" y="3656"/>
                    <a:pt x="3656" y="3733"/>
                    <a:pt x="3540" y="3792"/>
                  </a:cubicBezTo>
                  <a:cubicBezTo>
                    <a:pt x="3444" y="3849"/>
                    <a:pt x="3423" y="3888"/>
                    <a:pt x="3482" y="3965"/>
                  </a:cubicBezTo>
                  <a:cubicBezTo>
                    <a:pt x="3617" y="4179"/>
                    <a:pt x="3753" y="4411"/>
                    <a:pt x="3869" y="4623"/>
                  </a:cubicBezTo>
                  <a:cubicBezTo>
                    <a:pt x="3947" y="4759"/>
                    <a:pt x="4004" y="4875"/>
                    <a:pt x="4081" y="4992"/>
                  </a:cubicBezTo>
                  <a:cubicBezTo>
                    <a:pt x="4159" y="5146"/>
                    <a:pt x="4159" y="5146"/>
                    <a:pt x="4004" y="5224"/>
                  </a:cubicBezTo>
                  <a:cubicBezTo>
                    <a:pt x="3888" y="5301"/>
                    <a:pt x="3772" y="5378"/>
                    <a:pt x="3637" y="5436"/>
                  </a:cubicBezTo>
                  <a:cubicBezTo>
                    <a:pt x="3560" y="5495"/>
                    <a:pt x="3540" y="5533"/>
                    <a:pt x="3598" y="5611"/>
                  </a:cubicBezTo>
                  <a:cubicBezTo>
                    <a:pt x="3676" y="5765"/>
                    <a:pt x="3753" y="5900"/>
                    <a:pt x="3849" y="6055"/>
                  </a:cubicBezTo>
                  <a:cubicBezTo>
                    <a:pt x="3888" y="6132"/>
                    <a:pt x="3888" y="6171"/>
                    <a:pt x="3810" y="6230"/>
                  </a:cubicBezTo>
                  <a:cubicBezTo>
                    <a:pt x="3656" y="6307"/>
                    <a:pt x="3521" y="6384"/>
                    <a:pt x="3366" y="6480"/>
                  </a:cubicBezTo>
                  <a:cubicBezTo>
                    <a:pt x="3289" y="6519"/>
                    <a:pt x="3269" y="6558"/>
                    <a:pt x="3328" y="6635"/>
                  </a:cubicBezTo>
                  <a:cubicBezTo>
                    <a:pt x="3405" y="6771"/>
                    <a:pt x="3501" y="6926"/>
                    <a:pt x="3578" y="7061"/>
                  </a:cubicBezTo>
                  <a:cubicBezTo>
                    <a:pt x="3617" y="7138"/>
                    <a:pt x="3617" y="7177"/>
                    <a:pt x="3540" y="7215"/>
                  </a:cubicBezTo>
                  <a:cubicBezTo>
                    <a:pt x="3385" y="7313"/>
                    <a:pt x="3211" y="7409"/>
                    <a:pt x="3057" y="7506"/>
                  </a:cubicBezTo>
                  <a:cubicBezTo>
                    <a:pt x="3037" y="7506"/>
                    <a:pt x="2998" y="7525"/>
                    <a:pt x="2979" y="7506"/>
                  </a:cubicBezTo>
                  <a:cubicBezTo>
                    <a:pt x="3018" y="7332"/>
                    <a:pt x="3173" y="7313"/>
                    <a:pt x="3289" y="7236"/>
                  </a:cubicBezTo>
                  <a:cubicBezTo>
                    <a:pt x="3482" y="7120"/>
                    <a:pt x="3482" y="7099"/>
                    <a:pt x="3385" y="6926"/>
                  </a:cubicBezTo>
                  <a:cubicBezTo>
                    <a:pt x="3230" y="6655"/>
                    <a:pt x="3230" y="6655"/>
                    <a:pt x="2959" y="6790"/>
                  </a:cubicBezTo>
                  <a:cubicBezTo>
                    <a:pt x="2863" y="6849"/>
                    <a:pt x="2766" y="6945"/>
                    <a:pt x="2631" y="6906"/>
                  </a:cubicBezTo>
                  <a:cubicBezTo>
                    <a:pt x="2747" y="6790"/>
                    <a:pt x="2902" y="6733"/>
                    <a:pt x="3037" y="6655"/>
                  </a:cubicBezTo>
                  <a:cubicBezTo>
                    <a:pt x="3269" y="6500"/>
                    <a:pt x="3269" y="6558"/>
                    <a:pt x="3134" y="6326"/>
                  </a:cubicBezTo>
                  <a:cubicBezTo>
                    <a:pt x="3057" y="6210"/>
                    <a:pt x="2998" y="6093"/>
                    <a:pt x="2921" y="5977"/>
                  </a:cubicBezTo>
                  <a:cubicBezTo>
                    <a:pt x="2882" y="5920"/>
                    <a:pt x="2902" y="5861"/>
                    <a:pt x="2959" y="5823"/>
                  </a:cubicBezTo>
                  <a:cubicBezTo>
                    <a:pt x="3114" y="5745"/>
                    <a:pt x="3250" y="5668"/>
                    <a:pt x="3405" y="5572"/>
                  </a:cubicBezTo>
                  <a:cubicBezTo>
                    <a:pt x="3521" y="5513"/>
                    <a:pt x="3521" y="5513"/>
                    <a:pt x="3462" y="5397"/>
                  </a:cubicBezTo>
                  <a:cubicBezTo>
                    <a:pt x="3250" y="5049"/>
                    <a:pt x="3037" y="4701"/>
                    <a:pt x="2843" y="4352"/>
                  </a:cubicBezTo>
                  <a:cubicBezTo>
                    <a:pt x="2804" y="4275"/>
                    <a:pt x="2766" y="4236"/>
                    <a:pt x="2670" y="4295"/>
                  </a:cubicBezTo>
                  <a:cubicBezTo>
                    <a:pt x="2534" y="4391"/>
                    <a:pt x="2379" y="4468"/>
                    <a:pt x="2244" y="4546"/>
                  </a:cubicBezTo>
                  <a:cubicBezTo>
                    <a:pt x="2167" y="4584"/>
                    <a:pt x="2167" y="4643"/>
                    <a:pt x="2205" y="4701"/>
                  </a:cubicBezTo>
                  <a:lnTo>
                    <a:pt x="2438" y="5108"/>
                  </a:lnTo>
                  <a:cubicBezTo>
                    <a:pt x="2456" y="5146"/>
                    <a:pt x="2515" y="5185"/>
                    <a:pt x="2476" y="5242"/>
                  </a:cubicBezTo>
                  <a:cubicBezTo>
                    <a:pt x="2263" y="5087"/>
                    <a:pt x="2147" y="4894"/>
                    <a:pt x="2128" y="4623"/>
                  </a:cubicBezTo>
                  <a:cubicBezTo>
                    <a:pt x="2108" y="4566"/>
                    <a:pt x="2069" y="4507"/>
                    <a:pt x="2031" y="4450"/>
                  </a:cubicBezTo>
                  <a:lnTo>
                    <a:pt x="754" y="2244"/>
                  </a:lnTo>
                  <a:cubicBezTo>
                    <a:pt x="735" y="2224"/>
                    <a:pt x="735" y="2206"/>
                    <a:pt x="715" y="2186"/>
                  </a:cubicBezTo>
                  <a:cubicBezTo>
                    <a:pt x="638" y="2070"/>
                    <a:pt x="638" y="2070"/>
                    <a:pt x="522" y="2147"/>
                  </a:cubicBezTo>
                  <a:lnTo>
                    <a:pt x="116" y="2379"/>
                  </a:lnTo>
                  <a:cubicBezTo>
                    <a:pt x="96" y="2399"/>
                    <a:pt x="57" y="2438"/>
                    <a:pt x="0" y="2399"/>
                  </a:cubicBezTo>
                  <a:cubicBezTo>
                    <a:pt x="39" y="2244"/>
                    <a:pt x="194" y="2224"/>
                    <a:pt x="310" y="2147"/>
                  </a:cubicBezTo>
                  <a:cubicBezTo>
                    <a:pt x="522" y="2012"/>
                    <a:pt x="522" y="2012"/>
                    <a:pt x="406" y="1799"/>
                  </a:cubicBezTo>
                  <a:cubicBezTo>
                    <a:pt x="328" y="1683"/>
                    <a:pt x="212" y="1587"/>
                    <a:pt x="271" y="1432"/>
                  </a:cubicBezTo>
                  <a:cubicBezTo>
                    <a:pt x="328" y="1450"/>
                    <a:pt x="348" y="1528"/>
                    <a:pt x="387" y="1587"/>
                  </a:cubicBezTo>
                  <a:cubicBezTo>
                    <a:pt x="464" y="1703"/>
                    <a:pt x="522" y="1819"/>
                    <a:pt x="599" y="1953"/>
                  </a:cubicBezTo>
                  <a:cubicBezTo>
                    <a:pt x="638" y="2012"/>
                    <a:pt x="676" y="2031"/>
                    <a:pt x="735" y="1992"/>
                  </a:cubicBezTo>
                  <a:cubicBezTo>
                    <a:pt x="890" y="1896"/>
                    <a:pt x="1045" y="1819"/>
                    <a:pt x="1200" y="1721"/>
                  </a:cubicBezTo>
                  <a:cubicBezTo>
                    <a:pt x="1257" y="1683"/>
                    <a:pt x="1277" y="1644"/>
                    <a:pt x="1238" y="1587"/>
                  </a:cubicBezTo>
                  <a:cubicBezTo>
                    <a:pt x="1141" y="1450"/>
                    <a:pt x="1063" y="1316"/>
                    <a:pt x="986" y="1161"/>
                  </a:cubicBezTo>
                  <a:cubicBezTo>
                    <a:pt x="831" y="909"/>
                    <a:pt x="676" y="658"/>
                    <a:pt x="522" y="387"/>
                  </a:cubicBezTo>
                  <a:cubicBezTo>
                    <a:pt x="503" y="387"/>
                    <a:pt x="503" y="367"/>
                    <a:pt x="503" y="349"/>
                  </a:cubicBezTo>
                  <a:cubicBezTo>
                    <a:pt x="580" y="387"/>
                    <a:pt x="619" y="349"/>
                    <a:pt x="658" y="310"/>
                  </a:cubicBezTo>
                  <a:cubicBezTo>
                    <a:pt x="774" y="251"/>
                    <a:pt x="890" y="174"/>
                    <a:pt x="1025" y="96"/>
                  </a:cubicBezTo>
                  <a:cubicBezTo>
                    <a:pt x="1179" y="0"/>
                    <a:pt x="1179" y="0"/>
                    <a:pt x="1277" y="174"/>
                  </a:cubicBezTo>
                  <a:cubicBezTo>
                    <a:pt x="1450" y="483"/>
                    <a:pt x="1644" y="793"/>
                    <a:pt x="1819" y="1102"/>
                  </a:cubicBezTo>
                  <a:lnTo>
                    <a:pt x="1876" y="1218"/>
                  </a:lnTo>
                  <a:cubicBezTo>
                    <a:pt x="1915" y="1277"/>
                    <a:pt x="1953" y="1277"/>
                    <a:pt x="2012" y="1257"/>
                  </a:cubicBezTo>
                  <a:cubicBezTo>
                    <a:pt x="2147" y="1180"/>
                    <a:pt x="2263" y="1102"/>
                    <a:pt x="2399" y="1025"/>
                  </a:cubicBezTo>
                  <a:cubicBezTo>
                    <a:pt x="2456" y="986"/>
                    <a:pt x="2495" y="947"/>
                    <a:pt x="2554" y="947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9"/>
            <p:cNvSpPr/>
            <p:nvPr/>
          </p:nvSpPr>
          <p:spPr>
            <a:xfrm>
              <a:off x="1780925" y="3887150"/>
              <a:ext cx="34400" cy="41125"/>
            </a:xfrm>
            <a:custGeom>
              <a:avLst/>
              <a:gdLst/>
              <a:ahLst/>
              <a:cxnLst/>
              <a:rect l="l" t="t" r="r" b="b"/>
              <a:pathLst>
                <a:path w="1376" h="1645" extrusionOk="0">
                  <a:moveTo>
                    <a:pt x="1" y="368"/>
                  </a:moveTo>
                  <a:cubicBezTo>
                    <a:pt x="176" y="272"/>
                    <a:pt x="349" y="156"/>
                    <a:pt x="524" y="58"/>
                  </a:cubicBezTo>
                  <a:cubicBezTo>
                    <a:pt x="640" y="1"/>
                    <a:pt x="640" y="1"/>
                    <a:pt x="697" y="97"/>
                  </a:cubicBezTo>
                  <a:cubicBezTo>
                    <a:pt x="911" y="465"/>
                    <a:pt x="1123" y="813"/>
                    <a:pt x="1316" y="1162"/>
                  </a:cubicBezTo>
                  <a:cubicBezTo>
                    <a:pt x="1375" y="1278"/>
                    <a:pt x="1375" y="1278"/>
                    <a:pt x="1259" y="1355"/>
                  </a:cubicBezTo>
                  <a:cubicBezTo>
                    <a:pt x="1104" y="1451"/>
                    <a:pt x="929" y="1549"/>
                    <a:pt x="756" y="1645"/>
                  </a:cubicBezTo>
                  <a:cubicBezTo>
                    <a:pt x="542" y="1355"/>
                    <a:pt x="388" y="1046"/>
                    <a:pt x="214" y="736"/>
                  </a:cubicBezTo>
                  <a:cubicBezTo>
                    <a:pt x="137" y="620"/>
                    <a:pt x="39" y="504"/>
                    <a:pt x="1" y="36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9"/>
            <p:cNvSpPr/>
            <p:nvPr/>
          </p:nvSpPr>
          <p:spPr>
            <a:xfrm>
              <a:off x="1750475" y="3798175"/>
              <a:ext cx="34850" cy="30975"/>
            </a:xfrm>
            <a:custGeom>
              <a:avLst/>
              <a:gdLst/>
              <a:ahLst/>
              <a:cxnLst/>
              <a:rect l="l" t="t" r="r" b="b"/>
              <a:pathLst>
                <a:path w="1394" h="1239" extrusionOk="0">
                  <a:moveTo>
                    <a:pt x="1374" y="1238"/>
                  </a:moveTo>
                  <a:cubicBezTo>
                    <a:pt x="1316" y="1218"/>
                    <a:pt x="1296" y="1161"/>
                    <a:pt x="1278" y="1102"/>
                  </a:cubicBezTo>
                  <a:cubicBezTo>
                    <a:pt x="1200" y="1006"/>
                    <a:pt x="1162" y="909"/>
                    <a:pt x="1103" y="813"/>
                  </a:cubicBezTo>
                  <a:cubicBezTo>
                    <a:pt x="987" y="619"/>
                    <a:pt x="1007" y="638"/>
                    <a:pt x="832" y="735"/>
                  </a:cubicBezTo>
                  <a:cubicBezTo>
                    <a:pt x="716" y="813"/>
                    <a:pt x="581" y="870"/>
                    <a:pt x="465" y="948"/>
                  </a:cubicBezTo>
                  <a:cubicBezTo>
                    <a:pt x="388" y="1006"/>
                    <a:pt x="349" y="986"/>
                    <a:pt x="310" y="909"/>
                  </a:cubicBezTo>
                  <a:cubicBezTo>
                    <a:pt x="213" y="754"/>
                    <a:pt x="135" y="599"/>
                    <a:pt x="39" y="445"/>
                  </a:cubicBezTo>
                  <a:cubicBezTo>
                    <a:pt x="1" y="387"/>
                    <a:pt x="1" y="349"/>
                    <a:pt x="58" y="310"/>
                  </a:cubicBezTo>
                  <a:cubicBezTo>
                    <a:pt x="233" y="232"/>
                    <a:pt x="388" y="135"/>
                    <a:pt x="522" y="39"/>
                  </a:cubicBezTo>
                  <a:cubicBezTo>
                    <a:pt x="600" y="0"/>
                    <a:pt x="638" y="19"/>
                    <a:pt x="677" y="78"/>
                  </a:cubicBezTo>
                  <a:cubicBezTo>
                    <a:pt x="793" y="271"/>
                    <a:pt x="909" y="445"/>
                    <a:pt x="1025" y="638"/>
                  </a:cubicBezTo>
                  <a:cubicBezTo>
                    <a:pt x="1219" y="735"/>
                    <a:pt x="1278" y="948"/>
                    <a:pt x="1355" y="1122"/>
                  </a:cubicBezTo>
                  <a:cubicBezTo>
                    <a:pt x="1374" y="1161"/>
                    <a:pt x="1394" y="1200"/>
                    <a:pt x="1374" y="123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9"/>
            <p:cNvSpPr/>
            <p:nvPr/>
          </p:nvSpPr>
          <p:spPr>
            <a:xfrm>
              <a:off x="1752875" y="3839250"/>
              <a:ext cx="25175" cy="25700"/>
            </a:xfrm>
            <a:custGeom>
              <a:avLst/>
              <a:gdLst/>
              <a:ahLst/>
              <a:cxnLst/>
              <a:rect l="l" t="t" r="r" b="b"/>
              <a:pathLst>
                <a:path w="1007" h="1028" extrusionOk="0">
                  <a:moveTo>
                    <a:pt x="1007" y="640"/>
                  </a:moveTo>
                  <a:cubicBezTo>
                    <a:pt x="833" y="756"/>
                    <a:pt x="659" y="852"/>
                    <a:pt x="485" y="950"/>
                  </a:cubicBezTo>
                  <a:cubicBezTo>
                    <a:pt x="369" y="1027"/>
                    <a:pt x="369" y="1027"/>
                    <a:pt x="310" y="911"/>
                  </a:cubicBezTo>
                  <a:cubicBezTo>
                    <a:pt x="214" y="756"/>
                    <a:pt x="137" y="620"/>
                    <a:pt x="39" y="465"/>
                  </a:cubicBezTo>
                  <a:cubicBezTo>
                    <a:pt x="1" y="408"/>
                    <a:pt x="1" y="349"/>
                    <a:pt x="78" y="310"/>
                  </a:cubicBezTo>
                  <a:cubicBezTo>
                    <a:pt x="233" y="233"/>
                    <a:pt x="388" y="137"/>
                    <a:pt x="563" y="40"/>
                  </a:cubicBezTo>
                  <a:cubicBezTo>
                    <a:pt x="620" y="1"/>
                    <a:pt x="659" y="21"/>
                    <a:pt x="679" y="78"/>
                  </a:cubicBezTo>
                  <a:cubicBezTo>
                    <a:pt x="795" y="272"/>
                    <a:pt x="911" y="447"/>
                    <a:pt x="1007" y="65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9"/>
            <p:cNvSpPr/>
            <p:nvPr/>
          </p:nvSpPr>
          <p:spPr>
            <a:xfrm>
              <a:off x="1817700" y="3951000"/>
              <a:ext cx="25675" cy="25650"/>
            </a:xfrm>
            <a:custGeom>
              <a:avLst/>
              <a:gdLst/>
              <a:ahLst/>
              <a:cxnLst/>
              <a:rect l="l" t="t" r="r" b="b"/>
              <a:pathLst>
                <a:path w="1027" h="1026" extrusionOk="0">
                  <a:moveTo>
                    <a:pt x="639" y="1"/>
                  </a:moveTo>
                  <a:cubicBezTo>
                    <a:pt x="774" y="174"/>
                    <a:pt x="871" y="367"/>
                    <a:pt x="987" y="561"/>
                  </a:cubicBezTo>
                  <a:cubicBezTo>
                    <a:pt x="1026" y="620"/>
                    <a:pt x="1006" y="658"/>
                    <a:pt x="949" y="697"/>
                  </a:cubicBezTo>
                  <a:cubicBezTo>
                    <a:pt x="794" y="793"/>
                    <a:pt x="619" y="870"/>
                    <a:pt x="464" y="968"/>
                  </a:cubicBezTo>
                  <a:cubicBezTo>
                    <a:pt x="407" y="1025"/>
                    <a:pt x="368" y="986"/>
                    <a:pt x="330" y="929"/>
                  </a:cubicBezTo>
                  <a:cubicBezTo>
                    <a:pt x="232" y="774"/>
                    <a:pt x="155" y="620"/>
                    <a:pt x="59" y="465"/>
                  </a:cubicBezTo>
                  <a:cubicBezTo>
                    <a:pt x="0" y="387"/>
                    <a:pt x="39" y="349"/>
                    <a:pt x="98" y="310"/>
                  </a:cubicBezTo>
                  <a:cubicBezTo>
                    <a:pt x="291" y="213"/>
                    <a:pt x="464" y="97"/>
                    <a:pt x="658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9"/>
            <p:cNvSpPr/>
            <p:nvPr/>
          </p:nvSpPr>
          <p:spPr>
            <a:xfrm>
              <a:off x="1824975" y="3926325"/>
              <a:ext cx="24200" cy="24700"/>
            </a:xfrm>
            <a:custGeom>
              <a:avLst/>
              <a:gdLst/>
              <a:ahLst/>
              <a:cxnLst/>
              <a:rect l="l" t="t" r="r" b="b"/>
              <a:pathLst>
                <a:path w="968" h="988" extrusionOk="0">
                  <a:moveTo>
                    <a:pt x="619" y="0"/>
                  </a:moveTo>
                  <a:cubicBezTo>
                    <a:pt x="735" y="214"/>
                    <a:pt x="851" y="407"/>
                    <a:pt x="967" y="619"/>
                  </a:cubicBezTo>
                  <a:cubicBezTo>
                    <a:pt x="774" y="755"/>
                    <a:pt x="560" y="872"/>
                    <a:pt x="348" y="988"/>
                  </a:cubicBezTo>
                  <a:lnTo>
                    <a:pt x="367" y="988"/>
                  </a:lnTo>
                  <a:cubicBezTo>
                    <a:pt x="251" y="813"/>
                    <a:pt x="155" y="639"/>
                    <a:pt x="57" y="464"/>
                  </a:cubicBezTo>
                  <a:cubicBezTo>
                    <a:pt x="0" y="348"/>
                    <a:pt x="0" y="348"/>
                    <a:pt x="96" y="291"/>
                  </a:cubicBezTo>
                  <a:cubicBezTo>
                    <a:pt x="271" y="194"/>
                    <a:pt x="426" y="78"/>
                    <a:pt x="619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9"/>
            <p:cNvSpPr/>
            <p:nvPr/>
          </p:nvSpPr>
          <p:spPr>
            <a:xfrm>
              <a:off x="1755775" y="3881350"/>
              <a:ext cx="24725" cy="24225"/>
            </a:xfrm>
            <a:custGeom>
              <a:avLst/>
              <a:gdLst/>
              <a:ahLst/>
              <a:cxnLst/>
              <a:rect l="l" t="t" r="r" b="b"/>
              <a:pathLst>
                <a:path w="989" h="969" extrusionOk="0">
                  <a:moveTo>
                    <a:pt x="988" y="620"/>
                  </a:moveTo>
                  <a:cubicBezTo>
                    <a:pt x="813" y="716"/>
                    <a:pt x="640" y="813"/>
                    <a:pt x="465" y="929"/>
                  </a:cubicBezTo>
                  <a:cubicBezTo>
                    <a:pt x="388" y="968"/>
                    <a:pt x="349" y="968"/>
                    <a:pt x="310" y="891"/>
                  </a:cubicBezTo>
                  <a:cubicBezTo>
                    <a:pt x="214" y="716"/>
                    <a:pt x="117" y="542"/>
                    <a:pt x="1" y="368"/>
                  </a:cubicBezTo>
                  <a:cubicBezTo>
                    <a:pt x="194" y="213"/>
                    <a:pt x="408" y="97"/>
                    <a:pt x="620" y="1"/>
                  </a:cubicBezTo>
                  <a:lnTo>
                    <a:pt x="620" y="1"/>
                  </a:lnTo>
                  <a:cubicBezTo>
                    <a:pt x="775" y="194"/>
                    <a:pt x="891" y="406"/>
                    <a:pt x="988" y="62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9"/>
            <p:cNvSpPr/>
            <p:nvPr/>
          </p:nvSpPr>
          <p:spPr>
            <a:xfrm>
              <a:off x="1783825" y="3928250"/>
              <a:ext cx="24725" cy="24700"/>
            </a:xfrm>
            <a:custGeom>
              <a:avLst/>
              <a:gdLst/>
              <a:ahLst/>
              <a:cxnLst/>
              <a:rect l="l" t="t" r="r" b="b"/>
              <a:pathLst>
                <a:path w="989" h="988" extrusionOk="0">
                  <a:moveTo>
                    <a:pt x="349" y="988"/>
                  </a:moveTo>
                  <a:cubicBezTo>
                    <a:pt x="253" y="813"/>
                    <a:pt x="156" y="640"/>
                    <a:pt x="40" y="465"/>
                  </a:cubicBezTo>
                  <a:cubicBezTo>
                    <a:pt x="1" y="408"/>
                    <a:pt x="1" y="369"/>
                    <a:pt x="78" y="310"/>
                  </a:cubicBezTo>
                  <a:cubicBezTo>
                    <a:pt x="253" y="214"/>
                    <a:pt x="426" y="117"/>
                    <a:pt x="601" y="1"/>
                  </a:cubicBezTo>
                  <a:cubicBezTo>
                    <a:pt x="756" y="175"/>
                    <a:pt x="834" y="387"/>
                    <a:pt x="950" y="581"/>
                  </a:cubicBezTo>
                  <a:cubicBezTo>
                    <a:pt x="988" y="620"/>
                    <a:pt x="968" y="658"/>
                    <a:pt x="929" y="678"/>
                  </a:cubicBezTo>
                  <a:cubicBezTo>
                    <a:pt x="736" y="774"/>
                    <a:pt x="563" y="929"/>
                    <a:pt x="349" y="98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9"/>
            <p:cNvSpPr/>
            <p:nvPr/>
          </p:nvSpPr>
          <p:spPr>
            <a:xfrm>
              <a:off x="1778025" y="3846525"/>
              <a:ext cx="24725" cy="24225"/>
            </a:xfrm>
            <a:custGeom>
              <a:avLst/>
              <a:gdLst/>
              <a:ahLst/>
              <a:cxnLst/>
              <a:rect l="l" t="t" r="r" b="b"/>
              <a:pathLst>
                <a:path w="989" h="969" extrusionOk="0">
                  <a:moveTo>
                    <a:pt x="640" y="1"/>
                  </a:moveTo>
                  <a:cubicBezTo>
                    <a:pt x="736" y="174"/>
                    <a:pt x="833" y="329"/>
                    <a:pt x="911" y="504"/>
                  </a:cubicBezTo>
                  <a:cubicBezTo>
                    <a:pt x="988" y="600"/>
                    <a:pt x="968" y="620"/>
                    <a:pt x="872" y="677"/>
                  </a:cubicBezTo>
                  <a:cubicBezTo>
                    <a:pt x="717" y="775"/>
                    <a:pt x="542" y="871"/>
                    <a:pt x="369" y="968"/>
                  </a:cubicBezTo>
                  <a:cubicBezTo>
                    <a:pt x="233" y="775"/>
                    <a:pt x="137" y="561"/>
                    <a:pt x="1" y="349"/>
                  </a:cubicBezTo>
                  <a:lnTo>
                    <a:pt x="1" y="368"/>
                  </a:lnTo>
                  <a:cubicBezTo>
                    <a:pt x="214" y="233"/>
                    <a:pt x="408" y="97"/>
                    <a:pt x="640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9"/>
            <p:cNvSpPr/>
            <p:nvPr/>
          </p:nvSpPr>
          <p:spPr>
            <a:xfrm>
              <a:off x="1853025" y="3975175"/>
              <a:ext cx="23700" cy="23250"/>
            </a:xfrm>
            <a:custGeom>
              <a:avLst/>
              <a:gdLst/>
              <a:ahLst/>
              <a:cxnLst/>
              <a:rect l="l" t="t" r="r" b="b"/>
              <a:pathLst>
                <a:path w="948" h="930" extrusionOk="0">
                  <a:moveTo>
                    <a:pt x="0" y="329"/>
                  </a:moveTo>
                  <a:cubicBezTo>
                    <a:pt x="173" y="233"/>
                    <a:pt x="328" y="136"/>
                    <a:pt x="503" y="40"/>
                  </a:cubicBezTo>
                  <a:cubicBezTo>
                    <a:pt x="580" y="1"/>
                    <a:pt x="638" y="1"/>
                    <a:pt x="676" y="78"/>
                  </a:cubicBezTo>
                  <a:cubicBezTo>
                    <a:pt x="754" y="213"/>
                    <a:pt x="831" y="329"/>
                    <a:pt x="909" y="465"/>
                  </a:cubicBezTo>
                  <a:cubicBezTo>
                    <a:pt x="947" y="543"/>
                    <a:pt x="929" y="581"/>
                    <a:pt x="851" y="620"/>
                  </a:cubicBezTo>
                  <a:cubicBezTo>
                    <a:pt x="676" y="716"/>
                    <a:pt x="522" y="832"/>
                    <a:pt x="348" y="929"/>
                  </a:cubicBezTo>
                  <a:cubicBezTo>
                    <a:pt x="232" y="736"/>
                    <a:pt x="96" y="543"/>
                    <a:pt x="0" y="32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9"/>
            <p:cNvSpPr/>
            <p:nvPr/>
          </p:nvSpPr>
          <p:spPr>
            <a:xfrm>
              <a:off x="1776100" y="3804950"/>
              <a:ext cx="23225" cy="22275"/>
            </a:xfrm>
            <a:custGeom>
              <a:avLst/>
              <a:gdLst/>
              <a:ahLst/>
              <a:cxnLst/>
              <a:rect l="l" t="t" r="r" b="b"/>
              <a:pathLst>
                <a:path w="929" h="891" extrusionOk="0">
                  <a:moveTo>
                    <a:pt x="310" y="890"/>
                  </a:moveTo>
                  <a:cubicBezTo>
                    <a:pt x="194" y="715"/>
                    <a:pt x="98" y="542"/>
                    <a:pt x="0" y="367"/>
                  </a:cubicBezTo>
                  <a:cubicBezTo>
                    <a:pt x="155" y="232"/>
                    <a:pt x="349" y="155"/>
                    <a:pt x="523" y="39"/>
                  </a:cubicBezTo>
                  <a:cubicBezTo>
                    <a:pt x="601" y="0"/>
                    <a:pt x="640" y="0"/>
                    <a:pt x="678" y="78"/>
                  </a:cubicBezTo>
                  <a:cubicBezTo>
                    <a:pt x="756" y="232"/>
                    <a:pt x="852" y="367"/>
                    <a:pt x="929" y="522"/>
                  </a:cubicBezTo>
                  <a:cubicBezTo>
                    <a:pt x="756" y="715"/>
                    <a:pt x="562" y="851"/>
                    <a:pt x="310" y="89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9"/>
            <p:cNvSpPr/>
            <p:nvPr/>
          </p:nvSpPr>
          <p:spPr>
            <a:xfrm>
              <a:off x="1771250" y="3881350"/>
              <a:ext cx="37750" cy="72575"/>
            </a:xfrm>
            <a:custGeom>
              <a:avLst/>
              <a:gdLst/>
              <a:ahLst/>
              <a:cxnLst/>
              <a:rect l="l" t="t" r="r" b="b"/>
              <a:pathLst>
                <a:path w="1510" h="2903" extrusionOk="0">
                  <a:moveTo>
                    <a:pt x="852" y="2864"/>
                  </a:moveTo>
                  <a:lnTo>
                    <a:pt x="1375" y="2573"/>
                  </a:lnTo>
                  <a:cubicBezTo>
                    <a:pt x="1453" y="2534"/>
                    <a:pt x="1453" y="2496"/>
                    <a:pt x="1414" y="2400"/>
                  </a:cubicBezTo>
                  <a:cubicBezTo>
                    <a:pt x="1298" y="2245"/>
                    <a:pt x="1200" y="2051"/>
                    <a:pt x="1104" y="1877"/>
                  </a:cubicBezTo>
                  <a:cubicBezTo>
                    <a:pt x="852" y="1471"/>
                    <a:pt x="620" y="1045"/>
                    <a:pt x="369" y="620"/>
                  </a:cubicBezTo>
                  <a:cubicBezTo>
                    <a:pt x="253" y="406"/>
                    <a:pt x="137" y="213"/>
                    <a:pt x="1" y="1"/>
                  </a:cubicBezTo>
                  <a:cubicBezTo>
                    <a:pt x="78" y="19"/>
                    <a:pt x="78" y="78"/>
                    <a:pt x="117" y="117"/>
                  </a:cubicBezTo>
                  <a:cubicBezTo>
                    <a:pt x="214" y="272"/>
                    <a:pt x="310" y="445"/>
                    <a:pt x="388" y="600"/>
                  </a:cubicBezTo>
                  <a:lnTo>
                    <a:pt x="1143" y="1877"/>
                  </a:lnTo>
                  <a:cubicBezTo>
                    <a:pt x="1239" y="2051"/>
                    <a:pt x="1355" y="2245"/>
                    <a:pt x="1453" y="2418"/>
                  </a:cubicBezTo>
                  <a:cubicBezTo>
                    <a:pt x="1510" y="2496"/>
                    <a:pt x="1491" y="2554"/>
                    <a:pt x="1414" y="2593"/>
                  </a:cubicBezTo>
                  <a:cubicBezTo>
                    <a:pt x="1259" y="2671"/>
                    <a:pt x="1104" y="2766"/>
                    <a:pt x="950" y="2864"/>
                  </a:cubicBezTo>
                  <a:cubicBezTo>
                    <a:pt x="929" y="2883"/>
                    <a:pt x="891" y="2903"/>
                    <a:pt x="852" y="2864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9"/>
            <p:cNvSpPr/>
            <p:nvPr/>
          </p:nvSpPr>
          <p:spPr>
            <a:xfrm>
              <a:off x="1783825" y="3817975"/>
              <a:ext cx="16475" cy="11175"/>
            </a:xfrm>
            <a:custGeom>
              <a:avLst/>
              <a:gdLst/>
              <a:ahLst/>
              <a:cxnLst/>
              <a:rect l="l" t="t" r="r" b="b"/>
              <a:pathLst>
                <a:path w="659" h="447" extrusionOk="0">
                  <a:moveTo>
                    <a:pt x="1" y="369"/>
                  </a:moveTo>
                  <a:cubicBezTo>
                    <a:pt x="194" y="253"/>
                    <a:pt x="408" y="137"/>
                    <a:pt x="620" y="1"/>
                  </a:cubicBezTo>
                  <a:cubicBezTo>
                    <a:pt x="620" y="21"/>
                    <a:pt x="640" y="39"/>
                    <a:pt x="640" y="60"/>
                  </a:cubicBezTo>
                  <a:cubicBezTo>
                    <a:pt x="659" y="78"/>
                    <a:pt x="659" y="98"/>
                    <a:pt x="659" y="98"/>
                  </a:cubicBezTo>
                  <a:cubicBezTo>
                    <a:pt x="465" y="233"/>
                    <a:pt x="272" y="369"/>
                    <a:pt x="40" y="446"/>
                  </a:cubicBezTo>
                  <a:cubicBezTo>
                    <a:pt x="21" y="426"/>
                    <a:pt x="21" y="388"/>
                    <a:pt x="1" y="36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9"/>
            <p:cNvSpPr/>
            <p:nvPr/>
          </p:nvSpPr>
          <p:spPr>
            <a:xfrm>
              <a:off x="1755775" y="3881350"/>
              <a:ext cx="15500" cy="9200"/>
            </a:xfrm>
            <a:custGeom>
              <a:avLst/>
              <a:gdLst/>
              <a:ahLst/>
              <a:cxnLst/>
              <a:rect l="l" t="t" r="r" b="b"/>
              <a:pathLst>
                <a:path w="620" h="368" extrusionOk="0">
                  <a:moveTo>
                    <a:pt x="620" y="1"/>
                  </a:moveTo>
                  <a:cubicBezTo>
                    <a:pt x="426" y="117"/>
                    <a:pt x="214" y="233"/>
                    <a:pt x="1" y="368"/>
                  </a:cubicBezTo>
                  <a:lnTo>
                    <a:pt x="1" y="349"/>
                  </a:lnTo>
                  <a:cubicBezTo>
                    <a:pt x="194" y="194"/>
                    <a:pt x="388" y="58"/>
                    <a:pt x="620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9"/>
            <p:cNvSpPr/>
            <p:nvPr/>
          </p:nvSpPr>
          <p:spPr>
            <a:xfrm>
              <a:off x="1804150" y="3853300"/>
              <a:ext cx="52250" cy="71600"/>
            </a:xfrm>
            <a:custGeom>
              <a:avLst/>
              <a:gdLst/>
              <a:ahLst/>
              <a:cxnLst/>
              <a:rect l="l" t="t" r="r" b="b"/>
              <a:pathLst>
                <a:path w="2090" h="2864" extrusionOk="0">
                  <a:moveTo>
                    <a:pt x="619" y="1"/>
                  </a:moveTo>
                  <a:cubicBezTo>
                    <a:pt x="1122" y="832"/>
                    <a:pt x="1607" y="1664"/>
                    <a:pt x="2090" y="2496"/>
                  </a:cubicBezTo>
                  <a:cubicBezTo>
                    <a:pt x="1916" y="2612"/>
                    <a:pt x="1762" y="2709"/>
                    <a:pt x="1587" y="2805"/>
                  </a:cubicBezTo>
                  <a:cubicBezTo>
                    <a:pt x="1471" y="2864"/>
                    <a:pt x="1452" y="2864"/>
                    <a:pt x="1393" y="2728"/>
                  </a:cubicBezTo>
                  <a:cubicBezTo>
                    <a:pt x="1200" y="2438"/>
                    <a:pt x="1026" y="2109"/>
                    <a:pt x="833" y="1799"/>
                  </a:cubicBezTo>
                  <a:cubicBezTo>
                    <a:pt x="581" y="1374"/>
                    <a:pt x="330" y="948"/>
                    <a:pt x="78" y="504"/>
                  </a:cubicBezTo>
                  <a:cubicBezTo>
                    <a:pt x="0" y="368"/>
                    <a:pt x="0" y="349"/>
                    <a:pt x="137" y="272"/>
                  </a:cubicBezTo>
                  <a:cubicBezTo>
                    <a:pt x="310" y="174"/>
                    <a:pt x="465" y="78"/>
                    <a:pt x="619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9"/>
            <p:cNvSpPr/>
            <p:nvPr/>
          </p:nvSpPr>
          <p:spPr>
            <a:xfrm>
              <a:off x="1857350" y="3907475"/>
              <a:ext cx="32900" cy="39675"/>
            </a:xfrm>
            <a:custGeom>
              <a:avLst/>
              <a:gdLst/>
              <a:ahLst/>
              <a:cxnLst/>
              <a:rect l="l" t="t" r="r" b="b"/>
              <a:pathLst>
                <a:path w="1316" h="1587" extrusionOk="0">
                  <a:moveTo>
                    <a:pt x="0" y="349"/>
                  </a:moveTo>
                  <a:lnTo>
                    <a:pt x="581" y="0"/>
                  </a:lnTo>
                  <a:cubicBezTo>
                    <a:pt x="813" y="367"/>
                    <a:pt x="1027" y="736"/>
                    <a:pt x="1239" y="1102"/>
                  </a:cubicBezTo>
                  <a:cubicBezTo>
                    <a:pt x="1316" y="1257"/>
                    <a:pt x="1316" y="1257"/>
                    <a:pt x="1181" y="1335"/>
                  </a:cubicBezTo>
                  <a:cubicBezTo>
                    <a:pt x="1065" y="1412"/>
                    <a:pt x="968" y="1471"/>
                    <a:pt x="872" y="1528"/>
                  </a:cubicBezTo>
                  <a:cubicBezTo>
                    <a:pt x="736" y="1587"/>
                    <a:pt x="717" y="1587"/>
                    <a:pt x="658" y="1471"/>
                  </a:cubicBezTo>
                  <a:cubicBezTo>
                    <a:pt x="426" y="1102"/>
                    <a:pt x="214" y="715"/>
                    <a:pt x="0" y="34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9"/>
            <p:cNvSpPr/>
            <p:nvPr/>
          </p:nvSpPr>
          <p:spPr>
            <a:xfrm>
              <a:off x="1802225" y="3812675"/>
              <a:ext cx="31925" cy="38725"/>
            </a:xfrm>
            <a:custGeom>
              <a:avLst/>
              <a:gdLst/>
              <a:ahLst/>
              <a:cxnLst/>
              <a:rect l="l" t="t" r="r" b="b"/>
              <a:pathLst>
                <a:path w="1277" h="1549" extrusionOk="0">
                  <a:moveTo>
                    <a:pt x="929" y="600"/>
                  </a:moveTo>
                  <a:cubicBezTo>
                    <a:pt x="1026" y="775"/>
                    <a:pt x="1122" y="929"/>
                    <a:pt x="1220" y="1103"/>
                  </a:cubicBezTo>
                  <a:cubicBezTo>
                    <a:pt x="1277" y="1219"/>
                    <a:pt x="1277" y="1239"/>
                    <a:pt x="1161" y="1296"/>
                  </a:cubicBezTo>
                  <a:cubicBezTo>
                    <a:pt x="1045" y="1373"/>
                    <a:pt x="929" y="1432"/>
                    <a:pt x="813" y="1510"/>
                  </a:cubicBezTo>
                  <a:cubicBezTo>
                    <a:pt x="735" y="1548"/>
                    <a:pt x="696" y="1548"/>
                    <a:pt x="639" y="1471"/>
                  </a:cubicBezTo>
                  <a:cubicBezTo>
                    <a:pt x="446" y="1123"/>
                    <a:pt x="252" y="775"/>
                    <a:pt x="39" y="426"/>
                  </a:cubicBezTo>
                  <a:cubicBezTo>
                    <a:pt x="0" y="349"/>
                    <a:pt x="20" y="310"/>
                    <a:pt x="77" y="272"/>
                  </a:cubicBezTo>
                  <a:cubicBezTo>
                    <a:pt x="214" y="194"/>
                    <a:pt x="330" y="135"/>
                    <a:pt x="446" y="58"/>
                  </a:cubicBezTo>
                  <a:cubicBezTo>
                    <a:pt x="562" y="1"/>
                    <a:pt x="580" y="1"/>
                    <a:pt x="639" y="117"/>
                  </a:cubicBezTo>
                  <a:cubicBezTo>
                    <a:pt x="735" y="272"/>
                    <a:pt x="833" y="445"/>
                    <a:pt x="929" y="60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" name="Google Shape;1334;p39"/>
          <p:cNvGrpSpPr/>
          <p:nvPr/>
        </p:nvGrpSpPr>
        <p:grpSpPr>
          <a:xfrm>
            <a:off x="2290702" y="3404507"/>
            <a:ext cx="621289" cy="464413"/>
            <a:chOff x="845825" y="3494950"/>
            <a:chExt cx="327425" cy="244750"/>
          </a:xfrm>
        </p:grpSpPr>
        <p:sp>
          <p:nvSpPr>
            <p:cNvPr id="1335" name="Google Shape;1335;p39"/>
            <p:cNvSpPr/>
            <p:nvPr/>
          </p:nvSpPr>
          <p:spPr>
            <a:xfrm>
              <a:off x="943525" y="3703875"/>
              <a:ext cx="34350" cy="18400"/>
            </a:xfrm>
            <a:custGeom>
              <a:avLst/>
              <a:gdLst/>
              <a:ahLst/>
              <a:cxnLst/>
              <a:rect l="l" t="t" r="r" b="b"/>
              <a:pathLst>
                <a:path w="1374" h="736" extrusionOk="0">
                  <a:moveTo>
                    <a:pt x="1296" y="736"/>
                  </a:moveTo>
                  <a:lnTo>
                    <a:pt x="774" y="736"/>
                  </a:lnTo>
                  <a:cubicBezTo>
                    <a:pt x="638" y="736"/>
                    <a:pt x="638" y="736"/>
                    <a:pt x="638" y="581"/>
                  </a:cubicBezTo>
                  <a:cubicBezTo>
                    <a:pt x="638" y="465"/>
                    <a:pt x="620" y="330"/>
                    <a:pt x="638" y="194"/>
                  </a:cubicBezTo>
                  <a:cubicBezTo>
                    <a:pt x="638" y="117"/>
                    <a:pt x="599" y="98"/>
                    <a:pt x="522" y="98"/>
                  </a:cubicBezTo>
                  <a:lnTo>
                    <a:pt x="117" y="98"/>
                  </a:lnTo>
                  <a:cubicBezTo>
                    <a:pt x="78" y="98"/>
                    <a:pt x="39" y="117"/>
                    <a:pt x="1" y="78"/>
                  </a:cubicBezTo>
                  <a:cubicBezTo>
                    <a:pt x="96" y="1"/>
                    <a:pt x="213" y="39"/>
                    <a:pt x="310" y="21"/>
                  </a:cubicBezTo>
                  <a:lnTo>
                    <a:pt x="638" y="21"/>
                  </a:lnTo>
                  <a:cubicBezTo>
                    <a:pt x="793" y="21"/>
                    <a:pt x="948" y="21"/>
                    <a:pt x="1102" y="39"/>
                  </a:cubicBezTo>
                  <a:cubicBezTo>
                    <a:pt x="1277" y="39"/>
                    <a:pt x="1335" y="98"/>
                    <a:pt x="1335" y="271"/>
                  </a:cubicBezTo>
                  <a:cubicBezTo>
                    <a:pt x="1335" y="426"/>
                    <a:pt x="1373" y="601"/>
                    <a:pt x="1277" y="736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975450" y="3494950"/>
              <a:ext cx="49825" cy="244750"/>
            </a:xfrm>
            <a:custGeom>
              <a:avLst/>
              <a:gdLst/>
              <a:ahLst/>
              <a:cxnLst/>
              <a:rect l="l" t="t" r="r" b="b"/>
              <a:pathLst>
                <a:path w="1993" h="9790" extrusionOk="0">
                  <a:moveTo>
                    <a:pt x="96" y="39"/>
                  </a:moveTo>
                  <a:lnTo>
                    <a:pt x="271" y="39"/>
                  </a:lnTo>
                  <a:lnTo>
                    <a:pt x="1760" y="39"/>
                  </a:lnTo>
                  <a:cubicBezTo>
                    <a:pt x="1992" y="39"/>
                    <a:pt x="1953" y="0"/>
                    <a:pt x="1953" y="214"/>
                  </a:cubicBezTo>
                  <a:lnTo>
                    <a:pt x="1953" y="1974"/>
                  </a:lnTo>
                  <a:lnTo>
                    <a:pt x="1953" y="9538"/>
                  </a:lnTo>
                  <a:cubicBezTo>
                    <a:pt x="1953" y="9789"/>
                    <a:pt x="1992" y="9750"/>
                    <a:pt x="1741" y="9750"/>
                  </a:cubicBezTo>
                  <a:lnTo>
                    <a:pt x="135" y="9750"/>
                  </a:lnTo>
                  <a:cubicBezTo>
                    <a:pt x="19" y="9750"/>
                    <a:pt x="0" y="9750"/>
                    <a:pt x="0" y="9616"/>
                  </a:cubicBezTo>
                  <a:cubicBezTo>
                    <a:pt x="0" y="9441"/>
                    <a:pt x="19" y="9268"/>
                    <a:pt x="19" y="9093"/>
                  </a:cubicBezTo>
                  <a:cubicBezTo>
                    <a:pt x="19" y="9093"/>
                    <a:pt x="19" y="9074"/>
                    <a:pt x="39" y="9074"/>
                  </a:cubicBezTo>
                  <a:cubicBezTo>
                    <a:pt x="135" y="9035"/>
                    <a:pt x="233" y="9054"/>
                    <a:pt x="328" y="9054"/>
                  </a:cubicBezTo>
                  <a:cubicBezTo>
                    <a:pt x="581" y="9035"/>
                    <a:pt x="813" y="9054"/>
                    <a:pt x="1064" y="9035"/>
                  </a:cubicBezTo>
                  <a:cubicBezTo>
                    <a:pt x="1122" y="9035"/>
                    <a:pt x="1200" y="9054"/>
                    <a:pt x="1238" y="9015"/>
                  </a:cubicBezTo>
                  <a:cubicBezTo>
                    <a:pt x="1296" y="8958"/>
                    <a:pt x="1296" y="8899"/>
                    <a:pt x="1296" y="8842"/>
                  </a:cubicBezTo>
                  <a:cubicBezTo>
                    <a:pt x="1296" y="6172"/>
                    <a:pt x="1277" y="3521"/>
                    <a:pt x="1296" y="872"/>
                  </a:cubicBezTo>
                  <a:cubicBezTo>
                    <a:pt x="1296" y="735"/>
                    <a:pt x="1238" y="697"/>
                    <a:pt x="1122" y="697"/>
                  </a:cubicBezTo>
                  <a:cubicBezTo>
                    <a:pt x="909" y="717"/>
                    <a:pt x="677" y="717"/>
                    <a:pt x="465" y="717"/>
                  </a:cubicBezTo>
                  <a:cubicBezTo>
                    <a:pt x="39" y="717"/>
                    <a:pt x="58" y="735"/>
                    <a:pt x="58" y="291"/>
                  </a:cubicBezTo>
                  <a:cubicBezTo>
                    <a:pt x="58" y="214"/>
                    <a:pt x="39" y="116"/>
                    <a:pt x="96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845825" y="3576700"/>
              <a:ext cx="32425" cy="80775"/>
            </a:xfrm>
            <a:custGeom>
              <a:avLst/>
              <a:gdLst/>
              <a:ahLst/>
              <a:cxnLst/>
              <a:rect l="l" t="t" r="r" b="b"/>
              <a:pathLst>
                <a:path w="1297" h="3231" extrusionOk="0">
                  <a:moveTo>
                    <a:pt x="1" y="1625"/>
                  </a:moveTo>
                  <a:lnTo>
                    <a:pt x="1" y="135"/>
                  </a:lnTo>
                  <a:cubicBezTo>
                    <a:pt x="1" y="0"/>
                    <a:pt x="1" y="0"/>
                    <a:pt x="135" y="0"/>
                  </a:cubicBezTo>
                  <a:lnTo>
                    <a:pt x="1180" y="0"/>
                  </a:lnTo>
                  <a:cubicBezTo>
                    <a:pt x="1296" y="0"/>
                    <a:pt x="1296" y="0"/>
                    <a:pt x="1296" y="117"/>
                  </a:cubicBezTo>
                  <a:lnTo>
                    <a:pt x="1296" y="3114"/>
                  </a:lnTo>
                  <a:cubicBezTo>
                    <a:pt x="1296" y="3230"/>
                    <a:pt x="1296" y="3230"/>
                    <a:pt x="1180" y="3230"/>
                  </a:cubicBezTo>
                  <a:lnTo>
                    <a:pt x="135" y="3230"/>
                  </a:lnTo>
                  <a:cubicBezTo>
                    <a:pt x="1" y="3230"/>
                    <a:pt x="1" y="3230"/>
                    <a:pt x="1" y="3114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894650" y="3576700"/>
              <a:ext cx="17950" cy="81275"/>
            </a:xfrm>
            <a:custGeom>
              <a:avLst/>
              <a:gdLst/>
              <a:ahLst/>
              <a:cxnLst/>
              <a:rect l="l" t="t" r="r" b="b"/>
              <a:pathLst>
                <a:path w="718" h="3251" extrusionOk="0">
                  <a:moveTo>
                    <a:pt x="659" y="3251"/>
                  </a:moveTo>
                  <a:cubicBezTo>
                    <a:pt x="485" y="3251"/>
                    <a:pt x="310" y="3251"/>
                    <a:pt x="137" y="3230"/>
                  </a:cubicBezTo>
                  <a:cubicBezTo>
                    <a:pt x="1" y="3230"/>
                    <a:pt x="1" y="3230"/>
                    <a:pt x="1" y="3114"/>
                  </a:cubicBezTo>
                  <a:lnTo>
                    <a:pt x="1" y="1239"/>
                  </a:lnTo>
                  <a:lnTo>
                    <a:pt x="1" y="117"/>
                  </a:lnTo>
                  <a:cubicBezTo>
                    <a:pt x="1" y="0"/>
                    <a:pt x="1" y="0"/>
                    <a:pt x="117" y="0"/>
                  </a:cubicBezTo>
                  <a:lnTo>
                    <a:pt x="659" y="0"/>
                  </a:lnTo>
                  <a:cubicBezTo>
                    <a:pt x="679" y="19"/>
                    <a:pt x="679" y="19"/>
                    <a:pt x="679" y="39"/>
                  </a:cubicBezTo>
                  <a:cubicBezTo>
                    <a:pt x="717" y="96"/>
                    <a:pt x="717" y="174"/>
                    <a:pt x="717" y="251"/>
                  </a:cubicBezTo>
                  <a:lnTo>
                    <a:pt x="717" y="2998"/>
                  </a:lnTo>
                  <a:cubicBezTo>
                    <a:pt x="717" y="3076"/>
                    <a:pt x="717" y="3153"/>
                    <a:pt x="679" y="3212"/>
                  </a:cubicBezTo>
                  <a:cubicBezTo>
                    <a:pt x="679" y="3230"/>
                    <a:pt x="679" y="3230"/>
                    <a:pt x="659" y="325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959000" y="3495450"/>
              <a:ext cx="50800" cy="226825"/>
            </a:xfrm>
            <a:custGeom>
              <a:avLst/>
              <a:gdLst/>
              <a:ahLst/>
              <a:cxnLst/>
              <a:rect l="l" t="t" r="r" b="b"/>
              <a:pathLst>
                <a:path w="2032" h="9073" extrusionOk="0">
                  <a:moveTo>
                    <a:pt x="754" y="19"/>
                  </a:moveTo>
                  <a:cubicBezTo>
                    <a:pt x="754" y="194"/>
                    <a:pt x="774" y="367"/>
                    <a:pt x="754" y="542"/>
                  </a:cubicBezTo>
                  <a:cubicBezTo>
                    <a:pt x="754" y="619"/>
                    <a:pt x="793" y="638"/>
                    <a:pt x="870" y="638"/>
                  </a:cubicBezTo>
                  <a:lnTo>
                    <a:pt x="1935" y="638"/>
                  </a:lnTo>
                  <a:cubicBezTo>
                    <a:pt x="2013" y="638"/>
                    <a:pt x="2031" y="658"/>
                    <a:pt x="1992" y="715"/>
                  </a:cubicBezTo>
                  <a:cubicBezTo>
                    <a:pt x="1974" y="774"/>
                    <a:pt x="1992" y="852"/>
                    <a:pt x="1992" y="909"/>
                  </a:cubicBezTo>
                  <a:lnTo>
                    <a:pt x="1992" y="8879"/>
                  </a:lnTo>
                  <a:cubicBezTo>
                    <a:pt x="1992" y="8938"/>
                    <a:pt x="2013" y="9015"/>
                    <a:pt x="1954" y="9073"/>
                  </a:cubicBezTo>
                  <a:cubicBezTo>
                    <a:pt x="1896" y="8977"/>
                    <a:pt x="1915" y="8879"/>
                    <a:pt x="1915" y="8783"/>
                  </a:cubicBezTo>
                  <a:lnTo>
                    <a:pt x="1915" y="1161"/>
                  </a:lnTo>
                  <a:cubicBezTo>
                    <a:pt x="1915" y="658"/>
                    <a:pt x="1974" y="736"/>
                    <a:pt x="1451" y="736"/>
                  </a:cubicBezTo>
                  <a:cubicBezTo>
                    <a:pt x="1257" y="715"/>
                    <a:pt x="1064" y="736"/>
                    <a:pt x="870" y="736"/>
                  </a:cubicBezTo>
                  <a:cubicBezTo>
                    <a:pt x="774" y="715"/>
                    <a:pt x="716" y="774"/>
                    <a:pt x="716" y="890"/>
                  </a:cubicBezTo>
                  <a:lnTo>
                    <a:pt x="716" y="1200"/>
                  </a:lnTo>
                  <a:cubicBezTo>
                    <a:pt x="697" y="1277"/>
                    <a:pt x="658" y="1334"/>
                    <a:pt x="581" y="1355"/>
                  </a:cubicBezTo>
                  <a:cubicBezTo>
                    <a:pt x="388" y="1355"/>
                    <a:pt x="213" y="1373"/>
                    <a:pt x="39" y="1334"/>
                  </a:cubicBezTo>
                  <a:cubicBezTo>
                    <a:pt x="19" y="1316"/>
                    <a:pt x="19" y="1316"/>
                    <a:pt x="1" y="1316"/>
                  </a:cubicBezTo>
                  <a:cubicBezTo>
                    <a:pt x="19" y="1141"/>
                    <a:pt x="19" y="986"/>
                    <a:pt x="19" y="813"/>
                  </a:cubicBezTo>
                  <a:cubicBezTo>
                    <a:pt x="19" y="658"/>
                    <a:pt x="19" y="658"/>
                    <a:pt x="174" y="658"/>
                  </a:cubicBezTo>
                  <a:lnTo>
                    <a:pt x="581" y="658"/>
                  </a:lnTo>
                  <a:cubicBezTo>
                    <a:pt x="638" y="658"/>
                    <a:pt x="677" y="638"/>
                    <a:pt x="658" y="581"/>
                  </a:cubicBezTo>
                  <a:cubicBezTo>
                    <a:pt x="658" y="406"/>
                    <a:pt x="677" y="251"/>
                    <a:pt x="658" y="96"/>
                  </a:cubicBezTo>
                  <a:cubicBezTo>
                    <a:pt x="658" y="19"/>
                    <a:pt x="697" y="0"/>
                    <a:pt x="754" y="1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911100" y="3544275"/>
              <a:ext cx="34375" cy="34850"/>
            </a:xfrm>
            <a:custGeom>
              <a:avLst/>
              <a:gdLst/>
              <a:ahLst/>
              <a:cxnLst/>
              <a:rect l="l" t="t" r="r" b="b"/>
              <a:pathLst>
                <a:path w="1375" h="1394" extrusionOk="0">
                  <a:moveTo>
                    <a:pt x="21" y="678"/>
                  </a:moveTo>
                  <a:cubicBezTo>
                    <a:pt x="117" y="620"/>
                    <a:pt x="233" y="658"/>
                    <a:pt x="349" y="658"/>
                  </a:cubicBezTo>
                  <a:cubicBezTo>
                    <a:pt x="446" y="640"/>
                    <a:pt x="562" y="697"/>
                    <a:pt x="620" y="620"/>
                  </a:cubicBezTo>
                  <a:cubicBezTo>
                    <a:pt x="678" y="562"/>
                    <a:pt x="640" y="446"/>
                    <a:pt x="640" y="369"/>
                  </a:cubicBezTo>
                  <a:lnTo>
                    <a:pt x="640" y="78"/>
                  </a:lnTo>
                  <a:cubicBezTo>
                    <a:pt x="640" y="21"/>
                    <a:pt x="658" y="1"/>
                    <a:pt x="717" y="1"/>
                  </a:cubicBezTo>
                  <a:cubicBezTo>
                    <a:pt x="911" y="1"/>
                    <a:pt x="1104" y="1"/>
                    <a:pt x="1298" y="21"/>
                  </a:cubicBezTo>
                  <a:cubicBezTo>
                    <a:pt x="1298" y="21"/>
                    <a:pt x="1316" y="21"/>
                    <a:pt x="1316" y="39"/>
                  </a:cubicBezTo>
                  <a:cubicBezTo>
                    <a:pt x="1375" y="214"/>
                    <a:pt x="1336" y="369"/>
                    <a:pt x="1336" y="542"/>
                  </a:cubicBezTo>
                  <a:cubicBezTo>
                    <a:pt x="1336" y="620"/>
                    <a:pt x="1277" y="678"/>
                    <a:pt x="1200" y="697"/>
                  </a:cubicBezTo>
                  <a:cubicBezTo>
                    <a:pt x="1104" y="717"/>
                    <a:pt x="1007" y="717"/>
                    <a:pt x="911" y="717"/>
                  </a:cubicBezTo>
                  <a:cubicBezTo>
                    <a:pt x="697" y="717"/>
                    <a:pt x="678" y="717"/>
                    <a:pt x="678" y="949"/>
                  </a:cubicBezTo>
                  <a:lnTo>
                    <a:pt x="678" y="1200"/>
                  </a:lnTo>
                  <a:cubicBezTo>
                    <a:pt x="678" y="1259"/>
                    <a:pt x="658" y="1316"/>
                    <a:pt x="581" y="1336"/>
                  </a:cubicBezTo>
                  <a:cubicBezTo>
                    <a:pt x="388" y="1355"/>
                    <a:pt x="194" y="1393"/>
                    <a:pt x="1" y="1297"/>
                  </a:cubicBezTo>
                  <a:lnTo>
                    <a:pt x="1" y="1297"/>
                  </a:lnTo>
                  <a:lnTo>
                    <a:pt x="1" y="1277"/>
                  </a:lnTo>
                  <a:lnTo>
                    <a:pt x="1" y="1277"/>
                  </a:lnTo>
                  <a:cubicBezTo>
                    <a:pt x="117" y="1200"/>
                    <a:pt x="233" y="1220"/>
                    <a:pt x="330" y="1220"/>
                  </a:cubicBezTo>
                  <a:cubicBezTo>
                    <a:pt x="446" y="1220"/>
                    <a:pt x="504" y="1181"/>
                    <a:pt x="504" y="1065"/>
                  </a:cubicBezTo>
                  <a:cubicBezTo>
                    <a:pt x="485" y="678"/>
                    <a:pt x="524" y="717"/>
                    <a:pt x="175" y="717"/>
                  </a:cubicBezTo>
                  <a:cubicBezTo>
                    <a:pt x="117" y="717"/>
                    <a:pt x="59" y="717"/>
                    <a:pt x="21" y="67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911600" y="3656975"/>
              <a:ext cx="33875" cy="32925"/>
            </a:xfrm>
            <a:custGeom>
              <a:avLst/>
              <a:gdLst/>
              <a:ahLst/>
              <a:cxnLst/>
              <a:rect l="l" t="t" r="r" b="b"/>
              <a:pathLst>
                <a:path w="1355" h="1317" extrusionOk="0">
                  <a:moveTo>
                    <a:pt x="1278" y="1316"/>
                  </a:moveTo>
                  <a:lnTo>
                    <a:pt x="716" y="1316"/>
                  </a:lnTo>
                  <a:cubicBezTo>
                    <a:pt x="638" y="1316"/>
                    <a:pt x="620" y="1296"/>
                    <a:pt x="620" y="1219"/>
                  </a:cubicBezTo>
                  <a:lnTo>
                    <a:pt x="620" y="793"/>
                  </a:lnTo>
                  <a:cubicBezTo>
                    <a:pt x="620" y="697"/>
                    <a:pt x="581" y="677"/>
                    <a:pt x="504" y="677"/>
                  </a:cubicBezTo>
                  <a:lnTo>
                    <a:pt x="117" y="677"/>
                  </a:lnTo>
                  <a:cubicBezTo>
                    <a:pt x="78" y="677"/>
                    <a:pt x="39" y="697"/>
                    <a:pt x="1" y="659"/>
                  </a:cubicBezTo>
                  <a:cubicBezTo>
                    <a:pt x="97" y="581"/>
                    <a:pt x="233" y="620"/>
                    <a:pt x="349" y="620"/>
                  </a:cubicBezTo>
                  <a:cubicBezTo>
                    <a:pt x="465" y="620"/>
                    <a:pt x="504" y="561"/>
                    <a:pt x="504" y="445"/>
                  </a:cubicBezTo>
                  <a:cubicBezTo>
                    <a:pt x="504" y="310"/>
                    <a:pt x="465" y="156"/>
                    <a:pt x="542" y="19"/>
                  </a:cubicBezTo>
                  <a:cubicBezTo>
                    <a:pt x="658" y="1"/>
                    <a:pt x="658" y="97"/>
                    <a:pt x="658" y="156"/>
                  </a:cubicBezTo>
                  <a:cubicBezTo>
                    <a:pt x="677" y="272"/>
                    <a:pt x="658" y="368"/>
                    <a:pt x="658" y="465"/>
                  </a:cubicBezTo>
                  <a:cubicBezTo>
                    <a:pt x="658" y="581"/>
                    <a:pt x="716" y="620"/>
                    <a:pt x="813" y="620"/>
                  </a:cubicBezTo>
                  <a:cubicBezTo>
                    <a:pt x="929" y="620"/>
                    <a:pt x="1045" y="600"/>
                    <a:pt x="1161" y="620"/>
                  </a:cubicBezTo>
                  <a:cubicBezTo>
                    <a:pt x="1239" y="620"/>
                    <a:pt x="1316" y="659"/>
                    <a:pt x="1316" y="755"/>
                  </a:cubicBezTo>
                  <a:cubicBezTo>
                    <a:pt x="1316" y="929"/>
                    <a:pt x="1355" y="1123"/>
                    <a:pt x="1296" y="1296"/>
                  </a:cubicBezTo>
                  <a:cubicBezTo>
                    <a:pt x="1296" y="1316"/>
                    <a:pt x="1278" y="1316"/>
                    <a:pt x="1278" y="1316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943025" y="3527825"/>
              <a:ext cx="18400" cy="18900"/>
            </a:xfrm>
            <a:custGeom>
              <a:avLst/>
              <a:gdLst/>
              <a:ahLst/>
              <a:cxnLst/>
              <a:rect l="l" t="t" r="r" b="b"/>
              <a:pathLst>
                <a:path w="736" h="756" extrusionOk="0">
                  <a:moveTo>
                    <a:pt x="21" y="679"/>
                  </a:moveTo>
                  <a:lnTo>
                    <a:pt x="21" y="98"/>
                  </a:lnTo>
                  <a:cubicBezTo>
                    <a:pt x="0" y="21"/>
                    <a:pt x="39" y="1"/>
                    <a:pt x="98" y="1"/>
                  </a:cubicBezTo>
                  <a:cubicBezTo>
                    <a:pt x="291" y="1"/>
                    <a:pt x="465" y="1"/>
                    <a:pt x="640" y="21"/>
                  </a:cubicBezTo>
                  <a:lnTo>
                    <a:pt x="640" y="1"/>
                  </a:lnTo>
                  <a:cubicBezTo>
                    <a:pt x="736" y="214"/>
                    <a:pt x="697" y="408"/>
                    <a:pt x="678" y="620"/>
                  </a:cubicBezTo>
                  <a:cubicBezTo>
                    <a:pt x="678" y="659"/>
                    <a:pt x="640" y="697"/>
                    <a:pt x="601" y="697"/>
                  </a:cubicBezTo>
                  <a:cubicBezTo>
                    <a:pt x="407" y="717"/>
                    <a:pt x="214" y="756"/>
                    <a:pt x="21" y="67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943025" y="3687925"/>
              <a:ext cx="18400" cy="17900"/>
            </a:xfrm>
            <a:custGeom>
              <a:avLst/>
              <a:gdLst/>
              <a:ahLst/>
              <a:cxnLst/>
              <a:rect l="l" t="t" r="r" b="b"/>
              <a:pathLst>
                <a:path w="736" h="716" extrusionOk="0">
                  <a:moveTo>
                    <a:pt x="640" y="716"/>
                  </a:moveTo>
                  <a:lnTo>
                    <a:pt x="21" y="716"/>
                  </a:lnTo>
                  <a:cubicBezTo>
                    <a:pt x="0" y="504"/>
                    <a:pt x="21" y="290"/>
                    <a:pt x="21" y="78"/>
                  </a:cubicBezTo>
                  <a:lnTo>
                    <a:pt x="21" y="78"/>
                  </a:lnTo>
                  <a:cubicBezTo>
                    <a:pt x="214" y="1"/>
                    <a:pt x="407" y="40"/>
                    <a:pt x="601" y="58"/>
                  </a:cubicBezTo>
                  <a:cubicBezTo>
                    <a:pt x="640" y="58"/>
                    <a:pt x="678" y="78"/>
                    <a:pt x="678" y="117"/>
                  </a:cubicBezTo>
                  <a:cubicBezTo>
                    <a:pt x="697" y="329"/>
                    <a:pt x="736" y="523"/>
                    <a:pt x="640" y="716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910650" y="3656025"/>
              <a:ext cx="14975" cy="17425"/>
            </a:xfrm>
            <a:custGeom>
              <a:avLst/>
              <a:gdLst/>
              <a:ahLst/>
              <a:cxnLst/>
              <a:rect l="l" t="t" r="r" b="b"/>
              <a:pathLst>
                <a:path w="599" h="697" extrusionOk="0">
                  <a:moveTo>
                    <a:pt x="599" y="78"/>
                  </a:moveTo>
                  <a:cubicBezTo>
                    <a:pt x="599" y="232"/>
                    <a:pt x="599" y="406"/>
                    <a:pt x="580" y="560"/>
                  </a:cubicBezTo>
                  <a:cubicBezTo>
                    <a:pt x="580" y="697"/>
                    <a:pt x="580" y="697"/>
                    <a:pt x="464" y="697"/>
                  </a:cubicBezTo>
                  <a:lnTo>
                    <a:pt x="39" y="697"/>
                  </a:lnTo>
                  <a:cubicBezTo>
                    <a:pt x="0" y="483"/>
                    <a:pt x="19" y="290"/>
                    <a:pt x="19" y="78"/>
                  </a:cubicBezTo>
                  <a:lnTo>
                    <a:pt x="19" y="78"/>
                  </a:lnTo>
                  <a:cubicBezTo>
                    <a:pt x="212" y="0"/>
                    <a:pt x="406" y="0"/>
                    <a:pt x="599" y="7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910650" y="3561225"/>
              <a:ext cx="14025" cy="15000"/>
            </a:xfrm>
            <a:custGeom>
              <a:avLst/>
              <a:gdLst/>
              <a:ahLst/>
              <a:cxnLst/>
              <a:rect l="l" t="t" r="r" b="b"/>
              <a:pathLst>
                <a:path w="561" h="600" extrusionOk="0">
                  <a:moveTo>
                    <a:pt x="39" y="0"/>
                  </a:moveTo>
                  <a:lnTo>
                    <a:pt x="444" y="0"/>
                  </a:lnTo>
                  <a:cubicBezTo>
                    <a:pt x="522" y="0"/>
                    <a:pt x="560" y="19"/>
                    <a:pt x="560" y="96"/>
                  </a:cubicBezTo>
                  <a:lnTo>
                    <a:pt x="560" y="503"/>
                  </a:lnTo>
                  <a:cubicBezTo>
                    <a:pt x="560" y="561"/>
                    <a:pt x="522" y="599"/>
                    <a:pt x="464" y="599"/>
                  </a:cubicBezTo>
                  <a:lnTo>
                    <a:pt x="19" y="599"/>
                  </a:lnTo>
                  <a:cubicBezTo>
                    <a:pt x="19" y="387"/>
                    <a:pt x="0" y="194"/>
                    <a:pt x="39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1151950" y="3582975"/>
              <a:ext cx="21300" cy="78375"/>
            </a:xfrm>
            <a:custGeom>
              <a:avLst/>
              <a:gdLst/>
              <a:ahLst/>
              <a:cxnLst/>
              <a:rect l="l" t="t" r="r" b="b"/>
              <a:pathLst>
                <a:path w="852" h="3135" extrusionOk="0">
                  <a:moveTo>
                    <a:pt x="813" y="39"/>
                  </a:moveTo>
                  <a:cubicBezTo>
                    <a:pt x="852" y="78"/>
                    <a:pt x="833" y="136"/>
                    <a:pt x="833" y="194"/>
                  </a:cubicBezTo>
                  <a:lnTo>
                    <a:pt x="833" y="2941"/>
                  </a:lnTo>
                  <a:cubicBezTo>
                    <a:pt x="833" y="3000"/>
                    <a:pt x="852" y="3038"/>
                    <a:pt x="833" y="3095"/>
                  </a:cubicBezTo>
                  <a:cubicBezTo>
                    <a:pt x="581" y="3134"/>
                    <a:pt x="330" y="3116"/>
                    <a:pt x="78" y="3095"/>
                  </a:cubicBezTo>
                  <a:cubicBezTo>
                    <a:pt x="39" y="3077"/>
                    <a:pt x="21" y="3038"/>
                    <a:pt x="21" y="3000"/>
                  </a:cubicBezTo>
                  <a:cubicBezTo>
                    <a:pt x="1" y="2089"/>
                    <a:pt x="21" y="1161"/>
                    <a:pt x="21" y="232"/>
                  </a:cubicBezTo>
                  <a:cubicBezTo>
                    <a:pt x="21" y="20"/>
                    <a:pt x="21" y="20"/>
                    <a:pt x="233" y="20"/>
                  </a:cubicBezTo>
                  <a:cubicBezTo>
                    <a:pt x="426" y="20"/>
                    <a:pt x="620" y="0"/>
                    <a:pt x="813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1095400" y="3542850"/>
              <a:ext cx="77400" cy="195875"/>
            </a:xfrm>
            <a:custGeom>
              <a:avLst/>
              <a:gdLst/>
              <a:ahLst/>
              <a:cxnLst/>
              <a:rect l="l" t="t" r="r" b="b"/>
              <a:pathLst>
                <a:path w="3096" h="7835" extrusionOk="0">
                  <a:moveTo>
                    <a:pt x="3075" y="1644"/>
                  </a:moveTo>
                  <a:lnTo>
                    <a:pt x="2495" y="1644"/>
                  </a:lnTo>
                  <a:cubicBezTo>
                    <a:pt x="2340" y="1644"/>
                    <a:pt x="2340" y="1644"/>
                    <a:pt x="2340" y="1799"/>
                  </a:cubicBezTo>
                  <a:lnTo>
                    <a:pt x="2340" y="3173"/>
                  </a:lnTo>
                  <a:cubicBezTo>
                    <a:pt x="2340" y="3656"/>
                    <a:pt x="2322" y="4140"/>
                    <a:pt x="2322" y="4623"/>
                  </a:cubicBezTo>
                  <a:cubicBezTo>
                    <a:pt x="2205" y="4584"/>
                    <a:pt x="2224" y="4468"/>
                    <a:pt x="2224" y="4352"/>
                  </a:cubicBezTo>
                  <a:lnTo>
                    <a:pt x="2224" y="2206"/>
                  </a:lnTo>
                  <a:lnTo>
                    <a:pt x="2224" y="2012"/>
                  </a:lnTo>
                  <a:cubicBezTo>
                    <a:pt x="2205" y="1721"/>
                    <a:pt x="2205" y="1721"/>
                    <a:pt x="1915" y="1721"/>
                  </a:cubicBezTo>
                  <a:cubicBezTo>
                    <a:pt x="1798" y="1721"/>
                    <a:pt x="1664" y="1721"/>
                    <a:pt x="1548" y="1703"/>
                  </a:cubicBezTo>
                  <a:cubicBezTo>
                    <a:pt x="1393" y="1721"/>
                    <a:pt x="1218" y="1721"/>
                    <a:pt x="1063" y="1721"/>
                  </a:cubicBezTo>
                  <a:cubicBezTo>
                    <a:pt x="929" y="1721"/>
                    <a:pt x="870" y="1760"/>
                    <a:pt x="870" y="1896"/>
                  </a:cubicBezTo>
                  <a:lnTo>
                    <a:pt x="870" y="4430"/>
                  </a:lnTo>
                  <a:cubicBezTo>
                    <a:pt x="870" y="4566"/>
                    <a:pt x="929" y="4623"/>
                    <a:pt x="1063" y="4623"/>
                  </a:cubicBezTo>
                  <a:cubicBezTo>
                    <a:pt x="1218" y="4623"/>
                    <a:pt x="1373" y="4584"/>
                    <a:pt x="1548" y="4662"/>
                  </a:cubicBezTo>
                  <a:cubicBezTo>
                    <a:pt x="1566" y="4662"/>
                    <a:pt x="1605" y="4682"/>
                    <a:pt x="1625" y="4721"/>
                  </a:cubicBezTo>
                  <a:cubicBezTo>
                    <a:pt x="1664" y="4798"/>
                    <a:pt x="1664" y="4894"/>
                    <a:pt x="1664" y="4971"/>
                  </a:cubicBezTo>
                  <a:lnTo>
                    <a:pt x="1664" y="5977"/>
                  </a:lnTo>
                  <a:cubicBezTo>
                    <a:pt x="1664" y="6113"/>
                    <a:pt x="1703" y="6171"/>
                    <a:pt x="1837" y="6171"/>
                  </a:cubicBezTo>
                  <a:cubicBezTo>
                    <a:pt x="2224" y="6191"/>
                    <a:pt x="2224" y="6191"/>
                    <a:pt x="2224" y="5804"/>
                  </a:cubicBezTo>
                  <a:lnTo>
                    <a:pt x="2224" y="4971"/>
                  </a:lnTo>
                  <a:cubicBezTo>
                    <a:pt x="2224" y="4894"/>
                    <a:pt x="2205" y="4817"/>
                    <a:pt x="2244" y="4759"/>
                  </a:cubicBezTo>
                  <a:cubicBezTo>
                    <a:pt x="2263" y="4721"/>
                    <a:pt x="2283" y="4700"/>
                    <a:pt x="2322" y="4700"/>
                  </a:cubicBezTo>
                  <a:lnTo>
                    <a:pt x="3095" y="4700"/>
                  </a:lnTo>
                  <a:cubicBezTo>
                    <a:pt x="3037" y="4759"/>
                    <a:pt x="2979" y="4721"/>
                    <a:pt x="2921" y="4721"/>
                  </a:cubicBezTo>
                  <a:cubicBezTo>
                    <a:pt x="2766" y="4739"/>
                    <a:pt x="2611" y="4739"/>
                    <a:pt x="2456" y="4721"/>
                  </a:cubicBezTo>
                  <a:cubicBezTo>
                    <a:pt x="2360" y="4721"/>
                    <a:pt x="2322" y="4759"/>
                    <a:pt x="2322" y="4855"/>
                  </a:cubicBezTo>
                  <a:cubicBezTo>
                    <a:pt x="2340" y="5126"/>
                    <a:pt x="2322" y="5397"/>
                    <a:pt x="2322" y="5668"/>
                  </a:cubicBezTo>
                  <a:lnTo>
                    <a:pt x="2322" y="6093"/>
                  </a:lnTo>
                  <a:cubicBezTo>
                    <a:pt x="2322" y="6287"/>
                    <a:pt x="2322" y="6287"/>
                    <a:pt x="2147" y="6287"/>
                  </a:cubicBezTo>
                  <a:lnTo>
                    <a:pt x="1682" y="6287"/>
                  </a:lnTo>
                  <a:cubicBezTo>
                    <a:pt x="1586" y="6268"/>
                    <a:pt x="1548" y="6307"/>
                    <a:pt x="1548" y="6403"/>
                  </a:cubicBezTo>
                  <a:cubicBezTo>
                    <a:pt x="1566" y="6578"/>
                    <a:pt x="1548" y="6771"/>
                    <a:pt x="1566" y="6945"/>
                  </a:cubicBezTo>
                  <a:cubicBezTo>
                    <a:pt x="1566" y="7042"/>
                    <a:pt x="1528" y="7081"/>
                    <a:pt x="1432" y="7061"/>
                  </a:cubicBezTo>
                  <a:cubicBezTo>
                    <a:pt x="1257" y="7061"/>
                    <a:pt x="1083" y="7081"/>
                    <a:pt x="890" y="7061"/>
                  </a:cubicBezTo>
                  <a:cubicBezTo>
                    <a:pt x="813" y="7061"/>
                    <a:pt x="774" y="7099"/>
                    <a:pt x="774" y="7177"/>
                  </a:cubicBezTo>
                  <a:lnTo>
                    <a:pt x="774" y="7718"/>
                  </a:lnTo>
                  <a:cubicBezTo>
                    <a:pt x="774" y="7796"/>
                    <a:pt x="754" y="7834"/>
                    <a:pt x="658" y="7834"/>
                  </a:cubicBezTo>
                  <a:lnTo>
                    <a:pt x="77" y="7834"/>
                  </a:lnTo>
                  <a:cubicBezTo>
                    <a:pt x="39" y="7834"/>
                    <a:pt x="0" y="7834"/>
                    <a:pt x="0" y="7796"/>
                  </a:cubicBezTo>
                  <a:cubicBezTo>
                    <a:pt x="135" y="7680"/>
                    <a:pt x="289" y="7718"/>
                    <a:pt x="426" y="7718"/>
                  </a:cubicBezTo>
                  <a:cubicBezTo>
                    <a:pt x="658" y="7700"/>
                    <a:pt x="676" y="7700"/>
                    <a:pt x="676" y="7468"/>
                  </a:cubicBezTo>
                  <a:cubicBezTo>
                    <a:pt x="676" y="7158"/>
                    <a:pt x="676" y="7158"/>
                    <a:pt x="367" y="7158"/>
                  </a:cubicBezTo>
                  <a:cubicBezTo>
                    <a:pt x="232" y="7138"/>
                    <a:pt x="96" y="7177"/>
                    <a:pt x="0" y="7081"/>
                  </a:cubicBezTo>
                  <a:cubicBezTo>
                    <a:pt x="173" y="7022"/>
                    <a:pt x="348" y="7061"/>
                    <a:pt x="503" y="7042"/>
                  </a:cubicBezTo>
                  <a:cubicBezTo>
                    <a:pt x="792" y="7042"/>
                    <a:pt x="754" y="7081"/>
                    <a:pt x="754" y="6810"/>
                  </a:cubicBezTo>
                  <a:cubicBezTo>
                    <a:pt x="774" y="6655"/>
                    <a:pt x="774" y="6519"/>
                    <a:pt x="754" y="6384"/>
                  </a:cubicBezTo>
                  <a:cubicBezTo>
                    <a:pt x="754" y="6307"/>
                    <a:pt x="792" y="6268"/>
                    <a:pt x="870" y="6268"/>
                  </a:cubicBezTo>
                  <a:cubicBezTo>
                    <a:pt x="1045" y="6287"/>
                    <a:pt x="1218" y="6268"/>
                    <a:pt x="1393" y="6268"/>
                  </a:cubicBezTo>
                  <a:cubicBezTo>
                    <a:pt x="1548" y="6268"/>
                    <a:pt x="1548" y="6268"/>
                    <a:pt x="1548" y="6152"/>
                  </a:cubicBezTo>
                  <a:lnTo>
                    <a:pt x="1548" y="4855"/>
                  </a:lnTo>
                  <a:cubicBezTo>
                    <a:pt x="1548" y="4759"/>
                    <a:pt x="1528" y="4721"/>
                    <a:pt x="1412" y="4721"/>
                  </a:cubicBezTo>
                  <a:cubicBezTo>
                    <a:pt x="1238" y="4739"/>
                    <a:pt x="1063" y="4739"/>
                    <a:pt x="890" y="4721"/>
                  </a:cubicBezTo>
                  <a:cubicBezTo>
                    <a:pt x="792" y="4721"/>
                    <a:pt x="774" y="4759"/>
                    <a:pt x="774" y="4855"/>
                  </a:cubicBezTo>
                  <a:lnTo>
                    <a:pt x="774" y="5340"/>
                  </a:lnTo>
                  <a:cubicBezTo>
                    <a:pt x="774" y="5397"/>
                    <a:pt x="792" y="5436"/>
                    <a:pt x="754" y="5474"/>
                  </a:cubicBezTo>
                  <a:cubicBezTo>
                    <a:pt x="619" y="5224"/>
                    <a:pt x="619" y="4991"/>
                    <a:pt x="754" y="4739"/>
                  </a:cubicBezTo>
                  <a:cubicBezTo>
                    <a:pt x="774" y="4662"/>
                    <a:pt x="754" y="4605"/>
                    <a:pt x="754" y="4527"/>
                  </a:cubicBezTo>
                  <a:lnTo>
                    <a:pt x="754" y="1857"/>
                  </a:lnTo>
                  <a:lnTo>
                    <a:pt x="754" y="1780"/>
                  </a:lnTo>
                  <a:cubicBezTo>
                    <a:pt x="754" y="1644"/>
                    <a:pt x="754" y="1644"/>
                    <a:pt x="619" y="1625"/>
                  </a:cubicBezTo>
                  <a:cubicBezTo>
                    <a:pt x="444" y="1625"/>
                    <a:pt x="289" y="1644"/>
                    <a:pt x="116" y="1625"/>
                  </a:cubicBezTo>
                  <a:cubicBezTo>
                    <a:pt x="77" y="1625"/>
                    <a:pt x="39" y="1644"/>
                    <a:pt x="0" y="1605"/>
                  </a:cubicBezTo>
                  <a:cubicBezTo>
                    <a:pt x="116" y="1489"/>
                    <a:pt x="271" y="1528"/>
                    <a:pt x="406" y="1528"/>
                  </a:cubicBezTo>
                  <a:cubicBezTo>
                    <a:pt x="658" y="1528"/>
                    <a:pt x="658" y="1528"/>
                    <a:pt x="676" y="1257"/>
                  </a:cubicBezTo>
                  <a:cubicBezTo>
                    <a:pt x="676" y="1122"/>
                    <a:pt x="619" y="968"/>
                    <a:pt x="754" y="851"/>
                  </a:cubicBezTo>
                  <a:cubicBezTo>
                    <a:pt x="813" y="909"/>
                    <a:pt x="774" y="986"/>
                    <a:pt x="774" y="1045"/>
                  </a:cubicBezTo>
                  <a:lnTo>
                    <a:pt x="774" y="1509"/>
                  </a:lnTo>
                  <a:cubicBezTo>
                    <a:pt x="774" y="1587"/>
                    <a:pt x="813" y="1625"/>
                    <a:pt x="890" y="1625"/>
                  </a:cubicBezTo>
                  <a:cubicBezTo>
                    <a:pt x="1063" y="1605"/>
                    <a:pt x="1257" y="1605"/>
                    <a:pt x="1432" y="1605"/>
                  </a:cubicBezTo>
                  <a:cubicBezTo>
                    <a:pt x="1509" y="1625"/>
                    <a:pt x="1548" y="1587"/>
                    <a:pt x="1548" y="1509"/>
                  </a:cubicBezTo>
                  <a:lnTo>
                    <a:pt x="1548" y="1006"/>
                  </a:lnTo>
                  <a:lnTo>
                    <a:pt x="1548" y="58"/>
                  </a:lnTo>
                  <a:cubicBezTo>
                    <a:pt x="1528" y="39"/>
                    <a:pt x="1528" y="19"/>
                    <a:pt x="1548" y="0"/>
                  </a:cubicBezTo>
                  <a:cubicBezTo>
                    <a:pt x="1586" y="58"/>
                    <a:pt x="1644" y="58"/>
                    <a:pt x="1703" y="58"/>
                  </a:cubicBezTo>
                  <a:lnTo>
                    <a:pt x="2128" y="58"/>
                  </a:lnTo>
                  <a:cubicBezTo>
                    <a:pt x="2340" y="58"/>
                    <a:pt x="2322" y="39"/>
                    <a:pt x="2322" y="232"/>
                  </a:cubicBezTo>
                  <a:lnTo>
                    <a:pt x="2322" y="1393"/>
                  </a:lnTo>
                  <a:cubicBezTo>
                    <a:pt x="2322" y="1432"/>
                    <a:pt x="2340" y="1471"/>
                    <a:pt x="2322" y="1509"/>
                  </a:cubicBezTo>
                  <a:cubicBezTo>
                    <a:pt x="2322" y="1587"/>
                    <a:pt x="2360" y="1605"/>
                    <a:pt x="2438" y="1605"/>
                  </a:cubicBezTo>
                  <a:cubicBezTo>
                    <a:pt x="2592" y="1605"/>
                    <a:pt x="2747" y="1605"/>
                    <a:pt x="2902" y="1625"/>
                  </a:cubicBezTo>
                  <a:cubicBezTo>
                    <a:pt x="2959" y="1625"/>
                    <a:pt x="3018" y="1587"/>
                    <a:pt x="3075" y="1644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1075075" y="3602300"/>
              <a:ext cx="20350" cy="39225"/>
            </a:xfrm>
            <a:custGeom>
              <a:avLst/>
              <a:gdLst/>
              <a:ahLst/>
              <a:cxnLst/>
              <a:rect l="l" t="t" r="r" b="b"/>
              <a:pathLst>
                <a:path w="814" h="1569" extrusionOk="0">
                  <a:moveTo>
                    <a:pt x="58" y="1"/>
                  </a:moveTo>
                  <a:cubicBezTo>
                    <a:pt x="251" y="1"/>
                    <a:pt x="465" y="1"/>
                    <a:pt x="677" y="21"/>
                  </a:cubicBezTo>
                  <a:cubicBezTo>
                    <a:pt x="813" y="21"/>
                    <a:pt x="813" y="21"/>
                    <a:pt x="813" y="137"/>
                  </a:cubicBezTo>
                  <a:lnTo>
                    <a:pt x="813" y="1433"/>
                  </a:lnTo>
                  <a:cubicBezTo>
                    <a:pt x="813" y="1569"/>
                    <a:pt x="813" y="1569"/>
                    <a:pt x="677" y="1569"/>
                  </a:cubicBezTo>
                  <a:lnTo>
                    <a:pt x="58" y="1569"/>
                  </a:lnTo>
                  <a:cubicBezTo>
                    <a:pt x="1" y="1200"/>
                    <a:pt x="39" y="834"/>
                    <a:pt x="39" y="447"/>
                  </a:cubicBezTo>
                  <a:cubicBezTo>
                    <a:pt x="39" y="311"/>
                    <a:pt x="1" y="156"/>
                    <a:pt x="58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1094875" y="3505125"/>
              <a:ext cx="23250" cy="38700"/>
            </a:xfrm>
            <a:custGeom>
              <a:avLst/>
              <a:gdLst/>
              <a:ahLst/>
              <a:cxnLst/>
              <a:rect l="l" t="t" r="r" b="b"/>
              <a:pathLst>
                <a:path w="930" h="1548" extrusionOk="0">
                  <a:moveTo>
                    <a:pt x="813" y="1548"/>
                  </a:moveTo>
                  <a:cubicBezTo>
                    <a:pt x="756" y="1489"/>
                    <a:pt x="795" y="1432"/>
                    <a:pt x="775" y="1373"/>
                  </a:cubicBezTo>
                  <a:lnTo>
                    <a:pt x="775" y="1006"/>
                  </a:lnTo>
                  <a:cubicBezTo>
                    <a:pt x="775" y="793"/>
                    <a:pt x="795" y="813"/>
                    <a:pt x="581" y="813"/>
                  </a:cubicBezTo>
                  <a:cubicBezTo>
                    <a:pt x="427" y="813"/>
                    <a:pt x="292" y="793"/>
                    <a:pt x="137" y="813"/>
                  </a:cubicBezTo>
                  <a:cubicBezTo>
                    <a:pt x="40" y="813"/>
                    <a:pt x="1" y="774"/>
                    <a:pt x="1" y="697"/>
                  </a:cubicBezTo>
                  <a:cubicBezTo>
                    <a:pt x="21" y="503"/>
                    <a:pt x="21" y="310"/>
                    <a:pt x="21" y="116"/>
                  </a:cubicBezTo>
                  <a:cubicBezTo>
                    <a:pt x="1" y="39"/>
                    <a:pt x="21" y="0"/>
                    <a:pt x="117" y="0"/>
                  </a:cubicBezTo>
                  <a:cubicBezTo>
                    <a:pt x="310" y="19"/>
                    <a:pt x="485" y="19"/>
                    <a:pt x="679" y="0"/>
                  </a:cubicBezTo>
                  <a:cubicBezTo>
                    <a:pt x="775" y="0"/>
                    <a:pt x="795" y="39"/>
                    <a:pt x="795" y="135"/>
                  </a:cubicBezTo>
                  <a:cubicBezTo>
                    <a:pt x="795" y="367"/>
                    <a:pt x="795" y="581"/>
                    <a:pt x="813" y="813"/>
                  </a:cubicBezTo>
                  <a:cubicBezTo>
                    <a:pt x="930" y="1006"/>
                    <a:pt x="872" y="1218"/>
                    <a:pt x="872" y="1432"/>
                  </a:cubicBezTo>
                  <a:cubicBezTo>
                    <a:pt x="852" y="1471"/>
                    <a:pt x="852" y="1528"/>
                    <a:pt x="813" y="154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9"/>
            <p:cNvSpPr/>
            <p:nvPr/>
          </p:nvSpPr>
          <p:spPr>
            <a:xfrm>
              <a:off x="1075550" y="3544275"/>
              <a:ext cx="20325" cy="19875"/>
            </a:xfrm>
            <a:custGeom>
              <a:avLst/>
              <a:gdLst/>
              <a:ahLst/>
              <a:cxnLst/>
              <a:rect l="l" t="t" r="r" b="b"/>
              <a:pathLst>
                <a:path w="813" h="795" extrusionOk="0">
                  <a:moveTo>
                    <a:pt x="794" y="794"/>
                  </a:moveTo>
                  <a:lnTo>
                    <a:pt x="155" y="794"/>
                  </a:lnTo>
                  <a:cubicBezTo>
                    <a:pt x="0" y="794"/>
                    <a:pt x="0" y="794"/>
                    <a:pt x="0" y="658"/>
                  </a:cubicBezTo>
                  <a:lnTo>
                    <a:pt x="0" y="117"/>
                  </a:lnTo>
                  <a:cubicBezTo>
                    <a:pt x="0" y="21"/>
                    <a:pt x="20" y="1"/>
                    <a:pt x="116" y="1"/>
                  </a:cubicBezTo>
                  <a:lnTo>
                    <a:pt x="697" y="1"/>
                  </a:lnTo>
                  <a:cubicBezTo>
                    <a:pt x="774" y="1"/>
                    <a:pt x="794" y="21"/>
                    <a:pt x="794" y="98"/>
                  </a:cubicBezTo>
                  <a:cubicBezTo>
                    <a:pt x="794" y="330"/>
                    <a:pt x="813" y="562"/>
                    <a:pt x="794" y="794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1075550" y="3680200"/>
              <a:ext cx="20325" cy="19825"/>
            </a:xfrm>
            <a:custGeom>
              <a:avLst/>
              <a:gdLst/>
              <a:ahLst/>
              <a:cxnLst/>
              <a:rect l="l" t="t" r="r" b="b"/>
              <a:pathLst>
                <a:path w="813" h="793" extrusionOk="0">
                  <a:moveTo>
                    <a:pt x="794" y="0"/>
                  </a:moveTo>
                  <a:cubicBezTo>
                    <a:pt x="813" y="233"/>
                    <a:pt x="794" y="465"/>
                    <a:pt x="794" y="697"/>
                  </a:cubicBezTo>
                  <a:cubicBezTo>
                    <a:pt x="794" y="754"/>
                    <a:pt x="755" y="793"/>
                    <a:pt x="697" y="793"/>
                  </a:cubicBezTo>
                  <a:lnTo>
                    <a:pt x="116" y="793"/>
                  </a:lnTo>
                  <a:cubicBezTo>
                    <a:pt x="20" y="793"/>
                    <a:pt x="0" y="754"/>
                    <a:pt x="0" y="677"/>
                  </a:cubicBezTo>
                  <a:lnTo>
                    <a:pt x="0" y="116"/>
                  </a:lnTo>
                  <a:cubicBezTo>
                    <a:pt x="0" y="0"/>
                    <a:pt x="39" y="0"/>
                    <a:pt x="136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095400" y="3660350"/>
              <a:ext cx="18850" cy="20325"/>
            </a:xfrm>
            <a:custGeom>
              <a:avLst/>
              <a:gdLst/>
              <a:ahLst/>
              <a:cxnLst/>
              <a:rect l="l" t="t" r="r" b="b"/>
              <a:pathLst>
                <a:path w="754" h="813" extrusionOk="0">
                  <a:moveTo>
                    <a:pt x="754" y="39"/>
                  </a:moveTo>
                  <a:lnTo>
                    <a:pt x="754" y="774"/>
                  </a:lnTo>
                  <a:cubicBezTo>
                    <a:pt x="503" y="813"/>
                    <a:pt x="251" y="794"/>
                    <a:pt x="0" y="794"/>
                  </a:cubicBezTo>
                  <a:lnTo>
                    <a:pt x="0" y="794"/>
                  </a:lnTo>
                  <a:lnTo>
                    <a:pt x="0" y="155"/>
                  </a:lnTo>
                  <a:cubicBezTo>
                    <a:pt x="0" y="21"/>
                    <a:pt x="0" y="21"/>
                    <a:pt x="135" y="21"/>
                  </a:cubicBezTo>
                  <a:cubicBezTo>
                    <a:pt x="328" y="21"/>
                    <a:pt x="542" y="0"/>
                    <a:pt x="754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056200" y="3582975"/>
              <a:ext cx="19875" cy="19875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774" y="794"/>
                  </a:moveTo>
                  <a:lnTo>
                    <a:pt x="137" y="794"/>
                  </a:lnTo>
                  <a:cubicBezTo>
                    <a:pt x="39" y="794"/>
                    <a:pt x="0" y="774"/>
                    <a:pt x="20" y="678"/>
                  </a:cubicBezTo>
                  <a:lnTo>
                    <a:pt x="20" y="39"/>
                  </a:lnTo>
                  <a:cubicBezTo>
                    <a:pt x="271" y="0"/>
                    <a:pt x="523" y="20"/>
                    <a:pt x="774" y="39"/>
                  </a:cubicBezTo>
                  <a:lnTo>
                    <a:pt x="774" y="39"/>
                  </a:lnTo>
                  <a:cubicBezTo>
                    <a:pt x="794" y="291"/>
                    <a:pt x="794" y="542"/>
                    <a:pt x="774" y="794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056200" y="3641000"/>
              <a:ext cx="20325" cy="20350"/>
            </a:xfrm>
            <a:custGeom>
              <a:avLst/>
              <a:gdLst/>
              <a:ahLst/>
              <a:cxnLst/>
              <a:rect l="l" t="t" r="r" b="b"/>
              <a:pathLst>
                <a:path w="813" h="814" extrusionOk="0">
                  <a:moveTo>
                    <a:pt x="20" y="774"/>
                  </a:moveTo>
                  <a:lnTo>
                    <a:pt x="20" y="137"/>
                  </a:lnTo>
                  <a:cubicBezTo>
                    <a:pt x="0" y="39"/>
                    <a:pt x="39" y="1"/>
                    <a:pt x="137" y="1"/>
                  </a:cubicBezTo>
                  <a:cubicBezTo>
                    <a:pt x="349" y="21"/>
                    <a:pt x="562" y="1"/>
                    <a:pt x="774" y="1"/>
                  </a:cubicBezTo>
                  <a:cubicBezTo>
                    <a:pt x="813" y="233"/>
                    <a:pt x="774" y="485"/>
                    <a:pt x="794" y="717"/>
                  </a:cubicBezTo>
                  <a:cubicBezTo>
                    <a:pt x="794" y="774"/>
                    <a:pt x="756" y="795"/>
                    <a:pt x="697" y="795"/>
                  </a:cubicBezTo>
                  <a:cubicBezTo>
                    <a:pt x="485" y="774"/>
                    <a:pt x="253" y="813"/>
                    <a:pt x="20" y="774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094875" y="3563625"/>
              <a:ext cx="19375" cy="19375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775" y="20"/>
                  </a:moveTo>
                  <a:lnTo>
                    <a:pt x="775" y="619"/>
                  </a:lnTo>
                  <a:cubicBezTo>
                    <a:pt x="756" y="756"/>
                    <a:pt x="756" y="774"/>
                    <a:pt x="620" y="774"/>
                  </a:cubicBezTo>
                  <a:lnTo>
                    <a:pt x="21" y="774"/>
                  </a:lnTo>
                  <a:cubicBezTo>
                    <a:pt x="1" y="523"/>
                    <a:pt x="21" y="271"/>
                    <a:pt x="21" y="20"/>
                  </a:cubicBezTo>
                  <a:lnTo>
                    <a:pt x="21" y="20"/>
                  </a:lnTo>
                  <a:cubicBezTo>
                    <a:pt x="272" y="0"/>
                    <a:pt x="524" y="0"/>
                    <a:pt x="775" y="2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094875" y="3719850"/>
              <a:ext cx="19375" cy="17900"/>
            </a:xfrm>
            <a:custGeom>
              <a:avLst/>
              <a:gdLst/>
              <a:ahLst/>
              <a:cxnLst/>
              <a:rect l="l" t="t" r="r" b="b"/>
              <a:pathLst>
                <a:path w="775" h="716" extrusionOk="0">
                  <a:moveTo>
                    <a:pt x="21" y="1"/>
                  </a:moveTo>
                  <a:lnTo>
                    <a:pt x="620" y="1"/>
                  </a:lnTo>
                  <a:cubicBezTo>
                    <a:pt x="718" y="1"/>
                    <a:pt x="775" y="19"/>
                    <a:pt x="775" y="117"/>
                  </a:cubicBezTo>
                  <a:cubicBezTo>
                    <a:pt x="756" y="272"/>
                    <a:pt x="775" y="426"/>
                    <a:pt x="775" y="600"/>
                  </a:cubicBezTo>
                  <a:cubicBezTo>
                    <a:pt x="775" y="677"/>
                    <a:pt x="718" y="716"/>
                    <a:pt x="640" y="716"/>
                  </a:cubicBezTo>
                  <a:lnTo>
                    <a:pt x="21" y="716"/>
                  </a:lnTo>
                  <a:cubicBezTo>
                    <a:pt x="21" y="465"/>
                    <a:pt x="1" y="233"/>
                    <a:pt x="21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115200" y="3524475"/>
              <a:ext cx="19375" cy="19350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0" y="676"/>
                  </a:moveTo>
                  <a:lnTo>
                    <a:pt x="0" y="39"/>
                  </a:lnTo>
                  <a:cubicBezTo>
                    <a:pt x="214" y="0"/>
                    <a:pt x="426" y="39"/>
                    <a:pt x="658" y="19"/>
                  </a:cubicBezTo>
                  <a:cubicBezTo>
                    <a:pt x="736" y="19"/>
                    <a:pt x="756" y="57"/>
                    <a:pt x="756" y="135"/>
                  </a:cubicBezTo>
                  <a:cubicBezTo>
                    <a:pt x="756" y="310"/>
                    <a:pt x="774" y="503"/>
                    <a:pt x="756" y="676"/>
                  </a:cubicBezTo>
                  <a:cubicBezTo>
                    <a:pt x="503" y="774"/>
                    <a:pt x="253" y="774"/>
                    <a:pt x="0" y="676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056700" y="3583925"/>
              <a:ext cx="19825" cy="77425"/>
            </a:xfrm>
            <a:custGeom>
              <a:avLst/>
              <a:gdLst/>
              <a:ahLst/>
              <a:cxnLst/>
              <a:rect l="l" t="t" r="r" b="b"/>
              <a:pathLst>
                <a:path w="793" h="3097" extrusionOk="0">
                  <a:moveTo>
                    <a:pt x="0" y="3057"/>
                  </a:moveTo>
                  <a:lnTo>
                    <a:pt x="619" y="3057"/>
                  </a:lnTo>
                  <a:cubicBezTo>
                    <a:pt x="715" y="3057"/>
                    <a:pt x="754" y="3019"/>
                    <a:pt x="754" y="2923"/>
                  </a:cubicBezTo>
                  <a:cubicBezTo>
                    <a:pt x="736" y="2709"/>
                    <a:pt x="754" y="2497"/>
                    <a:pt x="754" y="2284"/>
                  </a:cubicBezTo>
                  <a:lnTo>
                    <a:pt x="754" y="756"/>
                  </a:lnTo>
                  <a:lnTo>
                    <a:pt x="754" y="1"/>
                  </a:lnTo>
                  <a:cubicBezTo>
                    <a:pt x="793" y="40"/>
                    <a:pt x="774" y="117"/>
                    <a:pt x="774" y="176"/>
                  </a:cubicBezTo>
                  <a:cubicBezTo>
                    <a:pt x="793" y="369"/>
                    <a:pt x="793" y="563"/>
                    <a:pt x="793" y="736"/>
                  </a:cubicBezTo>
                  <a:lnTo>
                    <a:pt x="793" y="2304"/>
                  </a:lnTo>
                  <a:cubicBezTo>
                    <a:pt x="793" y="2516"/>
                    <a:pt x="774" y="2748"/>
                    <a:pt x="774" y="2962"/>
                  </a:cubicBezTo>
                  <a:cubicBezTo>
                    <a:pt x="793" y="3057"/>
                    <a:pt x="754" y="3096"/>
                    <a:pt x="658" y="3096"/>
                  </a:cubicBezTo>
                  <a:lnTo>
                    <a:pt x="96" y="3096"/>
                  </a:lnTo>
                  <a:cubicBezTo>
                    <a:pt x="58" y="3096"/>
                    <a:pt x="19" y="3096"/>
                    <a:pt x="0" y="3057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115200" y="3541375"/>
              <a:ext cx="18900" cy="3425"/>
            </a:xfrm>
            <a:custGeom>
              <a:avLst/>
              <a:gdLst/>
              <a:ahLst/>
              <a:cxnLst/>
              <a:rect l="l" t="t" r="r" b="b"/>
              <a:pathLst>
                <a:path w="756" h="137" extrusionOk="0">
                  <a:moveTo>
                    <a:pt x="0" y="0"/>
                  </a:moveTo>
                  <a:lnTo>
                    <a:pt x="756" y="0"/>
                  </a:lnTo>
                  <a:lnTo>
                    <a:pt x="756" y="59"/>
                  </a:lnTo>
                  <a:lnTo>
                    <a:pt x="756" y="117"/>
                  </a:lnTo>
                  <a:cubicBezTo>
                    <a:pt x="503" y="117"/>
                    <a:pt x="253" y="137"/>
                    <a:pt x="0" y="9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056700" y="3582500"/>
              <a:ext cx="18875" cy="1450"/>
            </a:xfrm>
            <a:custGeom>
              <a:avLst/>
              <a:gdLst/>
              <a:ahLst/>
              <a:cxnLst/>
              <a:rect l="l" t="t" r="r" b="b"/>
              <a:pathLst>
                <a:path w="755" h="58" extrusionOk="0">
                  <a:moveTo>
                    <a:pt x="754" y="58"/>
                  </a:moveTo>
                  <a:lnTo>
                    <a:pt x="0" y="58"/>
                  </a:lnTo>
                  <a:lnTo>
                    <a:pt x="0" y="39"/>
                  </a:lnTo>
                  <a:cubicBezTo>
                    <a:pt x="251" y="1"/>
                    <a:pt x="503" y="1"/>
                    <a:pt x="754" y="5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115200" y="3583925"/>
              <a:ext cx="19375" cy="76450"/>
            </a:xfrm>
            <a:custGeom>
              <a:avLst/>
              <a:gdLst/>
              <a:ahLst/>
              <a:cxnLst/>
              <a:rect l="l" t="t" r="r" b="b"/>
              <a:pathLst>
                <a:path w="775" h="3058" extrusionOk="0">
                  <a:moveTo>
                    <a:pt x="756" y="1"/>
                  </a:moveTo>
                  <a:cubicBezTo>
                    <a:pt x="756" y="1027"/>
                    <a:pt x="774" y="2033"/>
                    <a:pt x="756" y="3057"/>
                  </a:cubicBezTo>
                  <a:lnTo>
                    <a:pt x="155" y="3057"/>
                  </a:lnTo>
                  <a:cubicBezTo>
                    <a:pt x="0" y="3057"/>
                    <a:pt x="0" y="3039"/>
                    <a:pt x="0" y="2884"/>
                  </a:cubicBezTo>
                  <a:lnTo>
                    <a:pt x="0" y="1762"/>
                  </a:lnTo>
                  <a:lnTo>
                    <a:pt x="0" y="176"/>
                  </a:lnTo>
                  <a:cubicBezTo>
                    <a:pt x="0" y="1"/>
                    <a:pt x="0" y="1"/>
                    <a:pt x="175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135050" y="3660850"/>
              <a:ext cx="17900" cy="38225"/>
            </a:xfrm>
            <a:custGeom>
              <a:avLst/>
              <a:gdLst/>
              <a:ahLst/>
              <a:cxnLst/>
              <a:rect l="l" t="t" r="r" b="b"/>
              <a:pathLst>
                <a:path w="716" h="1529" extrusionOk="0">
                  <a:moveTo>
                    <a:pt x="0" y="1"/>
                  </a:moveTo>
                  <a:lnTo>
                    <a:pt x="715" y="1"/>
                  </a:lnTo>
                  <a:lnTo>
                    <a:pt x="715" y="1335"/>
                  </a:lnTo>
                  <a:cubicBezTo>
                    <a:pt x="715" y="1510"/>
                    <a:pt x="697" y="1528"/>
                    <a:pt x="522" y="1528"/>
                  </a:cubicBezTo>
                  <a:lnTo>
                    <a:pt x="155" y="1528"/>
                  </a:lnTo>
                  <a:cubicBezTo>
                    <a:pt x="0" y="1528"/>
                    <a:pt x="0" y="1510"/>
                    <a:pt x="0" y="1355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1135050" y="3545250"/>
              <a:ext cx="17900" cy="37750"/>
            </a:xfrm>
            <a:custGeom>
              <a:avLst/>
              <a:gdLst/>
              <a:ahLst/>
              <a:cxnLst/>
              <a:rect l="l" t="t" r="r" b="b"/>
              <a:pathLst>
                <a:path w="716" h="1510" extrusionOk="0">
                  <a:moveTo>
                    <a:pt x="715" y="755"/>
                  </a:moveTo>
                  <a:lnTo>
                    <a:pt x="715" y="1354"/>
                  </a:lnTo>
                  <a:cubicBezTo>
                    <a:pt x="697" y="1491"/>
                    <a:pt x="697" y="1509"/>
                    <a:pt x="561" y="1509"/>
                  </a:cubicBezTo>
                  <a:lnTo>
                    <a:pt x="117" y="1509"/>
                  </a:lnTo>
                  <a:cubicBezTo>
                    <a:pt x="39" y="1509"/>
                    <a:pt x="0" y="1470"/>
                    <a:pt x="0" y="1375"/>
                  </a:cubicBezTo>
                  <a:lnTo>
                    <a:pt x="0" y="116"/>
                  </a:lnTo>
                  <a:cubicBezTo>
                    <a:pt x="0" y="39"/>
                    <a:pt x="39" y="0"/>
                    <a:pt x="117" y="0"/>
                  </a:cubicBezTo>
                  <a:lnTo>
                    <a:pt x="561" y="0"/>
                  </a:lnTo>
                  <a:cubicBezTo>
                    <a:pt x="697" y="0"/>
                    <a:pt x="697" y="0"/>
                    <a:pt x="715" y="155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39"/>
          <p:cNvGrpSpPr/>
          <p:nvPr/>
        </p:nvGrpSpPr>
        <p:grpSpPr>
          <a:xfrm>
            <a:off x="6213382" y="3362138"/>
            <a:ext cx="656437" cy="549133"/>
            <a:chOff x="343800" y="2991950"/>
            <a:chExt cx="414025" cy="346325"/>
          </a:xfrm>
        </p:grpSpPr>
        <p:sp>
          <p:nvSpPr>
            <p:cNvPr id="1365" name="Google Shape;1365;p39"/>
            <p:cNvSpPr/>
            <p:nvPr/>
          </p:nvSpPr>
          <p:spPr>
            <a:xfrm>
              <a:off x="421650" y="3301475"/>
              <a:ext cx="45025" cy="14075"/>
            </a:xfrm>
            <a:custGeom>
              <a:avLst/>
              <a:gdLst/>
              <a:ahLst/>
              <a:cxnLst/>
              <a:rect l="l" t="t" r="r" b="b"/>
              <a:pathLst>
                <a:path w="1801" h="563" extrusionOk="0">
                  <a:moveTo>
                    <a:pt x="1" y="563"/>
                  </a:moveTo>
                  <a:lnTo>
                    <a:pt x="1" y="117"/>
                  </a:lnTo>
                  <a:cubicBezTo>
                    <a:pt x="1" y="1"/>
                    <a:pt x="1" y="1"/>
                    <a:pt x="117" y="1"/>
                  </a:cubicBezTo>
                  <a:lnTo>
                    <a:pt x="1685" y="1"/>
                  </a:lnTo>
                  <a:cubicBezTo>
                    <a:pt x="1801" y="1"/>
                    <a:pt x="1801" y="1"/>
                    <a:pt x="1801" y="117"/>
                  </a:cubicBezTo>
                  <a:lnTo>
                    <a:pt x="1801" y="447"/>
                  </a:lnTo>
                  <a:cubicBezTo>
                    <a:pt x="1801" y="543"/>
                    <a:pt x="1781" y="563"/>
                    <a:pt x="1685" y="563"/>
                  </a:cubicBezTo>
                  <a:lnTo>
                    <a:pt x="1375" y="563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405725" y="3285550"/>
              <a:ext cx="17425" cy="15500"/>
            </a:xfrm>
            <a:custGeom>
              <a:avLst/>
              <a:gdLst/>
              <a:ahLst/>
              <a:cxnLst/>
              <a:rect l="l" t="t" r="r" b="b"/>
              <a:pathLst>
                <a:path w="697" h="620" extrusionOk="0">
                  <a:moveTo>
                    <a:pt x="19" y="599"/>
                  </a:moveTo>
                  <a:lnTo>
                    <a:pt x="19" y="96"/>
                  </a:lnTo>
                  <a:cubicBezTo>
                    <a:pt x="0" y="39"/>
                    <a:pt x="39" y="0"/>
                    <a:pt x="116" y="0"/>
                  </a:cubicBezTo>
                  <a:lnTo>
                    <a:pt x="599" y="0"/>
                  </a:lnTo>
                  <a:cubicBezTo>
                    <a:pt x="697" y="194"/>
                    <a:pt x="658" y="387"/>
                    <a:pt x="638" y="581"/>
                  </a:cubicBezTo>
                  <a:cubicBezTo>
                    <a:pt x="619" y="581"/>
                    <a:pt x="619" y="599"/>
                    <a:pt x="619" y="599"/>
                  </a:cubicBezTo>
                  <a:cubicBezTo>
                    <a:pt x="406" y="599"/>
                    <a:pt x="212" y="619"/>
                    <a:pt x="19" y="59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465675" y="3285550"/>
              <a:ext cx="16950" cy="15500"/>
            </a:xfrm>
            <a:custGeom>
              <a:avLst/>
              <a:gdLst/>
              <a:ahLst/>
              <a:cxnLst/>
              <a:rect l="l" t="t" r="r" b="b"/>
              <a:pathLst>
                <a:path w="678" h="620" extrusionOk="0">
                  <a:moveTo>
                    <a:pt x="97" y="0"/>
                  </a:moveTo>
                  <a:lnTo>
                    <a:pt x="561" y="0"/>
                  </a:lnTo>
                  <a:cubicBezTo>
                    <a:pt x="659" y="0"/>
                    <a:pt x="659" y="19"/>
                    <a:pt x="677" y="116"/>
                  </a:cubicBezTo>
                  <a:lnTo>
                    <a:pt x="677" y="599"/>
                  </a:lnTo>
                  <a:cubicBezTo>
                    <a:pt x="465" y="619"/>
                    <a:pt x="272" y="599"/>
                    <a:pt x="58" y="599"/>
                  </a:cubicBezTo>
                  <a:lnTo>
                    <a:pt x="58" y="581"/>
                  </a:lnTo>
                  <a:cubicBezTo>
                    <a:pt x="1" y="426"/>
                    <a:pt x="20" y="251"/>
                    <a:pt x="40" y="78"/>
                  </a:cubicBezTo>
                  <a:cubicBezTo>
                    <a:pt x="40" y="58"/>
                    <a:pt x="40" y="0"/>
                    <a:pt x="97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420700" y="3299550"/>
              <a:ext cx="46950" cy="16475"/>
            </a:xfrm>
            <a:custGeom>
              <a:avLst/>
              <a:gdLst/>
              <a:ahLst/>
              <a:cxnLst/>
              <a:rect l="l" t="t" r="r" b="b"/>
              <a:pathLst>
                <a:path w="1878" h="659" extrusionOk="0">
                  <a:moveTo>
                    <a:pt x="1857" y="39"/>
                  </a:moveTo>
                  <a:cubicBezTo>
                    <a:pt x="1877" y="214"/>
                    <a:pt x="1877" y="408"/>
                    <a:pt x="1877" y="581"/>
                  </a:cubicBezTo>
                  <a:cubicBezTo>
                    <a:pt x="1877" y="640"/>
                    <a:pt x="1857" y="658"/>
                    <a:pt x="1800" y="658"/>
                  </a:cubicBezTo>
                  <a:lnTo>
                    <a:pt x="59" y="658"/>
                  </a:lnTo>
                  <a:cubicBezTo>
                    <a:pt x="59" y="658"/>
                    <a:pt x="39" y="658"/>
                    <a:pt x="39" y="640"/>
                  </a:cubicBezTo>
                  <a:cubicBezTo>
                    <a:pt x="98" y="581"/>
                    <a:pt x="194" y="601"/>
                    <a:pt x="271" y="601"/>
                  </a:cubicBezTo>
                  <a:lnTo>
                    <a:pt x="1548" y="601"/>
                  </a:lnTo>
                  <a:cubicBezTo>
                    <a:pt x="1780" y="601"/>
                    <a:pt x="1800" y="581"/>
                    <a:pt x="1800" y="349"/>
                  </a:cubicBezTo>
                  <a:lnTo>
                    <a:pt x="1800" y="330"/>
                  </a:lnTo>
                  <a:cubicBezTo>
                    <a:pt x="1800" y="137"/>
                    <a:pt x="1780" y="117"/>
                    <a:pt x="1586" y="117"/>
                  </a:cubicBezTo>
                  <a:lnTo>
                    <a:pt x="291" y="117"/>
                  </a:lnTo>
                  <a:cubicBezTo>
                    <a:pt x="98" y="117"/>
                    <a:pt x="98" y="137"/>
                    <a:pt x="77" y="330"/>
                  </a:cubicBezTo>
                  <a:cubicBezTo>
                    <a:pt x="77" y="426"/>
                    <a:pt x="116" y="542"/>
                    <a:pt x="39" y="640"/>
                  </a:cubicBezTo>
                  <a:cubicBezTo>
                    <a:pt x="0" y="620"/>
                    <a:pt x="20" y="581"/>
                    <a:pt x="20" y="542"/>
                  </a:cubicBezTo>
                  <a:lnTo>
                    <a:pt x="20" y="39"/>
                  </a:lnTo>
                  <a:lnTo>
                    <a:pt x="0" y="39"/>
                  </a:lnTo>
                  <a:cubicBezTo>
                    <a:pt x="59" y="1"/>
                    <a:pt x="136" y="1"/>
                    <a:pt x="214" y="1"/>
                  </a:cubicBezTo>
                  <a:lnTo>
                    <a:pt x="1664" y="1"/>
                  </a:lnTo>
                  <a:cubicBezTo>
                    <a:pt x="1741" y="1"/>
                    <a:pt x="1819" y="1"/>
                    <a:pt x="1877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468075" y="3146250"/>
              <a:ext cx="76450" cy="154300"/>
            </a:xfrm>
            <a:custGeom>
              <a:avLst/>
              <a:gdLst/>
              <a:ahLst/>
              <a:cxnLst/>
              <a:rect l="l" t="t" r="r" b="b"/>
              <a:pathLst>
                <a:path w="3058" h="6172" extrusionOk="0">
                  <a:moveTo>
                    <a:pt x="2459" y="1239"/>
                  </a:moveTo>
                  <a:cubicBezTo>
                    <a:pt x="2438" y="1278"/>
                    <a:pt x="2438" y="1335"/>
                    <a:pt x="2438" y="1374"/>
                  </a:cubicBezTo>
                  <a:lnTo>
                    <a:pt x="2438" y="1760"/>
                  </a:lnTo>
                  <a:cubicBezTo>
                    <a:pt x="2438" y="1838"/>
                    <a:pt x="2420" y="1858"/>
                    <a:pt x="2343" y="1858"/>
                  </a:cubicBezTo>
                  <a:lnTo>
                    <a:pt x="1355" y="1858"/>
                  </a:lnTo>
                  <a:cubicBezTo>
                    <a:pt x="1182" y="1858"/>
                    <a:pt x="1200" y="1838"/>
                    <a:pt x="1200" y="2031"/>
                  </a:cubicBezTo>
                  <a:lnTo>
                    <a:pt x="1200" y="5379"/>
                  </a:lnTo>
                  <a:cubicBezTo>
                    <a:pt x="1200" y="5591"/>
                    <a:pt x="1239" y="5552"/>
                    <a:pt x="1027" y="5552"/>
                  </a:cubicBezTo>
                  <a:lnTo>
                    <a:pt x="717" y="5552"/>
                  </a:lnTo>
                  <a:cubicBezTo>
                    <a:pt x="601" y="5552"/>
                    <a:pt x="581" y="5572"/>
                    <a:pt x="581" y="5668"/>
                  </a:cubicBezTo>
                  <a:lnTo>
                    <a:pt x="581" y="6055"/>
                  </a:lnTo>
                  <a:cubicBezTo>
                    <a:pt x="581" y="6094"/>
                    <a:pt x="601" y="6133"/>
                    <a:pt x="581" y="6171"/>
                  </a:cubicBezTo>
                  <a:cubicBezTo>
                    <a:pt x="504" y="6055"/>
                    <a:pt x="543" y="5939"/>
                    <a:pt x="524" y="5823"/>
                  </a:cubicBezTo>
                  <a:cubicBezTo>
                    <a:pt x="524" y="5630"/>
                    <a:pt x="524" y="5630"/>
                    <a:pt x="331" y="5611"/>
                  </a:cubicBezTo>
                  <a:cubicBezTo>
                    <a:pt x="215" y="5611"/>
                    <a:pt x="98" y="5650"/>
                    <a:pt x="1" y="5572"/>
                  </a:cubicBezTo>
                  <a:cubicBezTo>
                    <a:pt x="40" y="5475"/>
                    <a:pt x="137" y="5495"/>
                    <a:pt x="215" y="5495"/>
                  </a:cubicBezTo>
                  <a:cubicBezTo>
                    <a:pt x="543" y="5495"/>
                    <a:pt x="524" y="5534"/>
                    <a:pt x="524" y="5165"/>
                  </a:cubicBezTo>
                  <a:cubicBezTo>
                    <a:pt x="524" y="4682"/>
                    <a:pt x="524" y="4198"/>
                    <a:pt x="543" y="3715"/>
                  </a:cubicBezTo>
                  <a:cubicBezTo>
                    <a:pt x="543" y="3424"/>
                    <a:pt x="524" y="3153"/>
                    <a:pt x="524" y="2883"/>
                  </a:cubicBezTo>
                  <a:cubicBezTo>
                    <a:pt x="543" y="2400"/>
                    <a:pt x="543" y="1935"/>
                    <a:pt x="524" y="1451"/>
                  </a:cubicBezTo>
                  <a:cubicBezTo>
                    <a:pt x="524" y="1219"/>
                    <a:pt x="563" y="1180"/>
                    <a:pt x="795" y="1180"/>
                  </a:cubicBezTo>
                  <a:lnTo>
                    <a:pt x="2188" y="1180"/>
                  </a:lnTo>
                  <a:cubicBezTo>
                    <a:pt x="2381" y="1180"/>
                    <a:pt x="2381" y="1180"/>
                    <a:pt x="2381" y="968"/>
                  </a:cubicBezTo>
                  <a:lnTo>
                    <a:pt x="2381" y="233"/>
                  </a:lnTo>
                  <a:cubicBezTo>
                    <a:pt x="2381" y="156"/>
                    <a:pt x="2381" y="97"/>
                    <a:pt x="2420" y="19"/>
                  </a:cubicBezTo>
                  <a:cubicBezTo>
                    <a:pt x="2420" y="19"/>
                    <a:pt x="2420" y="1"/>
                    <a:pt x="2438" y="1"/>
                  </a:cubicBezTo>
                  <a:lnTo>
                    <a:pt x="2962" y="1"/>
                  </a:lnTo>
                  <a:cubicBezTo>
                    <a:pt x="3039" y="1"/>
                    <a:pt x="3058" y="19"/>
                    <a:pt x="3058" y="97"/>
                  </a:cubicBezTo>
                  <a:lnTo>
                    <a:pt x="3058" y="1180"/>
                  </a:lnTo>
                  <a:cubicBezTo>
                    <a:pt x="3058" y="1200"/>
                    <a:pt x="3058" y="1219"/>
                    <a:pt x="3039" y="1219"/>
                  </a:cubicBezTo>
                  <a:cubicBezTo>
                    <a:pt x="2980" y="1162"/>
                    <a:pt x="2980" y="1103"/>
                    <a:pt x="2980" y="1025"/>
                  </a:cubicBezTo>
                  <a:lnTo>
                    <a:pt x="2980" y="252"/>
                  </a:lnTo>
                  <a:cubicBezTo>
                    <a:pt x="2980" y="97"/>
                    <a:pt x="2962" y="78"/>
                    <a:pt x="2807" y="78"/>
                  </a:cubicBezTo>
                  <a:cubicBezTo>
                    <a:pt x="2516" y="78"/>
                    <a:pt x="2516" y="78"/>
                    <a:pt x="2516" y="368"/>
                  </a:cubicBezTo>
                  <a:lnTo>
                    <a:pt x="2516" y="1025"/>
                  </a:lnTo>
                  <a:cubicBezTo>
                    <a:pt x="2516" y="1103"/>
                    <a:pt x="2516" y="1180"/>
                    <a:pt x="2459" y="12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359275" y="3175750"/>
              <a:ext cx="61950" cy="124800"/>
            </a:xfrm>
            <a:custGeom>
              <a:avLst/>
              <a:gdLst/>
              <a:ahLst/>
              <a:cxnLst/>
              <a:rect l="l" t="t" r="r" b="b"/>
              <a:pathLst>
                <a:path w="2478" h="4992" extrusionOk="0">
                  <a:moveTo>
                    <a:pt x="1877" y="4991"/>
                  </a:moveTo>
                  <a:cubicBezTo>
                    <a:pt x="1838" y="4857"/>
                    <a:pt x="1858" y="4720"/>
                    <a:pt x="1858" y="4586"/>
                  </a:cubicBezTo>
                  <a:lnTo>
                    <a:pt x="1858" y="4488"/>
                  </a:lnTo>
                  <a:cubicBezTo>
                    <a:pt x="1858" y="4392"/>
                    <a:pt x="1819" y="4372"/>
                    <a:pt x="1742" y="4372"/>
                  </a:cubicBezTo>
                  <a:cubicBezTo>
                    <a:pt x="1626" y="4392"/>
                    <a:pt x="1490" y="4392"/>
                    <a:pt x="1374" y="4372"/>
                  </a:cubicBezTo>
                  <a:cubicBezTo>
                    <a:pt x="1239" y="4372"/>
                    <a:pt x="1239" y="4372"/>
                    <a:pt x="1239" y="4256"/>
                  </a:cubicBezTo>
                  <a:lnTo>
                    <a:pt x="1239" y="871"/>
                  </a:lnTo>
                  <a:cubicBezTo>
                    <a:pt x="1239" y="658"/>
                    <a:pt x="1258" y="678"/>
                    <a:pt x="1064" y="678"/>
                  </a:cubicBezTo>
                  <a:lnTo>
                    <a:pt x="136" y="678"/>
                  </a:lnTo>
                  <a:cubicBezTo>
                    <a:pt x="19" y="678"/>
                    <a:pt x="19" y="678"/>
                    <a:pt x="1" y="562"/>
                  </a:cubicBezTo>
                  <a:cubicBezTo>
                    <a:pt x="1" y="387"/>
                    <a:pt x="19" y="214"/>
                    <a:pt x="19" y="39"/>
                  </a:cubicBezTo>
                  <a:lnTo>
                    <a:pt x="40" y="20"/>
                  </a:lnTo>
                  <a:cubicBezTo>
                    <a:pt x="97" y="0"/>
                    <a:pt x="156" y="0"/>
                    <a:pt x="233" y="0"/>
                  </a:cubicBezTo>
                  <a:lnTo>
                    <a:pt x="1606" y="0"/>
                  </a:lnTo>
                  <a:cubicBezTo>
                    <a:pt x="1877" y="0"/>
                    <a:pt x="1915" y="39"/>
                    <a:pt x="1915" y="310"/>
                  </a:cubicBezTo>
                  <a:lnTo>
                    <a:pt x="1915" y="4044"/>
                  </a:lnTo>
                  <a:cubicBezTo>
                    <a:pt x="1915" y="4315"/>
                    <a:pt x="1915" y="4315"/>
                    <a:pt x="2186" y="4315"/>
                  </a:cubicBezTo>
                  <a:cubicBezTo>
                    <a:pt x="2284" y="4315"/>
                    <a:pt x="2400" y="4295"/>
                    <a:pt x="2477" y="4372"/>
                  </a:cubicBezTo>
                  <a:cubicBezTo>
                    <a:pt x="2400" y="4470"/>
                    <a:pt x="2302" y="4431"/>
                    <a:pt x="2206" y="4431"/>
                  </a:cubicBezTo>
                  <a:cubicBezTo>
                    <a:pt x="1877" y="4450"/>
                    <a:pt x="1915" y="4431"/>
                    <a:pt x="1915" y="4741"/>
                  </a:cubicBezTo>
                  <a:cubicBezTo>
                    <a:pt x="1915" y="4818"/>
                    <a:pt x="1935" y="4914"/>
                    <a:pt x="1877" y="499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496125" y="3084825"/>
              <a:ext cx="17950" cy="32450"/>
            </a:xfrm>
            <a:custGeom>
              <a:avLst/>
              <a:gdLst/>
              <a:ahLst/>
              <a:cxnLst/>
              <a:rect l="l" t="t" r="r" b="b"/>
              <a:pathLst>
                <a:path w="718" h="1298" extrusionOk="0">
                  <a:moveTo>
                    <a:pt x="78" y="0"/>
                  </a:moveTo>
                  <a:lnTo>
                    <a:pt x="581" y="0"/>
                  </a:lnTo>
                  <a:cubicBezTo>
                    <a:pt x="697" y="0"/>
                    <a:pt x="697" y="0"/>
                    <a:pt x="697" y="116"/>
                  </a:cubicBezTo>
                  <a:lnTo>
                    <a:pt x="697" y="1104"/>
                  </a:lnTo>
                  <a:cubicBezTo>
                    <a:pt x="697" y="1142"/>
                    <a:pt x="697" y="1181"/>
                    <a:pt x="718" y="1238"/>
                  </a:cubicBezTo>
                  <a:cubicBezTo>
                    <a:pt x="697" y="1238"/>
                    <a:pt x="697" y="1238"/>
                    <a:pt x="679" y="1258"/>
                  </a:cubicBezTo>
                  <a:cubicBezTo>
                    <a:pt x="524" y="1297"/>
                    <a:pt x="349" y="1277"/>
                    <a:pt x="176" y="1277"/>
                  </a:cubicBezTo>
                  <a:cubicBezTo>
                    <a:pt x="98" y="1258"/>
                    <a:pt x="40" y="1220"/>
                    <a:pt x="40" y="1161"/>
                  </a:cubicBezTo>
                  <a:cubicBezTo>
                    <a:pt x="40" y="774"/>
                    <a:pt x="1" y="407"/>
                    <a:pt x="60" y="2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9"/>
            <p:cNvSpPr/>
            <p:nvPr/>
          </p:nvSpPr>
          <p:spPr>
            <a:xfrm>
              <a:off x="481625" y="3053400"/>
              <a:ext cx="16975" cy="33375"/>
            </a:xfrm>
            <a:custGeom>
              <a:avLst/>
              <a:gdLst/>
              <a:ahLst/>
              <a:cxnLst/>
              <a:rect l="l" t="t" r="r" b="b"/>
              <a:pathLst>
                <a:path w="679" h="1335" extrusionOk="0">
                  <a:moveTo>
                    <a:pt x="658" y="39"/>
                  </a:moveTo>
                  <a:cubicBezTo>
                    <a:pt x="678" y="445"/>
                    <a:pt x="678" y="852"/>
                    <a:pt x="658" y="1257"/>
                  </a:cubicBezTo>
                  <a:lnTo>
                    <a:pt x="658" y="1257"/>
                  </a:lnTo>
                  <a:cubicBezTo>
                    <a:pt x="465" y="1335"/>
                    <a:pt x="253" y="1335"/>
                    <a:pt x="59" y="1257"/>
                  </a:cubicBezTo>
                  <a:cubicBezTo>
                    <a:pt x="39" y="1239"/>
                    <a:pt x="21" y="1239"/>
                    <a:pt x="21" y="1218"/>
                  </a:cubicBezTo>
                  <a:cubicBezTo>
                    <a:pt x="1" y="852"/>
                    <a:pt x="21" y="483"/>
                    <a:pt x="21" y="116"/>
                  </a:cubicBezTo>
                  <a:cubicBezTo>
                    <a:pt x="21" y="58"/>
                    <a:pt x="39" y="19"/>
                    <a:pt x="117" y="19"/>
                  </a:cubicBezTo>
                  <a:cubicBezTo>
                    <a:pt x="292" y="19"/>
                    <a:pt x="485" y="0"/>
                    <a:pt x="658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390250" y="3052900"/>
              <a:ext cx="16925" cy="34375"/>
            </a:xfrm>
            <a:custGeom>
              <a:avLst/>
              <a:gdLst/>
              <a:ahLst/>
              <a:cxnLst/>
              <a:rect l="l" t="t" r="r" b="b"/>
              <a:pathLst>
                <a:path w="677" h="1375" extrusionOk="0">
                  <a:moveTo>
                    <a:pt x="0" y="1277"/>
                  </a:moveTo>
                  <a:lnTo>
                    <a:pt x="0" y="59"/>
                  </a:lnTo>
                  <a:cubicBezTo>
                    <a:pt x="194" y="0"/>
                    <a:pt x="367" y="39"/>
                    <a:pt x="560" y="39"/>
                  </a:cubicBezTo>
                  <a:cubicBezTo>
                    <a:pt x="599" y="39"/>
                    <a:pt x="638" y="78"/>
                    <a:pt x="638" y="116"/>
                  </a:cubicBezTo>
                  <a:cubicBezTo>
                    <a:pt x="638" y="503"/>
                    <a:pt x="676" y="890"/>
                    <a:pt x="619" y="1277"/>
                  </a:cubicBezTo>
                  <a:cubicBezTo>
                    <a:pt x="426" y="1375"/>
                    <a:pt x="212" y="1336"/>
                    <a:pt x="19" y="1297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74250" y="3084350"/>
              <a:ext cx="17450" cy="33375"/>
            </a:xfrm>
            <a:custGeom>
              <a:avLst/>
              <a:gdLst/>
              <a:ahLst/>
              <a:cxnLst/>
              <a:rect l="l" t="t" r="r" b="b"/>
              <a:pathLst>
                <a:path w="698" h="1335" extrusionOk="0">
                  <a:moveTo>
                    <a:pt x="40" y="39"/>
                  </a:moveTo>
                  <a:cubicBezTo>
                    <a:pt x="233" y="1"/>
                    <a:pt x="447" y="19"/>
                    <a:pt x="640" y="19"/>
                  </a:cubicBezTo>
                  <a:lnTo>
                    <a:pt x="640" y="19"/>
                  </a:lnTo>
                  <a:cubicBezTo>
                    <a:pt x="679" y="78"/>
                    <a:pt x="679" y="135"/>
                    <a:pt x="679" y="194"/>
                  </a:cubicBezTo>
                  <a:cubicBezTo>
                    <a:pt x="697" y="483"/>
                    <a:pt x="697" y="774"/>
                    <a:pt x="679" y="1064"/>
                  </a:cubicBezTo>
                  <a:cubicBezTo>
                    <a:pt x="679" y="1257"/>
                    <a:pt x="640" y="1296"/>
                    <a:pt x="447" y="1296"/>
                  </a:cubicBezTo>
                  <a:cubicBezTo>
                    <a:pt x="310" y="1296"/>
                    <a:pt x="176" y="1335"/>
                    <a:pt x="40" y="1257"/>
                  </a:cubicBezTo>
                  <a:cubicBezTo>
                    <a:pt x="1" y="1084"/>
                    <a:pt x="21" y="929"/>
                    <a:pt x="21" y="754"/>
                  </a:cubicBezTo>
                  <a:cubicBezTo>
                    <a:pt x="21" y="522"/>
                    <a:pt x="1" y="271"/>
                    <a:pt x="40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9"/>
            <p:cNvSpPr/>
            <p:nvPr/>
          </p:nvSpPr>
          <p:spPr>
            <a:xfrm>
              <a:off x="512575" y="3115300"/>
              <a:ext cx="16975" cy="33375"/>
            </a:xfrm>
            <a:custGeom>
              <a:avLst/>
              <a:gdLst/>
              <a:ahLst/>
              <a:cxnLst/>
              <a:rect l="l" t="t" r="r" b="b"/>
              <a:pathLst>
                <a:path w="679" h="1335" extrusionOk="0">
                  <a:moveTo>
                    <a:pt x="60" y="19"/>
                  </a:moveTo>
                  <a:lnTo>
                    <a:pt x="563" y="19"/>
                  </a:lnTo>
                  <a:cubicBezTo>
                    <a:pt x="640" y="19"/>
                    <a:pt x="658" y="19"/>
                    <a:pt x="658" y="97"/>
                  </a:cubicBezTo>
                  <a:cubicBezTo>
                    <a:pt x="658" y="484"/>
                    <a:pt x="679" y="852"/>
                    <a:pt x="658" y="1239"/>
                  </a:cubicBezTo>
                  <a:lnTo>
                    <a:pt x="658" y="1239"/>
                  </a:lnTo>
                  <a:cubicBezTo>
                    <a:pt x="465" y="1335"/>
                    <a:pt x="292" y="1296"/>
                    <a:pt x="98" y="1277"/>
                  </a:cubicBezTo>
                  <a:cubicBezTo>
                    <a:pt x="39" y="1257"/>
                    <a:pt x="21" y="1219"/>
                    <a:pt x="21" y="1161"/>
                  </a:cubicBezTo>
                  <a:cubicBezTo>
                    <a:pt x="1" y="793"/>
                    <a:pt x="1" y="445"/>
                    <a:pt x="21" y="97"/>
                  </a:cubicBezTo>
                  <a:cubicBezTo>
                    <a:pt x="21" y="58"/>
                    <a:pt x="39" y="39"/>
                    <a:pt x="60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529525" y="3147225"/>
              <a:ext cx="14525" cy="30000"/>
            </a:xfrm>
            <a:custGeom>
              <a:avLst/>
              <a:gdLst/>
              <a:ahLst/>
              <a:cxnLst/>
              <a:rect l="l" t="t" r="r" b="b"/>
              <a:pathLst>
                <a:path w="581" h="1200" extrusionOk="0">
                  <a:moveTo>
                    <a:pt x="1" y="1200"/>
                  </a:moveTo>
                  <a:lnTo>
                    <a:pt x="1" y="135"/>
                  </a:lnTo>
                  <a:cubicBezTo>
                    <a:pt x="1" y="0"/>
                    <a:pt x="1" y="0"/>
                    <a:pt x="135" y="0"/>
                  </a:cubicBezTo>
                  <a:lnTo>
                    <a:pt x="445" y="0"/>
                  </a:lnTo>
                  <a:cubicBezTo>
                    <a:pt x="561" y="0"/>
                    <a:pt x="581" y="0"/>
                    <a:pt x="581" y="117"/>
                  </a:cubicBezTo>
                  <a:lnTo>
                    <a:pt x="581" y="909"/>
                  </a:lnTo>
                  <a:lnTo>
                    <a:pt x="581" y="1180"/>
                  </a:lnTo>
                  <a:cubicBezTo>
                    <a:pt x="388" y="1200"/>
                    <a:pt x="194" y="1200"/>
                    <a:pt x="1" y="120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43800" y="3146725"/>
              <a:ext cx="15500" cy="30975"/>
            </a:xfrm>
            <a:custGeom>
              <a:avLst/>
              <a:gdLst/>
              <a:ahLst/>
              <a:cxnLst/>
              <a:rect l="l" t="t" r="r" b="b"/>
              <a:pathLst>
                <a:path w="620" h="1239" extrusionOk="0">
                  <a:moveTo>
                    <a:pt x="561" y="1220"/>
                  </a:moveTo>
                  <a:cubicBezTo>
                    <a:pt x="388" y="1220"/>
                    <a:pt x="213" y="1238"/>
                    <a:pt x="19" y="1200"/>
                  </a:cubicBezTo>
                  <a:cubicBezTo>
                    <a:pt x="1" y="890"/>
                    <a:pt x="19" y="581"/>
                    <a:pt x="19" y="271"/>
                  </a:cubicBezTo>
                  <a:cubicBezTo>
                    <a:pt x="19" y="0"/>
                    <a:pt x="19" y="0"/>
                    <a:pt x="272" y="0"/>
                  </a:cubicBezTo>
                  <a:lnTo>
                    <a:pt x="349" y="0"/>
                  </a:lnTo>
                  <a:cubicBezTo>
                    <a:pt x="620" y="0"/>
                    <a:pt x="620" y="0"/>
                    <a:pt x="620" y="253"/>
                  </a:cubicBezTo>
                  <a:lnTo>
                    <a:pt x="620" y="1026"/>
                  </a:lnTo>
                  <a:cubicBezTo>
                    <a:pt x="620" y="1084"/>
                    <a:pt x="620" y="1161"/>
                    <a:pt x="561" y="122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9"/>
            <p:cNvSpPr/>
            <p:nvPr/>
          </p:nvSpPr>
          <p:spPr>
            <a:xfrm>
              <a:off x="450200" y="3007925"/>
              <a:ext cx="17450" cy="16950"/>
            </a:xfrm>
            <a:custGeom>
              <a:avLst/>
              <a:gdLst/>
              <a:ahLst/>
              <a:cxnLst/>
              <a:rect l="l" t="t" r="r" b="b"/>
              <a:pathLst>
                <a:path w="698" h="678" extrusionOk="0">
                  <a:moveTo>
                    <a:pt x="97" y="1"/>
                  </a:moveTo>
                  <a:lnTo>
                    <a:pt x="581" y="1"/>
                  </a:lnTo>
                  <a:cubicBezTo>
                    <a:pt x="697" y="1"/>
                    <a:pt x="697" y="1"/>
                    <a:pt x="697" y="97"/>
                  </a:cubicBezTo>
                  <a:lnTo>
                    <a:pt x="697" y="581"/>
                  </a:lnTo>
                  <a:cubicBezTo>
                    <a:pt x="504" y="677"/>
                    <a:pt x="310" y="620"/>
                    <a:pt x="136" y="620"/>
                  </a:cubicBezTo>
                  <a:cubicBezTo>
                    <a:pt x="97" y="620"/>
                    <a:pt x="58" y="581"/>
                    <a:pt x="58" y="543"/>
                  </a:cubicBezTo>
                  <a:cubicBezTo>
                    <a:pt x="58" y="368"/>
                    <a:pt x="1" y="174"/>
                    <a:pt x="97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420700" y="3007425"/>
              <a:ext cx="17425" cy="16475"/>
            </a:xfrm>
            <a:custGeom>
              <a:avLst/>
              <a:gdLst/>
              <a:ahLst/>
              <a:cxnLst/>
              <a:rect l="l" t="t" r="r" b="b"/>
              <a:pathLst>
                <a:path w="697" h="659" extrusionOk="0">
                  <a:moveTo>
                    <a:pt x="39" y="21"/>
                  </a:moveTo>
                  <a:cubicBezTo>
                    <a:pt x="232" y="21"/>
                    <a:pt x="426" y="21"/>
                    <a:pt x="619" y="1"/>
                  </a:cubicBezTo>
                  <a:cubicBezTo>
                    <a:pt x="696" y="194"/>
                    <a:pt x="658" y="388"/>
                    <a:pt x="639" y="563"/>
                  </a:cubicBezTo>
                  <a:cubicBezTo>
                    <a:pt x="639" y="620"/>
                    <a:pt x="580" y="640"/>
                    <a:pt x="523" y="640"/>
                  </a:cubicBezTo>
                  <a:cubicBezTo>
                    <a:pt x="387" y="659"/>
                    <a:pt x="252" y="659"/>
                    <a:pt x="136" y="640"/>
                  </a:cubicBezTo>
                  <a:cubicBezTo>
                    <a:pt x="77" y="640"/>
                    <a:pt x="20" y="620"/>
                    <a:pt x="20" y="563"/>
                  </a:cubicBezTo>
                  <a:cubicBezTo>
                    <a:pt x="39" y="388"/>
                    <a:pt x="0" y="194"/>
                    <a:pt x="39" y="2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390250" y="2991950"/>
              <a:ext cx="61425" cy="92900"/>
            </a:xfrm>
            <a:custGeom>
              <a:avLst/>
              <a:gdLst/>
              <a:ahLst/>
              <a:cxnLst/>
              <a:rect l="l" t="t" r="r" b="b"/>
              <a:pathLst>
                <a:path w="2457" h="3716" extrusionOk="0">
                  <a:moveTo>
                    <a:pt x="1257" y="640"/>
                  </a:moveTo>
                  <a:lnTo>
                    <a:pt x="1257" y="1143"/>
                  </a:lnTo>
                  <a:cubicBezTo>
                    <a:pt x="1257" y="1200"/>
                    <a:pt x="1277" y="1239"/>
                    <a:pt x="1334" y="1220"/>
                  </a:cubicBezTo>
                  <a:lnTo>
                    <a:pt x="1741" y="1220"/>
                  </a:lnTo>
                  <a:cubicBezTo>
                    <a:pt x="1819" y="1239"/>
                    <a:pt x="1837" y="1200"/>
                    <a:pt x="1837" y="1143"/>
                  </a:cubicBezTo>
                  <a:lnTo>
                    <a:pt x="1837" y="620"/>
                  </a:lnTo>
                  <a:lnTo>
                    <a:pt x="1837" y="98"/>
                  </a:lnTo>
                  <a:cubicBezTo>
                    <a:pt x="1837" y="39"/>
                    <a:pt x="1857" y="1"/>
                    <a:pt x="1935" y="1"/>
                  </a:cubicBezTo>
                  <a:lnTo>
                    <a:pt x="2399" y="1"/>
                  </a:lnTo>
                  <a:cubicBezTo>
                    <a:pt x="2417" y="1"/>
                    <a:pt x="2438" y="1"/>
                    <a:pt x="2456" y="21"/>
                  </a:cubicBezTo>
                  <a:cubicBezTo>
                    <a:pt x="2456" y="39"/>
                    <a:pt x="2456" y="39"/>
                    <a:pt x="2438" y="39"/>
                  </a:cubicBezTo>
                  <a:cubicBezTo>
                    <a:pt x="2322" y="98"/>
                    <a:pt x="2185" y="78"/>
                    <a:pt x="2051" y="78"/>
                  </a:cubicBezTo>
                  <a:cubicBezTo>
                    <a:pt x="1935" y="78"/>
                    <a:pt x="1896" y="117"/>
                    <a:pt x="1896" y="233"/>
                  </a:cubicBezTo>
                  <a:cubicBezTo>
                    <a:pt x="1914" y="369"/>
                    <a:pt x="1914" y="504"/>
                    <a:pt x="1896" y="640"/>
                  </a:cubicBezTo>
                  <a:cubicBezTo>
                    <a:pt x="1914" y="795"/>
                    <a:pt x="1896" y="949"/>
                    <a:pt x="1896" y="1123"/>
                  </a:cubicBezTo>
                  <a:cubicBezTo>
                    <a:pt x="1896" y="1239"/>
                    <a:pt x="1837" y="1298"/>
                    <a:pt x="1721" y="1298"/>
                  </a:cubicBezTo>
                  <a:cubicBezTo>
                    <a:pt x="1625" y="1298"/>
                    <a:pt x="1548" y="1316"/>
                    <a:pt x="1450" y="1298"/>
                  </a:cubicBezTo>
                  <a:cubicBezTo>
                    <a:pt x="1334" y="1298"/>
                    <a:pt x="1295" y="1355"/>
                    <a:pt x="1295" y="1452"/>
                  </a:cubicBezTo>
                  <a:cubicBezTo>
                    <a:pt x="1316" y="1723"/>
                    <a:pt x="1316" y="1994"/>
                    <a:pt x="1295" y="2265"/>
                  </a:cubicBezTo>
                  <a:cubicBezTo>
                    <a:pt x="1295" y="2342"/>
                    <a:pt x="1316" y="2420"/>
                    <a:pt x="1238" y="2458"/>
                  </a:cubicBezTo>
                  <a:cubicBezTo>
                    <a:pt x="1179" y="2400"/>
                    <a:pt x="1179" y="2322"/>
                    <a:pt x="1179" y="2245"/>
                  </a:cubicBezTo>
                  <a:lnTo>
                    <a:pt x="1179" y="1471"/>
                  </a:lnTo>
                  <a:cubicBezTo>
                    <a:pt x="1179" y="1316"/>
                    <a:pt x="1161" y="1298"/>
                    <a:pt x="1006" y="1298"/>
                  </a:cubicBezTo>
                  <a:cubicBezTo>
                    <a:pt x="619" y="1298"/>
                    <a:pt x="676" y="1278"/>
                    <a:pt x="676" y="1626"/>
                  </a:cubicBezTo>
                  <a:lnTo>
                    <a:pt x="676" y="2245"/>
                  </a:lnTo>
                  <a:cubicBezTo>
                    <a:pt x="676" y="2361"/>
                    <a:pt x="715" y="2400"/>
                    <a:pt x="831" y="2420"/>
                  </a:cubicBezTo>
                  <a:cubicBezTo>
                    <a:pt x="967" y="2420"/>
                    <a:pt x="1102" y="2381"/>
                    <a:pt x="1218" y="2458"/>
                  </a:cubicBezTo>
                  <a:cubicBezTo>
                    <a:pt x="1218" y="2536"/>
                    <a:pt x="1161" y="2516"/>
                    <a:pt x="1102" y="2536"/>
                  </a:cubicBezTo>
                  <a:lnTo>
                    <a:pt x="831" y="2536"/>
                  </a:lnTo>
                  <a:cubicBezTo>
                    <a:pt x="715" y="2536"/>
                    <a:pt x="676" y="2574"/>
                    <a:pt x="676" y="2691"/>
                  </a:cubicBezTo>
                  <a:lnTo>
                    <a:pt x="676" y="3522"/>
                  </a:lnTo>
                  <a:cubicBezTo>
                    <a:pt x="676" y="3599"/>
                    <a:pt x="696" y="3676"/>
                    <a:pt x="599" y="3715"/>
                  </a:cubicBezTo>
                  <a:lnTo>
                    <a:pt x="599" y="2613"/>
                  </a:lnTo>
                  <a:cubicBezTo>
                    <a:pt x="599" y="2497"/>
                    <a:pt x="599" y="2497"/>
                    <a:pt x="483" y="2497"/>
                  </a:cubicBezTo>
                  <a:lnTo>
                    <a:pt x="0" y="2497"/>
                  </a:lnTo>
                  <a:cubicBezTo>
                    <a:pt x="39" y="2438"/>
                    <a:pt x="77" y="2458"/>
                    <a:pt x="116" y="2458"/>
                  </a:cubicBezTo>
                  <a:lnTo>
                    <a:pt x="503" y="2458"/>
                  </a:lnTo>
                  <a:cubicBezTo>
                    <a:pt x="580" y="2458"/>
                    <a:pt x="599" y="2438"/>
                    <a:pt x="599" y="2361"/>
                  </a:cubicBezTo>
                  <a:lnTo>
                    <a:pt x="599" y="1452"/>
                  </a:lnTo>
                  <a:lnTo>
                    <a:pt x="599" y="1336"/>
                  </a:lnTo>
                  <a:cubicBezTo>
                    <a:pt x="599" y="1239"/>
                    <a:pt x="599" y="1239"/>
                    <a:pt x="715" y="1220"/>
                  </a:cubicBezTo>
                  <a:lnTo>
                    <a:pt x="1102" y="1220"/>
                  </a:lnTo>
                  <a:cubicBezTo>
                    <a:pt x="1218" y="1220"/>
                    <a:pt x="1218" y="1220"/>
                    <a:pt x="1218" y="1104"/>
                  </a:cubicBezTo>
                  <a:lnTo>
                    <a:pt x="1218" y="717"/>
                  </a:lnTo>
                  <a:cubicBezTo>
                    <a:pt x="1218" y="697"/>
                    <a:pt x="1218" y="640"/>
                    <a:pt x="1257" y="64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9"/>
            <p:cNvSpPr/>
            <p:nvPr/>
          </p:nvSpPr>
          <p:spPr>
            <a:xfrm>
              <a:off x="450200" y="2992450"/>
              <a:ext cx="47900" cy="92400"/>
            </a:xfrm>
            <a:custGeom>
              <a:avLst/>
              <a:gdLst/>
              <a:ahLst/>
              <a:cxnLst/>
              <a:rect l="l" t="t" r="r" b="b"/>
              <a:pathLst>
                <a:path w="1916" h="3696" extrusionOk="0">
                  <a:moveTo>
                    <a:pt x="97" y="620"/>
                  </a:moveTo>
                  <a:cubicBezTo>
                    <a:pt x="97" y="755"/>
                    <a:pt x="78" y="909"/>
                    <a:pt x="78" y="1064"/>
                  </a:cubicBezTo>
                  <a:cubicBezTo>
                    <a:pt x="97" y="1200"/>
                    <a:pt x="97" y="1200"/>
                    <a:pt x="233" y="1200"/>
                  </a:cubicBezTo>
                  <a:lnTo>
                    <a:pt x="697" y="1200"/>
                  </a:lnTo>
                  <a:lnTo>
                    <a:pt x="1180" y="1200"/>
                  </a:lnTo>
                  <a:cubicBezTo>
                    <a:pt x="1316" y="1200"/>
                    <a:pt x="1316" y="1219"/>
                    <a:pt x="1316" y="1335"/>
                  </a:cubicBezTo>
                  <a:lnTo>
                    <a:pt x="1316" y="2070"/>
                  </a:lnTo>
                  <a:lnTo>
                    <a:pt x="1316" y="2147"/>
                  </a:lnTo>
                  <a:cubicBezTo>
                    <a:pt x="1316" y="2245"/>
                    <a:pt x="1278" y="2361"/>
                    <a:pt x="1335" y="2418"/>
                  </a:cubicBezTo>
                  <a:cubicBezTo>
                    <a:pt x="1412" y="2477"/>
                    <a:pt x="1528" y="2438"/>
                    <a:pt x="1606" y="2438"/>
                  </a:cubicBezTo>
                  <a:lnTo>
                    <a:pt x="1838" y="2438"/>
                  </a:lnTo>
                  <a:cubicBezTo>
                    <a:pt x="1858" y="2438"/>
                    <a:pt x="1897" y="2438"/>
                    <a:pt x="1915" y="2477"/>
                  </a:cubicBezTo>
                  <a:lnTo>
                    <a:pt x="1432" y="2477"/>
                  </a:lnTo>
                  <a:cubicBezTo>
                    <a:pt x="1316" y="2477"/>
                    <a:pt x="1316" y="2477"/>
                    <a:pt x="1316" y="2593"/>
                  </a:cubicBezTo>
                  <a:lnTo>
                    <a:pt x="1316" y="3695"/>
                  </a:lnTo>
                  <a:cubicBezTo>
                    <a:pt x="1219" y="3677"/>
                    <a:pt x="1239" y="3579"/>
                    <a:pt x="1239" y="3522"/>
                  </a:cubicBezTo>
                  <a:lnTo>
                    <a:pt x="1239" y="2728"/>
                  </a:lnTo>
                  <a:cubicBezTo>
                    <a:pt x="1239" y="2516"/>
                    <a:pt x="1239" y="2516"/>
                    <a:pt x="1046" y="2516"/>
                  </a:cubicBezTo>
                  <a:lnTo>
                    <a:pt x="813" y="2516"/>
                  </a:lnTo>
                  <a:cubicBezTo>
                    <a:pt x="755" y="2496"/>
                    <a:pt x="697" y="2516"/>
                    <a:pt x="677" y="2438"/>
                  </a:cubicBezTo>
                  <a:cubicBezTo>
                    <a:pt x="793" y="2361"/>
                    <a:pt x="909" y="2400"/>
                    <a:pt x="1007" y="2400"/>
                  </a:cubicBezTo>
                  <a:cubicBezTo>
                    <a:pt x="1239" y="2380"/>
                    <a:pt x="1239" y="2380"/>
                    <a:pt x="1239" y="2168"/>
                  </a:cubicBezTo>
                  <a:lnTo>
                    <a:pt x="1239" y="1451"/>
                  </a:lnTo>
                  <a:cubicBezTo>
                    <a:pt x="1239" y="1296"/>
                    <a:pt x="1219" y="1296"/>
                    <a:pt x="1064" y="1278"/>
                  </a:cubicBezTo>
                  <a:lnTo>
                    <a:pt x="677" y="1278"/>
                  </a:lnTo>
                  <a:cubicBezTo>
                    <a:pt x="522" y="1296"/>
                    <a:pt x="349" y="1278"/>
                    <a:pt x="194" y="1278"/>
                  </a:cubicBezTo>
                  <a:cubicBezTo>
                    <a:pt x="78" y="1278"/>
                    <a:pt x="19" y="1219"/>
                    <a:pt x="19" y="1103"/>
                  </a:cubicBezTo>
                  <a:cubicBezTo>
                    <a:pt x="19" y="948"/>
                    <a:pt x="1" y="775"/>
                    <a:pt x="19" y="620"/>
                  </a:cubicBezTo>
                  <a:cubicBezTo>
                    <a:pt x="1" y="465"/>
                    <a:pt x="19" y="310"/>
                    <a:pt x="19" y="174"/>
                  </a:cubicBezTo>
                  <a:cubicBezTo>
                    <a:pt x="19" y="117"/>
                    <a:pt x="19" y="58"/>
                    <a:pt x="58" y="19"/>
                  </a:cubicBezTo>
                  <a:lnTo>
                    <a:pt x="58" y="1"/>
                  </a:lnTo>
                  <a:cubicBezTo>
                    <a:pt x="97" y="117"/>
                    <a:pt x="78" y="213"/>
                    <a:pt x="78" y="329"/>
                  </a:cubicBezTo>
                  <a:cubicBezTo>
                    <a:pt x="78" y="426"/>
                    <a:pt x="78" y="522"/>
                    <a:pt x="97" y="62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9"/>
            <p:cNvSpPr/>
            <p:nvPr/>
          </p:nvSpPr>
          <p:spPr>
            <a:xfrm>
              <a:off x="359275" y="3085325"/>
              <a:ext cx="17450" cy="60950"/>
            </a:xfrm>
            <a:custGeom>
              <a:avLst/>
              <a:gdLst/>
              <a:ahLst/>
              <a:cxnLst/>
              <a:rect l="l" t="t" r="r" b="b"/>
              <a:pathLst>
                <a:path w="698" h="2438" extrusionOk="0">
                  <a:moveTo>
                    <a:pt x="639" y="0"/>
                  </a:moveTo>
                  <a:lnTo>
                    <a:pt x="639" y="1200"/>
                  </a:lnTo>
                  <a:cubicBezTo>
                    <a:pt x="677" y="1257"/>
                    <a:pt x="677" y="1316"/>
                    <a:pt x="677" y="1393"/>
                  </a:cubicBezTo>
                  <a:cubicBezTo>
                    <a:pt x="697" y="1683"/>
                    <a:pt x="697" y="1973"/>
                    <a:pt x="677" y="2263"/>
                  </a:cubicBezTo>
                  <a:cubicBezTo>
                    <a:pt x="677" y="2322"/>
                    <a:pt x="697" y="2399"/>
                    <a:pt x="620" y="2438"/>
                  </a:cubicBezTo>
                  <a:cubicBezTo>
                    <a:pt x="543" y="2399"/>
                    <a:pt x="561" y="2322"/>
                    <a:pt x="561" y="2263"/>
                  </a:cubicBezTo>
                  <a:lnTo>
                    <a:pt x="561" y="1471"/>
                  </a:lnTo>
                  <a:cubicBezTo>
                    <a:pt x="561" y="1296"/>
                    <a:pt x="543" y="1296"/>
                    <a:pt x="388" y="1277"/>
                  </a:cubicBezTo>
                  <a:cubicBezTo>
                    <a:pt x="78" y="1277"/>
                    <a:pt x="97" y="1277"/>
                    <a:pt x="78" y="1587"/>
                  </a:cubicBezTo>
                  <a:cubicBezTo>
                    <a:pt x="78" y="1857"/>
                    <a:pt x="97" y="2128"/>
                    <a:pt x="78" y="2399"/>
                  </a:cubicBezTo>
                  <a:cubicBezTo>
                    <a:pt x="58" y="2418"/>
                    <a:pt x="58" y="2438"/>
                    <a:pt x="40" y="2438"/>
                  </a:cubicBezTo>
                  <a:lnTo>
                    <a:pt x="19" y="2438"/>
                  </a:lnTo>
                  <a:cubicBezTo>
                    <a:pt x="19" y="2069"/>
                    <a:pt x="1" y="1703"/>
                    <a:pt x="19" y="1334"/>
                  </a:cubicBezTo>
                  <a:cubicBezTo>
                    <a:pt x="19" y="1218"/>
                    <a:pt x="19" y="1218"/>
                    <a:pt x="136" y="1218"/>
                  </a:cubicBezTo>
                  <a:cubicBezTo>
                    <a:pt x="272" y="1218"/>
                    <a:pt x="388" y="1200"/>
                    <a:pt x="522" y="1218"/>
                  </a:cubicBezTo>
                  <a:cubicBezTo>
                    <a:pt x="600" y="1218"/>
                    <a:pt x="620" y="1200"/>
                    <a:pt x="620" y="1122"/>
                  </a:cubicBezTo>
                  <a:lnTo>
                    <a:pt x="620" y="135"/>
                  </a:lnTo>
                  <a:cubicBezTo>
                    <a:pt x="620" y="78"/>
                    <a:pt x="600" y="39"/>
                    <a:pt x="639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9"/>
            <p:cNvSpPr/>
            <p:nvPr/>
          </p:nvSpPr>
          <p:spPr>
            <a:xfrm>
              <a:off x="343800" y="3146250"/>
              <a:ext cx="16950" cy="30975"/>
            </a:xfrm>
            <a:custGeom>
              <a:avLst/>
              <a:gdLst/>
              <a:ahLst/>
              <a:cxnLst/>
              <a:rect l="l" t="t" r="r" b="b"/>
              <a:pathLst>
                <a:path w="678" h="1239" extrusionOk="0">
                  <a:moveTo>
                    <a:pt x="561" y="1239"/>
                  </a:moveTo>
                  <a:lnTo>
                    <a:pt x="561" y="174"/>
                  </a:lnTo>
                  <a:cubicBezTo>
                    <a:pt x="561" y="39"/>
                    <a:pt x="561" y="39"/>
                    <a:pt x="445" y="39"/>
                  </a:cubicBezTo>
                  <a:lnTo>
                    <a:pt x="194" y="39"/>
                  </a:lnTo>
                  <a:cubicBezTo>
                    <a:pt x="40" y="39"/>
                    <a:pt x="40" y="39"/>
                    <a:pt x="40" y="194"/>
                  </a:cubicBezTo>
                  <a:cubicBezTo>
                    <a:pt x="19" y="542"/>
                    <a:pt x="19" y="891"/>
                    <a:pt x="19" y="1219"/>
                  </a:cubicBezTo>
                  <a:cubicBezTo>
                    <a:pt x="1" y="1219"/>
                    <a:pt x="1" y="1180"/>
                    <a:pt x="1" y="1141"/>
                  </a:cubicBezTo>
                  <a:lnTo>
                    <a:pt x="1" y="117"/>
                  </a:lnTo>
                  <a:cubicBezTo>
                    <a:pt x="1" y="1"/>
                    <a:pt x="1" y="1"/>
                    <a:pt x="117" y="1"/>
                  </a:cubicBezTo>
                  <a:lnTo>
                    <a:pt x="638" y="1"/>
                  </a:lnTo>
                  <a:lnTo>
                    <a:pt x="620" y="1"/>
                  </a:lnTo>
                  <a:cubicBezTo>
                    <a:pt x="677" y="39"/>
                    <a:pt x="677" y="117"/>
                    <a:pt x="677" y="174"/>
                  </a:cubicBezTo>
                  <a:lnTo>
                    <a:pt x="677" y="1064"/>
                  </a:lnTo>
                  <a:cubicBezTo>
                    <a:pt x="677" y="1123"/>
                    <a:pt x="677" y="1180"/>
                    <a:pt x="620" y="1239"/>
                  </a:cubicBezTo>
                  <a:lnTo>
                    <a:pt x="638" y="1219"/>
                  </a:lnTo>
                  <a:cubicBezTo>
                    <a:pt x="620" y="1239"/>
                    <a:pt x="581" y="1239"/>
                    <a:pt x="561" y="12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406175" y="3023400"/>
              <a:ext cx="15050" cy="30025"/>
            </a:xfrm>
            <a:custGeom>
              <a:avLst/>
              <a:gdLst/>
              <a:ahLst/>
              <a:cxnLst/>
              <a:rect l="l" t="t" r="r" b="b"/>
              <a:pathLst>
                <a:path w="602" h="1201" extrusionOk="0">
                  <a:moveTo>
                    <a:pt x="601" y="1200"/>
                  </a:moveTo>
                  <a:lnTo>
                    <a:pt x="98" y="1200"/>
                  </a:lnTo>
                  <a:cubicBezTo>
                    <a:pt x="21" y="1200"/>
                    <a:pt x="1" y="1180"/>
                    <a:pt x="1" y="1103"/>
                  </a:cubicBezTo>
                  <a:lnTo>
                    <a:pt x="1" y="97"/>
                  </a:lnTo>
                  <a:cubicBezTo>
                    <a:pt x="1" y="20"/>
                    <a:pt x="21" y="1"/>
                    <a:pt x="78" y="1"/>
                  </a:cubicBezTo>
                  <a:lnTo>
                    <a:pt x="485" y="1"/>
                  </a:lnTo>
                  <a:cubicBezTo>
                    <a:pt x="581" y="1"/>
                    <a:pt x="581" y="40"/>
                    <a:pt x="581" y="117"/>
                  </a:cubicBezTo>
                  <a:lnTo>
                    <a:pt x="581" y="1007"/>
                  </a:lnTo>
                  <a:cubicBezTo>
                    <a:pt x="581" y="1064"/>
                    <a:pt x="601" y="1142"/>
                    <a:pt x="601" y="120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436675" y="2992450"/>
              <a:ext cx="15000" cy="15500"/>
            </a:xfrm>
            <a:custGeom>
              <a:avLst/>
              <a:gdLst/>
              <a:ahLst/>
              <a:cxnLst/>
              <a:rect l="l" t="t" r="r" b="b"/>
              <a:pathLst>
                <a:path w="600" h="620" extrusionOk="0">
                  <a:moveTo>
                    <a:pt x="599" y="620"/>
                  </a:moveTo>
                  <a:lnTo>
                    <a:pt x="0" y="620"/>
                  </a:lnTo>
                  <a:lnTo>
                    <a:pt x="0" y="117"/>
                  </a:lnTo>
                  <a:cubicBezTo>
                    <a:pt x="0" y="40"/>
                    <a:pt x="19" y="1"/>
                    <a:pt x="96" y="1"/>
                  </a:cubicBezTo>
                  <a:cubicBezTo>
                    <a:pt x="271" y="19"/>
                    <a:pt x="426" y="19"/>
                    <a:pt x="599" y="1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467625" y="3023400"/>
              <a:ext cx="15000" cy="30025"/>
            </a:xfrm>
            <a:custGeom>
              <a:avLst/>
              <a:gdLst/>
              <a:ahLst/>
              <a:cxnLst/>
              <a:rect l="l" t="t" r="r" b="b"/>
              <a:pathLst>
                <a:path w="600" h="1201" extrusionOk="0">
                  <a:moveTo>
                    <a:pt x="0" y="1200"/>
                  </a:moveTo>
                  <a:lnTo>
                    <a:pt x="0" y="1"/>
                  </a:lnTo>
                  <a:lnTo>
                    <a:pt x="483" y="1"/>
                  </a:lnTo>
                  <a:cubicBezTo>
                    <a:pt x="561" y="1"/>
                    <a:pt x="599" y="20"/>
                    <a:pt x="599" y="97"/>
                  </a:cubicBezTo>
                  <a:cubicBezTo>
                    <a:pt x="581" y="427"/>
                    <a:pt x="599" y="755"/>
                    <a:pt x="581" y="1084"/>
                  </a:cubicBezTo>
                  <a:cubicBezTo>
                    <a:pt x="581" y="1200"/>
                    <a:pt x="581" y="1200"/>
                    <a:pt x="483" y="120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360250" y="3116275"/>
              <a:ext cx="14525" cy="30475"/>
            </a:xfrm>
            <a:custGeom>
              <a:avLst/>
              <a:gdLst/>
              <a:ahLst/>
              <a:cxnLst/>
              <a:rect l="l" t="t" r="r" b="b"/>
              <a:pathLst>
                <a:path w="581" h="1219" extrusionOk="0">
                  <a:moveTo>
                    <a:pt x="561" y="1200"/>
                  </a:moveTo>
                  <a:cubicBezTo>
                    <a:pt x="388" y="1218"/>
                    <a:pt x="194" y="1200"/>
                    <a:pt x="1" y="1200"/>
                  </a:cubicBezTo>
                  <a:lnTo>
                    <a:pt x="1" y="155"/>
                  </a:lnTo>
                  <a:cubicBezTo>
                    <a:pt x="1" y="0"/>
                    <a:pt x="1" y="0"/>
                    <a:pt x="155" y="0"/>
                  </a:cubicBezTo>
                  <a:lnTo>
                    <a:pt x="465" y="0"/>
                  </a:lnTo>
                  <a:cubicBezTo>
                    <a:pt x="561" y="0"/>
                    <a:pt x="561" y="0"/>
                    <a:pt x="561" y="116"/>
                  </a:cubicBezTo>
                  <a:cubicBezTo>
                    <a:pt x="581" y="465"/>
                    <a:pt x="561" y="831"/>
                    <a:pt x="561" y="120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421200" y="3177675"/>
              <a:ext cx="15500" cy="92425"/>
            </a:xfrm>
            <a:custGeom>
              <a:avLst/>
              <a:gdLst/>
              <a:ahLst/>
              <a:cxnLst/>
              <a:rect l="l" t="t" r="r" b="b"/>
              <a:pathLst>
                <a:path w="620" h="3697" extrusionOk="0">
                  <a:moveTo>
                    <a:pt x="0" y="1839"/>
                  </a:moveTo>
                  <a:lnTo>
                    <a:pt x="0" y="175"/>
                  </a:lnTo>
                  <a:lnTo>
                    <a:pt x="0" y="59"/>
                  </a:lnTo>
                  <a:cubicBezTo>
                    <a:pt x="0" y="21"/>
                    <a:pt x="19" y="0"/>
                    <a:pt x="78" y="0"/>
                  </a:cubicBezTo>
                  <a:lnTo>
                    <a:pt x="542" y="0"/>
                  </a:lnTo>
                  <a:cubicBezTo>
                    <a:pt x="599" y="0"/>
                    <a:pt x="619" y="21"/>
                    <a:pt x="619" y="78"/>
                  </a:cubicBezTo>
                  <a:lnTo>
                    <a:pt x="619" y="175"/>
                  </a:lnTo>
                  <a:lnTo>
                    <a:pt x="619" y="3521"/>
                  </a:lnTo>
                  <a:lnTo>
                    <a:pt x="619" y="3619"/>
                  </a:lnTo>
                  <a:cubicBezTo>
                    <a:pt x="619" y="3658"/>
                    <a:pt x="599" y="3696"/>
                    <a:pt x="542" y="3696"/>
                  </a:cubicBezTo>
                  <a:lnTo>
                    <a:pt x="78" y="3696"/>
                  </a:lnTo>
                  <a:cubicBezTo>
                    <a:pt x="19" y="3696"/>
                    <a:pt x="0" y="3658"/>
                    <a:pt x="0" y="3599"/>
                  </a:cubicBezTo>
                  <a:lnTo>
                    <a:pt x="0" y="3503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633500" y="3014200"/>
              <a:ext cx="45025" cy="14550"/>
            </a:xfrm>
            <a:custGeom>
              <a:avLst/>
              <a:gdLst/>
              <a:ahLst/>
              <a:cxnLst/>
              <a:rect l="l" t="t" r="r" b="b"/>
              <a:pathLst>
                <a:path w="1801" h="582" extrusionOk="0">
                  <a:moveTo>
                    <a:pt x="1800" y="1"/>
                  </a:moveTo>
                  <a:lnTo>
                    <a:pt x="1800" y="446"/>
                  </a:lnTo>
                  <a:cubicBezTo>
                    <a:pt x="1800" y="562"/>
                    <a:pt x="1800" y="562"/>
                    <a:pt x="1684" y="562"/>
                  </a:cubicBezTo>
                  <a:cubicBezTo>
                    <a:pt x="1161" y="581"/>
                    <a:pt x="639" y="581"/>
                    <a:pt x="116" y="581"/>
                  </a:cubicBezTo>
                  <a:cubicBezTo>
                    <a:pt x="0" y="581"/>
                    <a:pt x="0" y="581"/>
                    <a:pt x="0" y="465"/>
                  </a:cubicBezTo>
                  <a:lnTo>
                    <a:pt x="0" y="137"/>
                  </a:lnTo>
                  <a:cubicBezTo>
                    <a:pt x="0" y="39"/>
                    <a:pt x="20" y="21"/>
                    <a:pt x="116" y="21"/>
                  </a:cubicBezTo>
                  <a:cubicBezTo>
                    <a:pt x="214" y="1"/>
                    <a:pt x="310" y="21"/>
                    <a:pt x="407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677025" y="3028250"/>
              <a:ext cx="17425" cy="15975"/>
            </a:xfrm>
            <a:custGeom>
              <a:avLst/>
              <a:gdLst/>
              <a:ahLst/>
              <a:cxnLst/>
              <a:rect l="l" t="t" r="r" b="b"/>
              <a:pathLst>
                <a:path w="697" h="639" extrusionOk="0">
                  <a:moveTo>
                    <a:pt x="678" y="39"/>
                  </a:moveTo>
                  <a:cubicBezTo>
                    <a:pt x="697" y="194"/>
                    <a:pt x="697" y="367"/>
                    <a:pt x="697" y="522"/>
                  </a:cubicBezTo>
                  <a:cubicBezTo>
                    <a:pt x="697" y="599"/>
                    <a:pt x="658" y="620"/>
                    <a:pt x="601" y="620"/>
                  </a:cubicBezTo>
                  <a:cubicBezTo>
                    <a:pt x="426" y="620"/>
                    <a:pt x="271" y="638"/>
                    <a:pt x="98" y="638"/>
                  </a:cubicBezTo>
                  <a:cubicBezTo>
                    <a:pt x="0" y="445"/>
                    <a:pt x="39" y="251"/>
                    <a:pt x="59" y="58"/>
                  </a:cubicBezTo>
                  <a:lnTo>
                    <a:pt x="78" y="39"/>
                  </a:lnTo>
                  <a:cubicBezTo>
                    <a:pt x="291" y="19"/>
                    <a:pt x="485" y="0"/>
                    <a:pt x="678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9"/>
            <p:cNvSpPr/>
            <p:nvPr/>
          </p:nvSpPr>
          <p:spPr>
            <a:xfrm>
              <a:off x="617550" y="3029225"/>
              <a:ext cx="16925" cy="15500"/>
            </a:xfrm>
            <a:custGeom>
              <a:avLst/>
              <a:gdLst/>
              <a:ahLst/>
              <a:cxnLst/>
              <a:rect l="l" t="t" r="r" b="b"/>
              <a:pathLst>
                <a:path w="677" h="620" extrusionOk="0">
                  <a:moveTo>
                    <a:pt x="581" y="619"/>
                  </a:moveTo>
                  <a:lnTo>
                    <a:pt x="117" y="619"/>
                  </a:lnTo>
                  <a:cubicBezTo>
                    <a:pt x="19" y="619"/>
                    <a:pt x="19" y="619"/>
                    <a:pt x="19" y="503"/>
                  </a:cubicBezTo>
                  <a:cubicBezTo>
                    <a:pt x="19" y="348"/>
                    <a:pt x="19" y="194"/>
                    <a:pt x="1" y="39"/>
                  </a:cubicBezTo>
                  <a:cubicBezTo>
                    <a:pt x="213" y="0"/>
                    <a:pt x="406" y="19"/>
                    <a:pt x="599" y="19"/>
                  </a:cubicBezTo>
                  <a:cubicBezTo>
                    <a:pt x="620" y="19"/>
                    <a:pt x="620" y="19"/>
                    <a:pt x="620" y="39"/>
                  </a:cubicBezTo>
                  <a:cubicBezTo>
                    <a:pt x="677" y="194"/>
                    <a:pt x="658" y="367"/>
                    <a:pt x="658" y="522"/>
                  </a:cubicBezTo>
                  <a:cubicBezTo>
                    <a:pt x="658" y="560"/>
                    <a:pt x="638" y="619"/>
                    <a:pt x="581" y="61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632525" y="3013750"/>
              <a:ext cx="46950" cy="16925"/>
            </a:xfrm>
            <a:custGeom>
              <a:avLst/>
              <a:gdLst/>
              <a:ahLst/>
              <a:cxnLst/>
              <a:rect l="l" t="t" r="r" b="b"/>
              <a:pathLst>
                <a:path w="1878" h="677" extrusionOk="0">
                  <a:moveTo>
                    <a:pt x="0" y="638"/>
                  </a:moveTo>
                  <a:lnTo>
                    <a:pt x="0" y="96"/>
                  </a:lnTo>
                  <a:cubicBezTo>
                    <a:pt x="0" y="39"/>
                    <a:pt x="0" y="19"/>
                    <a:pt x="78" y="19"/>
                  </a:cubicBezTo>
                  <a:cubicBezTo>
                    <a:pt x="658" y="0"/>
                    <a:pt x="1239" y="0"/>
                    <a:pt x="1800" y="0"/>
                  </a:cubicBezTo>
                  <a:cubicBezTo>
                    <a:pt x="1819" y="0"/>
                    <a:pt x="1819" y="0"/>
                    <a:pt x="1839" y="19"/>
                  </a:cubicBezTo>
                  <a:cubicBezTo>
                    <a:pt x="1762" y="77"/>
                    <a:pt x="1684" y="57"/>
                    <a:pt x="1607" y="57"/>
                  </a:cubicBezTo>
                  <a:cubicBezTo>
                    <a:pt x="1181" y="77"/>
                    <a:pt x="756" y="77"/>
                    <a:pt x="310" y="77"/>
                  </a:cubicBezTo>
                  <a:cubicBezTo>
                    <a:pt x="98" y="77"/>
                    <a:pt x="78" y="96"/>
                    <a:pt x="78" y="328"/>
                  </a:cubicBezTo>
                  <a:lnTo>
                    <a:pt x="78" y="348"/>
                  </a:lnTo>
                  <a:cubicBezTo>
                    <a:pt x="78" y="542"/>
                    <a:pt x="98" y="560"/>
                    <a:pt x="291" y="560"/>
                  </a:cubicBezTo>
                  <a:cubicBezTo>
                    <a:pt x="717" y="542"/>
                    <a:pt x="1143" y="542"/>
                    <a:pt x="1568" y="542"/>
                  </a:cubicBezTo>
                  <a:cubicBezTo>
                    <a:pt x="1780" y="542"/>
                    <a:pt x="1780" y="522"/>
                    <a:pt x="1780" y="328"/>
                  </a:cubicBezTo>
                  <a:cubicBezTo>
                    <a:pt x="1780" y="212"/>
                    <a:pt x="1762" y="116"/>
                    <a:pt x="1839" y="19"/>
                  </a:cubicBezTo>
                  <a:cubicBezTo>
                    <a:pt x="1878" y="39"/>
                    <a:pt x="1858" y="77"/>
                    <a:pt x="1858" y="116"/>
                  </a:cubicBezTo>
                  <a:lnTo>
                    <a:pt x="1858" y="619"/>
                  </a:lnTo>
                  <a:lnTo>
                    <a:pt x="1878" y="619"/>
                  </a:lnTo>
                  <a:cubicBezTo>
                    <a:pt x="1819" y="658"/>
                    <a:pt x="1742" y="658"/>
                    <a:pt x="1664" y="658"/>
                  </a:cubicBezTo>
                  <a:cubicBezTo>
                    <a:pt x="1181" y="676"/>
                    <a:pt x="697" y="676"/>
                    <a:pt x="214" y="676"/>
                  </a:cubicBezTo>
                  <a:cubicBezTo>
                    <a:pt x="137" y="676"/>
                    <a:pt x="59" y="676"/>
                    <a:pt x="0" y="63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557075" y="3030175"/>
              <a:ext cx="75000" cy="154300"/>
            </a:xfrm>
            <a:custGeom>
              <a:avLst/>
              <a:gdLst/>
              <a:ahLst/>
              <a:cxnLst/>
              <a:rect l="l" t="t" r="r" b="b"/>
              <a:pathLst>
                <a:path w="3000" h="6172" extrusionOk="0">
                  <a:moveTo>
                    <a:pt x="601" y="4953"/>
                  </a:moveTo>
                  <a:cubicBezTo>
                    <a:pt x="620" y="4895"/>
                    <a:pt x="620" y="4856"/>
                    <a:pt x="620" y="4799"/>
                  </a:cubicBezTo>
                  <a:cubicBezTo>
                    <a:pt x="620" y="4682"/>
                    <a:pt x="620" y="4546"/>
                    <a:pt x="601" y="4412"/>
                  </a:cubicBezTo>
                  <a:cubicBezTo>
                    <a:pt x="601" y="4334"/>
                    <a:pt x="640" y="4314"/>
                    <a:pt x="717" y="4314"/>
                  </a:cubicBezTo>
                  <a:lnTo>
                    <a:pt x="1684" y="4314"/>
                  </a:lnTo>
                  <a:cubicBezTo>
                    <a:pt x="1858" y="4296"/>
                    <a:pt x="1839" y="4314"/>
                    <a:pt x="1839" y="4141"/>
                  </a:cubicBezTo>
                  <a:cubicBezTo>
                    <a:pt x="1819" y="3019"/>
                    <a:pt x="1819" y="1897"/>
                    <a:pt x="1800" y="793"/>
                  </a:cubicBezTo>
                  <a:cubicBezTo>
                    <a:pt x="1800" y="581"/>
                    <a:pt x="1780" y="600"/>
                    <a:pt x="1994" y="600"/>
                  </a:cubicBezTo>
                  <a:lnTo>
                    <a:pt x="2303" y="600"/>
                  </a:lnTo>
                  <a:cubicBezTo>
                    <a:pt x="2420" y="600"/>
                    <a:pt x="2420" y="600"/>
                    <a:pt x="2420" y="484"/>
                  </a:cubicBezTo>
                  <a:lnTo>
                    <a:pt x="2420" y="97"/>
                  </a:lnTo>
                  <a:cubicBezTo>
                    <a:pt x="2420" y="58"/>
                    <a:pt x="2399" y="19"/>
                    <a:pt x="2420" y="1"/>
                  </a:cubicBezTo>
                  <a:cubicBezTo>
                    <a:pt x="2515" y="97"/>
                    <a:pt x="2477" y="213"/>
                    <a:pt x="2477" y="329"/>
                  </a:cubicBezTo>
                  <a:cubicBezTo>
                    <a:pt x="2477" y="522"/>
                    <a:pt x="2477" y="522"/>
                    <a:pt x="2670" y="543"/>
                  </a:cubicBezTo>
                  <a:cubicBezTo>
                    <a:pt x="2786" y="543"/>
                    <a:pt x="2902" y="504"/>
                    <a:pt x="3000" y="581"/>
                  </a:cubicBezTo>
                  <a:cubicBezTo>
                    <a:pt x="2961" y="677"/>
                    <a:pt x="2884" y="659"/>
                    <a:pt x="2806" y="659"/>
                  </a:cubicBezTo>
                  <a:cubicBezTo>
                    <a:pt x="2458" y="659"/>
                    <a:pt x="2477" y="620"/>
                    <a:pt x="2477" y="987"/>
                  </a:cubicBezTo>
                  <a:cubicBezTo>
                    <a:pt x="2477" y="1471"/>
                    <a:pt x="2497" y="1954"/>
                    <a:pt x="2497" y="2457"/>
                  </a:cubicBezTo>
                  <a:cubicBezTo>
                    <a:pt x="2477" y="2728"/>
                    <a:pt x="2515" y="2999"/>
                    <a:pt x="2515" y="3269"/>
                  </a:cubicBezTo>
                  <a:cubicBezTo>
                    <a:pt x="2515" y="3754"/>
                    <a:pt x="2515" y="4237"/>
                    <a:pt x="2536" y="4701"/>
                  </a:cubicBezTo>
                  <a:cubicBezTo>
                    <a:pt x="2536" y="4933"/>
                    <a:pt x="2497" y="4972"/>
                    <a:pt x="2265" y="4972"/>
                  </a:cubicBezTo>
                  <a:cubicBezTo>
                    <a:pt x="1800" y="4992"/>
                    <a:pt x="1336" y="4992"/>
                    <a:pt x="872" y="4992"/>
                  </a:cubicBezTo>
                  <a:cubicBezTo>
                    <a:pt x="678" y="4992"/>
                    <a:pt x="678" y="5011"/>
                    <a:pt x="678" y="5204"/>
                  </a:cubicBezTo>
                  <a:lnTo>
                    <a:pt x="678" y="5959"/>
                  </a:lnTo>
                  <a:cubicBezTo>
                    <a:pt x="678" y="6017"/>
                    <a:pt x="697" y="6094"/>
                    <a:pt x="658" y="6153"/>
                  </a:cubicBezTo>
                  <a:cubicBezTo>
                    <a:pt x="658" y="6171"/>
                    <a:pt x="640" y="6171"/>
                    <a:pt x="640" y="6171"/>
                  </a:cubicBezTo>
                  <a:lnTo>
                    <a:pt x="98" y="6171"/>
                  </a:lnTo>
                  <a:cubicBezTo>
                    <a:pt x="39" y="6171"/>
                    <a:pt x="21" y="6171"/>
                    <a:pt x="21" y="6094"/>
                  </a:cubicBezTo>
                  <a:cubicBezTo>
                    <a:pt x="21" y="5727"/>
                    <a:pt x="1" y="5379"/>
                    <a:pt x="1" y="5011"/>
                  </a:cubicBezTo>
                  <a:cubicBezTo>
                    <a:pt x="1" y="4992"/>
                    <a:pt x="1" y="4972"/>
                    <a:pt x="21" y="4953"/>
                  </a:cubicBezTo>
                  <a:cubicBezTo>
                    <a:pt x="78" y="5011"/>
                    <a:pt x="78" y="5088"/>
                    <a:pt x="78" y="5165"/>
                  </a:cubicBezTo>
                  <a:lnTo>
                    <a:pt x="78" y="5939"/>
                  </a:lnTo>
                  <a:cubicBezTo>
                    <a:pt x="78" y="6094"/>
                    <a:pt x="98" y="6094"/>
                    <a:pt x="253" y="6114"/>
                  </a:cubicBezTo>
                  <a:cubicBezTo>
                    <a:pt x="562" y="6114"/>
                    <a:pt x="562" y="6114"/>
                    <a:pt x="562" y="5805"/>
                  </a:cubicBezTo>
                  <a:cubicBezTo>
                    <a:pt x="562" y="5591"/>
                    <a:pt x="542" y="5359"/>
                    <a:pt x="542" y="5147"/>
                  </a:cubicBezTo>
                  <a:cubicBezTo>
                    <a:pt x="542" y="5088"/>
                    <a:pt x="542" y="5011"/>
                    <a:pt x="601" y="4953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679450" y="3029225"/>
              <a:ext cx="62400" cy="124300"/>
            </a:xfrm>
            <a:custGeom>
              <a:avLst/>
              <a:gdLst/>
              <a:ahLst/>
              <a:cxnLst/>
              <a:rect l="l" t="t" r="r" b="b"/>
              <a:pathLst>
                <a:path w="2496" h="4972" extrusionOk="0">
                  <a:moveTo>
                    <a:pt x="581" y="0"/>
                  </a:moveTo>
                  <a:cubicBezTo>
                    <a:pt x="620" y="135"/>
                    <a:pt x="600" y="271"/>
                    <a:pt x="600" y="387"/>
                  </a:cubicBezTo>
                  <a:cubicBezTo>
                    <a:pt x="620" y="426"/>
                    <a:pt x="620" y="464"/>
                    <a:pt x="620" y="503"/>
                  </a:cubicBezTo>
                  <a:cubicBezTo>
                    <a:pt x="600" y="581"/>
                    <a:pt x="638" y="599"/>
                    <a:pt x="716" y="599"/>
                  </a:cubicBezTo>
                  <a:lnTo>
                    <a:pt x="1084" y="599"/>
                  </a:lnTo>
                  <a:cubicBezTo>
                    <a:pt x="1219" y="599"/>
                    <a:pt x="1219" y="599"/>
                    <a:pt x="1219" y="735"/>
                  </a:cubicBezTo>
                  <a:cubicBezTo>
                    <a:pt x="1239" y="1857"/>
                    <a:pt x="1257" y="2979"/>
                    <a:pt x="1257" y="4101"/>
                  </a:cubicBezTo>
                  <a:cubicBezTo>
                    <a:pt x="1257" y="4313"/>
                    <a:pt x="1239" y="4295"/>
                    <a:pt x="1451" y="4295"/>
                  </a:cubicBezTo>
                  <a:cubicBezTo>
                    <a:pt x="1760" y="4295"/>
                    <a:pt x="2070" y="4275"/>
                    <a:pt x="2380" y="4275"/>
                  </a:cubicBezTo>
                  <a:cubicBezTo>
                    <a:pt x="2496" y="4275"/>
                    <a:pt x="2496" y="4275"/>
                    <a:pt x="2496" y="4411"/>
                  </a:cubicBezTo>
                  <a:lnTo>
                    <a:pt x="2496" y="4914"/>
                  </a:lnTo>
                  <a:cubicBezTo>
                    <a:pt x="2496" y="4914"/>
                    <a:pt x="2496" y="4933"/>
                    <a:pt x="2477" y="4933"/>
                  </a:cubicBezTo>
                  <a:cubicBezTo>
                    <a:pt x="2418" y="4971"/>
                    <a:pt x="2361" y="4953"/>
                    <a:pt x="2284" y="4953"/>
                  </a:cubicBezTo>
                  <a:cubicBezTo>
                    <a:pt x="1819" y="4971"/>
                    <a:pt x="1355" y="4971"/>
                    <a:pt x="891" y="4971"/>
                  </a:cubicBezTo>
                  <a:cubicBezTo>
                    <a:pt x="638" y="4971"/>
                    <a:pt x="600" y="4933"/>
                    <a:pt x="600" y="4662"/>
                  </a:cubicBezTo>
                  <a:lnTo>
                    <a:pt x="542" y="947"/>
                  </a:lnTo>
                  <a:cubicBezTo>
                    <a:pt x="542" y="658"/>
                    <a:pt x="542" y="676"/>
                    <a:pt x="272" y="658"/>
                  </a:cubicBezTo>
                  <a:cubicBezTo>
                    <a:pt x="174" y="658"/>
                    <a:pt x="78" y="697"/>
                    <a:pt x="1" y="599"/>
                  </a:cubicBezTo>
                  <a:cubicBezTo>
                    <a:pt x="58" y="522"/>
                    <a:pt x="156" y="542"/>
                    <a:pt x="252" y="542"/>
                  </a:cubicBezTo>
                  <a:cubicBezTo>
                    <a:pt x="581" y="542"/>
                    <a:pt x="542" y="560"/>
                    <a:pt x="542" y="232"/>
                  </a:cubicBezTo>
                  <a:cubicBezTo>
                    <a:pt x="542" y="155"/>
                    <a:pt x="522" y="78"/>
                    <a:pt x="581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588525" y="3213475"/>
              <a:ext cx="17450" cy="32425"/>
            </a:xfrm>
            <a:custGeom>
              <a:avLst/>
              <a:gdLst/>
              <a:ahLst/>
              <a:cxnLst/>
              <a:rect l="l" t="t" r="r" b="b"/>
              <a:pathLst>
                <a:path w="698" h="1297" extrusionOk="0">
                  <a:moveTo>
                    <a:pt x="638" y="1297"/>
                  </a:moveTo>
                  <a:lnTo>
                    <a:pt x="135" y="1297"/>
                  </a:lnTo>
                  <a:cubicBezTo>
                    <a:pt x="19" y="1297"/>
                    <a:pt x="19" y="1297"/>
                    <a:pt x="19" y="1181"/>
                  </a:cubicBezTo>
                  <a:cubicBezTo>
                    <a:pt x="19" y="851"/>
                    <a:pt x="1" y="523"/>
                    <a:pt x="1" y="194"/>
                  </a:cubicBezTo>
                  <a:lnTo>
                    <a:pt x="1" y="59"/>
                  </a:lnTo>
                  <a:cubicBezTo>
                    <a:pt x="1" y="59"/>
                    <a:pt x="19" y="59"/>
                    <a:pt x="19" y="39"/>
                  </a:cubicBezTo>
                  <a:cubicBezTo>
                    <a:pt x="194" y="0"/>
                    <a:pt x="368" y="20"/>
                    <a:pt x="542" y="20"/>
                  </a:cubicBezTo>
                  <a:cubicBezTo>
                    <a:pt x="600" y="20"/>
                    <a:pt x="659" y="59"/>
                    <a:pt x="659" y="136"/>
                  </a:cubicBezTo>
                  <a:cubicBezTo>
                    <a:pt x="677" y="503"/>
                    <a:pt x="697" y="890"/>
                    <a:pt x="659" y="1258"/>
                  </a:cubicBezTo>
                  <a:cubicBezTo>
                    <a:pt x="659" y="1277"/>
                    <a:pt x="638" y="1277"/>
                    <a:pt x="638" y="1297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9"/>
            <p:cNvSpPr/>
            <p:nvPr/>
          </p:nvSpPr>
          <p:spPr>
            <a:xfrm>
              <a:off x="604475" y="3243450"/>
              <a:ext cx="16475" cy="33875"/>
            </a:xfrm>
            <a:custGeom>
              <a:avLst/>
              <a:gdLst/>
              <a:ahLst/>
              <a:cxnLst/>
              <a:rect l="l" t="t" r="r" b="b"/>
              <a:pathLst>
                <a:path w="659" h="1355" extrusionOk="0">
                  <a:moveTo>
                    <a:pt x="21" y="1316"/>
                  </a:moveTo>
                  <a:cubicBezTo>
                    <a:pt x="0" y="911"/>
                    <a:pt x="0" y="503"/>
                    <a:pt x="0" y="98"/>
                  </a:cubicBezTo>
                  <a:lnTo>
                    <a:pt x="0" y="98"/>
                  </a:lnTo>
                  <a:cubicBezTo>
                    <a:pt x="194" y="0"/>
                    <a:pt x="407" y="21"/>
                    <a:pt x="601" y="78"/>
                  </a:cubicBezTo>
                  <a:cubicBezTo>
                    <a:pt x="619" y="98"/>
                    <a:pt x="640" y="117"/>
                    <a:pt x="640" y="137"/>
                  </a:cubicBezTo>
                  <a:cubicBezTo>
                    <a:pt x="658" y="503"/>
                    <a:pt x="658" y="852"/>
                    <a:pt x="658" y="1220"/>
                  </a:cubicBezTo>
                  <a:cubicBezTo>
                    <a:pt x="658" y="1277"/>
                    <a:pt x="640" y="1336"/>
                    <a:pt x="562" y="1316"/>
                  </a:cubicBezTo>
                  <a:cubicBezTo>
                    <a:pt x="387" y="1316"/>
                    <a:pt x="194" y="1355"/>
                    <a:pt x="21" y="1316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9"/>
            <p:cNvSpPr/>
            <p:nvPr/>
          </p:nvSpPr>
          <p:spPr>
            <a:xfrm>
              <a:off x="695900" y="3242475"/>
              <a:ext cx="16475" cy="33875"/>
            </a:xfrm>
            <a:custGeom>
              <a:avLst/>
              <a:gdLst/>
              <a:ahLst/>
              <a:cxnLst/>
              <a:rect l="l" t="t" r="r" b="b"/>
              <a:pathLst>
                <a:path w="659" h="1355" extrusionOk="0">
                  <a:moveTo>
                    <a:pt x="658" y="78"/>
                  </a:moveTo>
                  <a:lnTo>
                    <a:pt x="658" y="1298"/>
                  </a:lnTo>
                  <a:cubicBezTo>
                    <a:pt x="483" y="1355"/>
                    <a:pt x="290" y="1316"/>
                    <a:pt x="117" y="1336"/>
                  </a:cubicBezTo>
                  <a:cubicBezTo>
                    <a:pt x="58" y="1336"/>
                    <a:pt x="39" y="1298"/>
                    <a:pt x="39" y="1259"/>
                  </a:cubicBezTo>
                  <a:cubicBezTo>
                    <a:pt x="39" y="872"/>
                    <a:pt x="1" y="485"/>
                    <a:pt x="39" y="98"/>
                  </a:cubicBezTo>
                  <a:cubicBezTo>
                    <a:pt x="233" y="1"/>
                    <a:pt x="426" y="39"/>
                    <a:pt x="638" y="6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9"/>
            <p:cNvSpPr/>
            <p:nvPr/>
          </p:nvSpPr>
          <p:spPr>
            <a:xfrm>
              <a:off x="710875" y="3211525"/>
              <a:ext cx="17425" cy="32925"/>
            </a:xfrm>
            <a:custGeom>
              <a:avLst/>
              <a:gdLst/>
              <a:ahLst/>
              <a:cxnLst/>
              <a:rect l="l" t="t" r="r" b="b"/>
              <a:pathLst>
                <a:path w="697" h="1317" extrusionOk="0">
                  <a:moveTo>
                    <a:pt x="658" y="1298"/>
                  </a:moveTo>
                  <a:cubicBezTo>
                    <a:pt x="465" y="1316"/>
                    <a:pt x="253" y="1316"/>
                    <a:pt x="59" y="1316"/>
                  </a:cubicBezTo>
                  <a:lnTo>
                    <a:pt x="59" y="1316"/>
                  </a:lnTo>
                  <a:cubicBezTo>
                    <a:pt x="21" y="1259"/>
                    <a:pt x="0" y="1200"/>
                    <a:pt x="0" y="1143"/>
                  </a:cubicBezTo>
                  <a:lnTo>
                    <a:pt x="0" y="272"/>
                  </a:lnTo>
                  <a:cubicBezTo>
                    <a:pt x="0" y="78"/>
                    <a:pt x="39" y="39"/>
                    <a:pt x="233" y="39"/>
                  </a:cubicBezTo>
                  <a:cubicBezTo>
                    <a:pt x="369" y="39"/>
                    <a:pt x="503" y="1"/>
                    <a:pt x="640" y="78"/>
                  </a:cubicBezTo>
                  <a:cubicBezTo>
                    <a:pt x="678" y="233"/>
                    <a:pt x="658" y="408"/>
                    <a:pt x="658" y="581"/>
                  </a:cubicBezTo>
                  <a:cubicBezTo>
                    <a:pt x="658" y="813"/>
                    <a:pt x="697" y="1065"/>
                    <a:pt x="658" y="129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9"/>
            <p:cNvSpPr/>
            <p:nvPr/>
          </p:nvSpPr>
          <p:spPr>
            <a:xfrm>
              <a:off x="572550" y="3182500"/>
              <a:ext cx="16975" cy="32925"/>
            </a:xfrm>
            <a:custGeom>
              <a:avLst/>
              <a:gdLst/>
              <a:ahLst/>
              <a:cxnLst/>
              <a:rect l="l" t="t" r="r" b="b"/>
              <a:pathLst>
                <a:path w="679" h="1317" extrusionOk="0">
                  <a:moveTo>
                    <a:pt x="640" y="1298"/>
                  </a:moveTo>
                  <a:cubicBezTo>
                    <a:pt x="465" y="1298"/>
                    <a:pt x="292" y="1298"/>
                    <a:pt x="117" y="1316"/>
                  </a:cubicBezTo>
                  <a:cubicBezTo>
                    <a:pt x="59" y="1316"/>
                    <a:pt x="21" y="1298"/>
                    <a:pt x="21" y="1220"/>
                  </a:cubicBezTo>
                  <a:cubicBezTo>
                    <a:pt x="21" y="852"/>
                    <a:pt x="1" y="465"/>
                    <a:pt x="21" y="78"/>
                  </a:cubicBezTo>
                  <a:lnTo>
                    <a:pt x="21" y="78"/>
                  </a:lnTo>
                  <a:cubicBezTo>
                    <a:pt x="194" y="1"/>
                    <a:pt x="388" y="40"/>
                    <a:pt x="581" y="40"/>
                  </a:cubicBezTo>
                  <a:cubicBezTo>
                    <a:pt x="620" y="60"/>
                    <a:pt x="658" y="98"/>
                    <a:pt x="658" y="156"/>
                  </a:cubicBezTo>
                  <a:cubicBezTo>
                    <a:pt x="678" y="504"/>
                    <a:pt x="678" y="872"/>
                    <a:pt x="678" y="1220"/>
                  </a:cubicBezTo>
                  <a:cubicBezTo>
                    <a:pt x="678" y="1259"/>
                    <a:pt x="658" y="1278"/>
                    <a:pt x="640" y="1316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9"/>
            <p:cNvSpPr/>
            <p:nvPr/>
          </p:nvSpPr>
          <p:spPr>
            <a:xfrm>
              <a:off x="557575" y="3153500"/>
              <a:ext cx="14550" cy="30500"/>
            </a:xfrm>
            <a:custGeom>
              <a:avLst/>
              <a:gdLst/>
              <a:ahLst/>
              <a:cxnLst/>
              <a:rect l="l" t="t" r="r" b="b"/>
              <a:pathLst>
                <a:path w="582" h="1220" extrusionOk="0">
                  <a:moveTo>
                    <a:pt x="581" y="20"/>
                  </a:moveTo>
                  <a:lnTo>
                    <a:pt x="581" y="1084"/>
                  </a:lnTo>
                  <a:cubicBezTo>
                    <a:pt x="581" y="1220"/>
                    <a:pt x="581" y="1220"/>
                    <a:pt x="465" y="1220"/>
                  </a:cubicBezTo>
                  <a:lnTo>
                    <a:pt x="155" y="1220"/>
                  </a:lnTo>
                  <a:cubicBezTo>
                    <a:pt x="19" y="1220"/>
                    <a:pt x="19" y="1220"/>
                    <a:pt x="19" y="1084"/>
                  </a:cubicBezTo>
                  <a:cubicBezTo>
                    <a:pt x="19" y="833"/>
                    <a:pt x="19" y="562"/>
                    <a:pt x="1" y="291"/>
                  </a:cubicBezTo>
                  <a:lnTo>
                    <a:pt x="1" y="20"/>
                  </a:lnTo>
                  <a:cubicBezTo>
                    <a:pt x="194" y="0"/>
                    <a:pt x="388" y="0"/>
                    <a:pt x="581" y="2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9"/>
            <p:cNvSpPr/>
            <p:nvPr/>
          </p:nvSpPr>
          <p:spPr>
            <a:xfrm>
              <a:off x="742325" y="3151550"/>
              <a:ext cx="15500" cy="30975"/>
            </a:xfrm>
            <a:custGeom>
              <a:avLst/>
              <a:gdLst/>
              <a:ahLst/>
              <a:cxnLst/>
              <a:rect l="l" t="t" r="r" b="b"/>
              <a:pathLst>
                <a:path w="620" h="1239" extrusionOk="0">
                  <a:moveTo>
                    <a:pt x="39" y="21"/>
                  </a:moveTo>
                  <a:cubicBezTo>
                    <a:pt x="233" y="1"/>
                    <a:pt x="406" y="1"/>
                    <a:pt x="581" y="21"/>
                  </a:cubicBezTo>
                  <a:cubicBezTo>
                    <a:pt x="620" y="330"/>
                    <a:pt x="600" y="640"/>
                    <a:pt x="620" y="950"/>
                  </a:cubicBezTo>
                  <a:cubicBezTo>
                    <a:pt x="620" y="1220"/>
                    <a:pt x="620" y="1220"/>
                    <a:pt x="349" y="1220"/>
                  </a:cubicBezTo>
                  <a:lnTo>
                    <a:pt x="272" y="1220"/>
                  </a:lnTo>
                  <a:cubicBezTo>
                    <a:pt x="19" y="1239"/>
                    <a:pt x="19" y="1239"/>
                    <a:pt x="19" y="988"/>
                  </a:cubicBezTo>
                  <a:cubicBezTo>
                    <a:pt x="19" y="717"/>
                    <a:pt x="19" y="465"/>
                    <a:pt x="1" y="194"/>
                  </a:cubicBezTo>
                  <a:cubicBezTo>
                    <a:pt x="1" y="137"/>
                    <a:pt x="1" y="78"/>
                    <a:pt x="39" y="2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9"/>
            <p:cNvSpPr/>
            <p:nvPr/>
          </p:nvSpPr>
          <p:spPr>
            <a:xfrm>
              <a:off x="635925" y="3305350"/>
              <a:ext cx="16925" cy="16975"/>
            </a:xfrm>
            <a:custGeom>
              <a:avLst/>
              <a:gdLst/>
              <a:ahLst/>
              <a:cxnLst/>
              <a:rect l="l" t="t" r="r" b="b"/>
              <a:pathLst>
                <a:path w="677" h="679" extrusionOk="0">
                  <a:moveTo>
                    <a:pt x="600" y="679"/>
                  </a:moveTo>
                  <a:lnTo>
                    <a:pt x="117" y="679"/>
                  </a:lnTo>
                  <a:cubicBezTo>
                    <a:pt x="1" y="679"/>
                    <a:pt x="1" y="679"/>
                    <a:pt x="1" y="581"/>
                  </a:cubicBezTo>
                  <a:lnTo>
                    <a:pt x="1" y="78"/>
                  </a:lnTo>
                  <a:cubicBezTo>
                    <a:pt x="174" y="1"/>
                    <a:pt x="367" y="39"/>
                    <a:pt x="561" y="60"/>
                  </a:cubicBezTo>
                  <a:cubicBezTo>
                    <a:pt x="600" y="60"/>
                    <a:pt x="620" y="98"/>
                    <a:pt x="620" y="117"/>
                  </a:cubicBezTo>
                  <a:cubicBezTo>
                    <a:pt x="638" y="310"/>
                    <a:pt x="677" y="504"/>
                    <a:pt x="600" y="67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9"/>
            <p:cNvSpPr/>
            <p:nvPr/>
          </p:nvSpPr>
          <p:spPr>
            <a:xfrm>
              <a:off x="665400" y="3305850"/>
              <a:ext cx="16975" cy="16475"/>
            </a:xfrm>
            <a:custGeom>
              <a:avLst/>
              <a:gdLst/>
              <a:ahLst/>
              <a:cxnLst/>
              <a:rect l="l" t="t" r="r" b="b"/>
              <a:pathLst>
                <a:path w="679" h="659" extrusionOk="0">
                  <a:moveTo>
                    <a:pt x="659" y="638"/>
                  </a:moveTo>
                  <a:cubicBezTo>
                    <a:pt x="465" y="638"/>
                    <a:pt x="272" y="638"/>
                    <a:pt x="78" y="659"/>
                  </a:cubicBezTo>
                  <a:cubicBezTo>
                    <a:pt x="1" y="465"/>
                    <a:pt x="40" y="290"/>
                    <a:pt x="60" y="97"/>
                  </a:cubicBezTo>
                  <a:cubicBezTo>
                    <a:pt x="60" y="40"/>
                    <a:pt x="98" y="19"/>
                    <a:pt x="156" y="19"/>
                  </a:cubicBezTo>
                  <a:cubicBezTo>
                    <a:pt x="292" y="1"/>
                    <a:pt x="427" y="1"/>
                    <a:pt x="563" y="19"/>
                  </a:cubicBezTo>
                  <a:cubicBezTo>
                    <a:pt x="620" y="19"/>
                    <a:pt x="659" y="40"/>
                    <a:pt x="659" y="97"/>
                  </a:cubicBezTo>
                  <a:cubicBezTo>
                    <a:pt x="659" y="272"/>
                    <a:pt x="679" y="465"/>
                    <a:pt x="659" y="63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9"/>
            <p:cNvSpPr/>
            <p:nvPr/>
          </p:nvSpPr>
          <p:spPr>
            <a:xfrm>
              <a:off x="651875" y="3244925"/>
              <a:ext cx="60500" cy="93350"/>
            </a:xfrm>
            <a:custGeom>
              <a:avLst/>
              <a:gdLst/>
              <a:ahLst/>
              <a:cxnLst/>
              <a:rect l="l" t="t" r="r" b="b"/>
              <a:pathLst>
                <a:path w="2420" h="3734" extrusionOk="0">
                  <a:moveTo>
                    <a:pt x="1200" y="3075"/>
                  </a:moveTo>
                  <a:lnTo>
                    <a:pt x="1200" y="2573"/>
                  </a:lnTo>
                  <a:cubicBezTo>
                    <a:pt x="1200" y="2515"/>
                    <a:pt x="1161" y="2477"/>
                    <a:pt x="1104" y="2477"/>
                  </a:cubicBezTo>
                  <a:cubicBezTo>
                    <a:pt x="968" y="2495"/>
                    <a:pt x="833" y="2495"/>
                    <a:pt x="697" y="2495"/>
                  </a:cubicBezTo>
                  <a:cubicBezTo>
                    <a:pt x="639" y="2495"/>
                    <a:pt x="619" y="2515"/>
                    <a:pt x="619" y="2573"/>
                  </a:cubicBezTo>
                  <a:lnTo>
                    <a:pt x="619" y="3096"/>
                  </a:lnTo>
                  <a:cubicBezTo>
                    <a:pt x="619" y="3269"/>
                    <a:pt x="619" y="3444"/>
                    <a:pt x="639" y="3617"/>
                  </a:cubicBezTo>
                  <a:cubicBezTo>
                    <a:pt x="639" y="3695"/>
                    <a:pt x="601" y="3715"/>
                    <a:pt x="523" y="3715"/>
                  </a:cubicBezTo>
                  <a:cubicBezTo>
                    <a:pt x="369" y="3715"/>
                    <a:pt x="214" y="3715"/>
                    <a:pt x="59" y="3733"/>
                  </a:cubicBezTo>
                  <a:cubicBezTo>
                    <a:pt x="39" y="3733"/>
                    <a:pt x="20" y="3733"/>
                    <a:pt x="0" y="3695"/>
                  </a:cubicBezTo>
                  <a:lnTo>
                    <a:pt x="20" y="3676"/>
                  </a:lnTo>
                  <a:cubicBezTo>
                    <a:pt x="136" y="3617"/>
                    <a:pt x="271" y="3656"/>
                    <a:pt x="407" y="3656"/>
                  </a:cubicBezTo>
                  <a:cubicBezTo>
                    <a:pt x="523" y="3637"/>
                    <a:pt x="562" y="3599"/>
                    <a:pt x="562" y="3501"/>
                  </a:cubicBezTo>
                  <a:cubicBezTo>
                    <a:pt x="542" y="3366"/>
                    <a:pt x="542" y="3212"/>
                    <a:pt x="562" y="3075"/>
                  </a:cubicBezTo>
                  <a:cubicBezTo>
                    <a:pt x="542" y="2921"/>
                    <a:pt x="542" y="2766"/>
                    <a:pt x="542" y="2593"/>
                  </a:cubicBezTo>
                  <a:cubicBezTo>
                    <a:pt x="542" y="2477"/>
                    <a:pt x="601" y="2418"/>
                    <a:pt x="717" y="2418"/>
                  </a:cubicBezTo>
                  <a:cubicBezTo>
                    <a:pt x="813" y="2418"/>
                    <a:pt x="910" y="2399"/>
                    <a:pt x="988" y="2418"/>
                  </a:cubicBezTo>
                  <a:cubicBezTo>
                    <a:pt x="1104" y="2418"/>
                    <a:pt x="1142" y="2360"/>
                    <a:pt x="1142" y="2263"/>
                  </a:cubicBezTo>
                  <a:cubicBezTo>
                    <a:pt x="1142" y="1992"/>
                    <a:pt x="1122" y="1721"/>
                    <a:pt x="1122" y="1450"/>
                  </a:cubicBezTo>
                  <a:cubicBezTo>
                    <a:pt x="1122" y="1373"/>
                    <a:pt x="1104" y="1296"/>
                    <a:pt x="1200" y="1257"/>
                  </a:cubicBezTo>
                  <a:cubicBezTo>
                    <a:pt x="1259" y="1316"/>
                    <a:pt x="1259" y="1393"/>
                    <a:pt x="1259" y="1450"/>
                  </a:cubicBezTo>
                  <a:lnTo>
                    <a:pt x="1259" y="2224"/>
                  </a:lnTo>
                  <a:cubicBezTo>
                    <a:pt x="1259" y="2379"/>
                    <a:pt x="1277" y="2399"/>
                    <a:pt x="1432" y="2399"/>
                  </a:cubicBezTo>
                  <a:cubicBezTo>
                    <a:pt x="1819" y="2399"/>
                    <a:pt x="1762" y="2438"/>
                    <a:pt x="1762" y="2070"/>
                  </a:cubicBezTo>
                  <a:lnTo>
                    <a:pt x="1762" y="1450"/>
                  </a:lnTo>
                  <a:cubicBezTo>
                    <a:pt x="1762" y="1334"/>
                    <a:pt x="1723" y="1296"/>
                    <a:pt x="1607" y="1296"/>
                  </a:cubicBezTo>
                  <a:cubicBezTo>
                    <a:pt x="1471" y="1296"/>
                    <a:pt x="1336" y="1334"/>
                    <a:pt x="1200" y="1257"/>
                  </a:cubicBezTo>
                  <a:cubicBezTo>
                    <a:pt x="1220" y="1180"/>
                    <a:pt x="1277" y="1180"/>
                    <a:pt x="1336" y="1180"/>
                  </a:cubicBezTo>
                  <a:cubicBezTo>
                    <a:pt x="1413" y="1161"/>
                    <a:pt x="1509" y="1180"/>
                    <a:pt x="1607" y="1180"/>
                  </a:cubicBezTo>
                  <a:cubicBezTo>
                    <a:pt x="1723" y="1180"/>
                    <a:pt x="1762" y="1122"/>
                    <a:pt x="1762" y="1006"/>
                  </a:cubicBezTo>
                  <a:cubicBezTo>
                    <a:pt x="1741" y="735"/>
                    <a:pt x="1741" y="465"/>
                    <a:pt x="1741" y="174"/>
                  </a:cubicBezTo>
                  <a:cubicBezTo>
                    <a:pt x="1741" y="116"/>
                    <a:pt x="1723" y="19"/>
                    <a:pt x="1819" y="0"/>
                  </a:cubicBezTo>
                  <a:cubicBezTo>
                    <a:pt x="1819" y="367"/>
                    <a:pt x="1819" y="735"/>
                    <a:pt x="1839" y="1102"/>
                  </a:cubicBezTo>
                  <a:cubicBezTo>
                    <a:pt x="1839" y="1218"/>
                    <a:pt x="1839" y="1218"/>
                    <a:pt x="1955" y="1218"/>
                  </a:cubicBezTo>
                  <a:cubicBezTo>
                    <a:pt x="2110" y="1218"/>
                    <a:pt x="2265" y="1200"/>
                    <a:pt x="2419" y="1200"/>
                  </a:cubicBezTo>
                  <a:cubicBezTo>
                    <a:pt x="2399" y="1257"/>
                    <a:pt x="2360" y="1238"/>
                    <a:pt x="2322" y="1238"/>
                  </a:cubicBezTo>
                  <a:lnTo>
                    <a:pt x="1935" y="1238"/>
                  </a:lnTo>
                  <a:cubicBezTo>
                    <a:pt x="1857" y="1238"/>
                    <a:pt x="1839" y="1277"/>
                    <a:pt x="1839" y="1355"/>
                  </a:cubicBezTo>
                  <a:lnTo>
                    <a:pt x="1839" y="2263"/>
                  </a:lnTo>
                  <a:lnTo>
                    <a:pt x="1839" y="2360"/>
                  </a:lnTo>
                  <a:cubicBezTo>
                    <a:pt x="1839" y="2477"/>
                    <a:pt x="1839" y="2477"/>
                    <a:pt x="1741" y="2477"/>
                  </a:cubicBezTo>
                  <a:lnTo>
                    <a:pt x="1355" y="2477"/>
                  </a:lnTo>
                  <a:cubicBezTo>
                    <a:pt x="1220" y="2477"/>
                    <a:pt x="1220" y="2477"/>
                    <a:pt x="1220" y="2611"/>
                  </a:cubicBezTo>
                  <a:lnTo>
                    <a:pt x="1220" y="2998"/>
                  </a:lnTo>
                  <a:cubicBezTo>
                    <a:pt x="1220" y="3018"/>
                    <a:pt x="1238" y="3057"/>
                    <a:pt x="1200" y="3075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9"/>
            <p:cNvSpPr/>
            <p:nvPr/>
          </p:nvSpPr>
          <p:spPr>
            <a:xfrm>
              <a:off x="604975" y="3245375"/>
              <a:ext cx="47875" cy="91925"/>
            </a:xfrm>
            <a:custGeom>
              <a:avLst/>
              <a:gdLst/>
              <a:ahLst/>
              <a:cxnLst/>
              <a:rect l="l" t="t" r="r" b="b"/>
              <a:pathLst>
                <a:path w="1915" h="3677" extrusionOk="0">
                  <a:moveTo>
                    <a:pt x="1838" y="3078"/>
                  </a:moveTo>
                  <a:lnTo>
                    <a:pt x="1838" y="2632"/>
                  </a:lnTo>
                  <a:cubicBezTo>
                    <a:pt x="1838" y="2477"/>
                    <a:pt x="1838" y="2477"/>
                    <a:pt x="1703" y="2477"/>
                  </a:cubicBezTo>
                  <a:lnTo>
                    <a:pt x="1239" y="2477"/>
                  </a:lnTo>
                  <a:cubicBezTo>
                    <a:pt x="1064" y="2497"/>
                    <a:pt x="909" y="2497"/>
                    <a:pt x="736" y="2497"/>
                  </a:cubicBezTo>
                  <a:cubicBezTo>
                    <a:pt x="620" y="2497"/>
                    <a:pt x="620" y="2497"/>
                    <a:pt x="599" y="2361"/>
                  </a:cubicBezTo>
                  <a:lnTo>
                    <a:pt x="599" y="1626"/>
                  </a:lnTo>
                  <a:lnTo>
                    <a:pt x="599" y="1549"/>
                  </a:lnTo>
                  <a:cubicBezTo>
                    <a:pt x="581" y="1453"/>
                    <a:pt x="638" y="1337"/>
                    <a:pt x="581" y="1278"/>
                  </a:cubicBezTo>
                  <a:cubicBezTo>
                    <a:pt x="504" y="1220"/>
                    <a:pt x="387" y="1278"/>
                    <a:pt x="290" y="1259"/>
                  </a:cubicBezTo>
                  <a:lnTo>
                    <a:pt x="78" y="1259"/>
                  </a:lnTo>
                  <a:cubicBezTo>
                    <a:pt x="39" y="1259"/>
                    <a:pt x="19" y="1278"/>
                    <a:pt x="1" y="1239"/>
                  </a:cubicBezTo>
                  <a:lnTo>
                    <a:pt x="483" y="1239"/>
                  </a:lnTo>
                  <a:cubicBezTo>
                    <a:pt x="581" y="1239"/>
                    <a:pt x="599" y="1239"/>
                    <a:pt x="599" y="1123"/>
                  </a:cubicBezTo>
                  <a:cubicBezTo>
                    <a:pt x="581" y="756"/>
                    <a:pt x="581" y="369"/>
                    <a:pt x="581" y="1"/>
                  </a:cubicBezTo>
                  <a:cubicBezTo>
                    <a:pt x="677" y="21"/>
                    <a:pt x="658" y="117"/>
                    <a:pt x="658" y="176"/>
                  </a:cubicBezTo>
                  <a:lnTo>
                    <a:pt x="658" y="988"/>
                  </a:lnTo>
                  <a:cubicBezTo>
                    <a:pt x="677" y="1182"/>
                    <a:pt x="677" y="1182"/>
                    <a:pt x="870" y="1182"/>
                  </a:cubicBezTo>
                  <a:lnTo>
                    <a:pt x="1102" y="1182"/>
                  </a:lnTo>
                  <a:cubicBezTo>
                    <a:pt x="1141" y="1200"/>
                    <a:pt x="1200" y="1182"/>
                    <a:pt x="1219" y="1259"/>
                  </a:cubicBezTo>
                  <a:cubicBezTo>
                    <a:pt x="1123" y="1337"/>
                    <a:pt x="1007" y="1298"/>
                    <a:pt x="890" y="1298"/>
                  </a:cubicBezTo>
                  <a:cubicBezTo>
                    <a:pt x="677" y="1316"/>
                    <a:pt x="677" y="1316"/>
                    <a:pt x="677" y="1530"/>
                  </a:cubicBezTo>
                  <a:lnTo>
                    <a:pt x="677" y="2245"/>
                  </a:lnTo>
                  <a:cubicBezTo>
                    <a:pt x="677" y="2400"/>
                    <a:pt x="697" y="2420"/>
                    <a:pt x="852" y="2420"/>
                  </a:cubicBezTo>
                  <a:cubicBezTo>
                    <a:pt x="986" y="2420"/>
                    <a:pt x="1123" y="2400"/>
                    <a:pt x="1239" y="2420"/>
                  </a:cubicBezTo>
                  <a:cubicBezTo>
                    <a:pt x="1412" y="2400"/>
                    <a:pt x="1567" y="2400"/>
                    <a:pt x="1742" y="2400"/>
                  </a:cubicBezTo>
                  <a:cubicBezTo>
                    <a:pt x="1858" y="2400"/>
                    <a:pt x="1915" y="2459"/>
                    <a:pt x="1915" y="2575"/>
                  </a:cubicBezTo>
                  <a:lnTo>
                    <a:pt x="1915" y="3078"/>
                  </a:lnTo>
                  <a:lnTo>
                    <a:pt x="1915" y="3522"/>
                  </a:lnTo>
                  <a:cubicBezTo>
                    <a:pt x="1915" y="3581"/>
                    <a:pt x="1915" y="3619"/>
                    <a:pt x="1876" y="3677"/>
                  </a:cubicBezTo>
                  <a:lnTo>
                    <a:pt x="1876" y="3677"/>
                  </a:lnTo>
                  <a:cubicBezTo>
                    <a:pt x="1838" y="3581"/>
                    <a:pt x="1858" y="3465"/>
                    <a:pt x="1858" y="3367"/>
                  </a:cubicBezTo>
                  <a:cubicBezTo>
                    <a:pt x="1838" y="3271"/>
                    <a:pt x="1838" y="3174"/>
                    <a:pt x="1838" y="307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9"/>
            <p:cNvSpPr/>
            <p:nvPr/>
          </p:nvSpPr>
          <p:spPr>
            <a:xfrm>
              <a:off x="725375" y="3182500"/>
              <a:ext cx="17450" cy="61475"/>
            </a:xfrm>
            <a:custGeom>
              <a:avLst/>
              <a:gdLst/>
              <a:ahLst/>
              <a:cxnLst/>
              <a:rect l="l" t="t" r="r" b="b"/>
              <a:pathLst>
                <a:path w="698" h="2459" extrusionOk="0">
                  <a:moveTo>
                    <a:pt x="78" y="2459"/>
                  </a:moveTo>
                  <a:cubicBezTo>
                    <a:pt x="78" y="2052"/>
                    <a:pt x="78" y="1646"/>
                    <a:pt x="60" y="1259"/>
                  </a:cubicBezTo>
                  <a:cubicBezTo>
                    <a:pt x="21" y="1200"/>
                    <a:pt x="21" y="1143"/>
                    <a:pt x="21" y="1066"/>
                  </a:cubicBezTo>
                  <a:cubicBezTo>
                    <a:pt x="1" y="775"/>
                    <a:pt x="1" y="485"/>
                    <a:pt x="1" y="194"/>
                  </a:cubicBezTo>
                  <a:cubicBezTo>
                    <a:pt x="1" y="137"/>
                    <a:pt x="1" y="60"/>
                    <a:pt x="60" y="1"/>
                  </a:cubicBezTo>
                  <a:cubicBezTo>
                    <a:pt x="137" y="60"/>
                    <a:pt x="117" y="137"/>
                    <a:pt x="137" y="194"/>
                  </a:cubicBezTo>
                  <a:lnTo>
                    <a:pt x="137" y="968"/>
                  </a:lnTo>
                  <a:cubicBezTo>
                    <a:pt x="137" y="1143"/>
                    <a:pt x="156" y="1162"/>
                    <a:pt x="330" y="1162"/>
                  </a:cubicBezTo>
                  <a:cubicBezTo>
                    <a:pt x="620" y="1162"/>
                    <a:pt x="620" y="1162"/>
                    <a:pt x="620" y="872"/>
                  </a:cubicBezTo>
                  <a:cubicBezTo>
                    <a:pt x="620" y="601"/>
                    <a:pt x="581" y="331"/>
                    <a:pt x="620" y="40"/>
                  </a:cubicBezTo>
                  <a:cubicBezTo>
                    <a:pt x="620" y="21"/>
                    <a:pt x="640" y="21"/>
                    <a:pt x="659" y="1"/>
                  </a:cubicBezTo>
                  <a:lnTo>
                    <a:pt x="679" y="1"/>
                  </a:lnTo>
                  <a:cubicBezTo>
                    <a:pt x="679" y="369"/>
                    <a:pt x="697" y="736"/>
                    <a:pt x="697" y="1123"/>
                  </a:cubicBezTo>
                  <a:cubicBezTo>
                    <a:pt x="697" y="1239"/>
                    <a:pt x="697" y="1239"/>
                    <a:pt x="563" y="1239"/>
                  </a:cubicBezTo>
                  <a:lnTo>
                    <a:pt x="176" y="1239"/>
                  </a:lnTo>
                  <a:cubicBezTo>
                    <a:pt x="98" y="1239"/>
                    <a:pt x="78" y="1259"/>
                    <a:pt x="78" y="1337"/>
                  </a:cubicBezTo>
                  <a:cubicBezTo>
                    <a:pt x="98" y="1665"/>
                    <a:pt x="98" y="1994"/>
                    <a:pt x="98" y="2322"/>
                  </a:cubicBezTo>
                  <a:cubicBezTo>
                    <a:pt x="98" y="2361"/>
                    <a:pt x="117" y="2420"/>
                    <a:pt x="78" y="245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9"/>
            <p:cNvSpPr/>
            <p:nvPr/>
          </p:nvSpPr>
          <p:spPr>
            <a:xfrm>
              <a:off x="740850" y="3151550"/>
              <a:ext cx="16975" cy="30975"/>
            </a:xfrm>
            <a:custGeom>
              <a:avLst/>
              <a:gdLst/>
              <a:ahLst/>
              <a:cxnLst/>
              <a:rect l="l" t="t" r="r" b="b"/>
              <a:pathLst>
                <a:path w="679" h="1239" extrusionOk="0">
                  <a:moveTo>
                    <a:pt x="98" y="21"/>
                  </a:moveTo>
                  <a:cubicBezTo>
                    <a:pt x="117" y="369"/>
                    <a:pt x="117" y="717"/>
                    <a:pt x="117" y="1084"/>
                  </a:cubicBezTo>
                  <a:cubicBezTo>
                    <a:pt x="117" y="1220"/>
                    <a:pt x="117" y="1220"/>
                    <a:pt x="253" y="1220"/>
                  </a:cubicBezTo>
                  <a:lnTo>
                    <a:pt x="485" y="1220"/>
                  </a:lnTo>
                  <a:cubicBezTo>
                    <a:pt x="659" y="1200"/>
                    <a:pt x="659" y="1200"/>
                    <a:pt x="659" y="1045"/>
                  </a:cubicBezTo>
                  <a:cubicBezTo>
                    <a:pt x="659" y="697"/>
                    <a:pt x="659" y="349"/>
                    <a:pt x="640" y="21"/>
                  </a:cubicBezTo>
                  <a:cubicBezTo>
                    <a:pt x="679" y="21"/>
                    <a:pt x="679" y="60"/>
                    <a:pt x="679" y="98"/>
                  </a:cubicBezTo>
                  <a:lnTo>
                    <a:pt x="679" y="1123"/>
                  </a:lnTo>
                  <a:cubicBezTo>
                    <a:pt x="679" y="1239"/>
                    <a:pt x="679" y="1239"/>
                    <a:pt x="563" y="1239"/>
                  </a:cubicBezTo>
                  <a:lnTo>
                    <a:pt x="60" y="1239"/>
                  </a:lnTo>
                  <a:lnTo>
                    <a:pt x="60" y="1239"/>
                  </a:lnTo>
                  <a:cubicBezTo>
                    <a:pt x="21" y="1200"/>
                    <a:pt x="21" y="1143"/>
                    <a:pt x="21" y="1084"/>
                  </a:cubicBezTo>
                  <a:cubicBezTo>
                    <a:pt x="1" y="775"/>
                    <a:pt x="1" y="485"/>
                    <a:pt x="1" y="176"/>
                  </a:cubicBezTo>
                  <a:cubicBezTo>
                    <a:pt x="1" y="117"/>
                    <a:pt x="1" y="60"/>
                    <a:pt x="40" y="21"/>
                  </a:cubicBezTo>
                  <a:lnTo>
                    <a:pt x="40" y="21"/>
                  </a:lnTo>
                  <a:cubicBezTo>
                    <a:pt x="60" y="1"/>
                    <a:pt x="78" y="1"/>
                    <a:pt x="98" y="2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9"/>
            <p:cNvSpPr/>
            <p:nvPr/>
          </p:nvSpPr>
          <p:spPr>
            <a:xfrm>
              <a:off x="681850" y="3275875"/>
              <a:ext cx="15500" cy="30475"/>
            </a:xfrm>
            <a:custGeom>
              <a:avLst/>
              <a:gdLst/>
              <a:ahLst/>
              <a:cxnLst/>
              <a:rect l="l" t="t" r="r" b="b"/>
              <a:pathLst>
                <a:path w="620" h="1219" extrusionOk="0">
                  <a:moveTo>
                    <a:pt x="1" y="19"/>
                  </a:moveTo>
                  <a:cubicBezTo>
                    <a:pt x="176" y="19"/>
                    <a:pt x="330" y="19"/>
                    <a:pt x="504" y="0"/>
                  </a:cubicBezTo>
                  <a:cubicBezTo>
                    <a:pt x="581" y="0"/>
                    <a:pt x="601" y="19"/>
                    <a:pt x="601" y="117"/>
                  </a:cubicBezTo>
                  <a:cubicBezTo>
                    <a:pt x="601" y="445"/>
                    <a:pt x="601" y="774"/>
                    <a:pt x="620" y="1102"/>
                  </a:cubicBezTo>
                  <a:cubicBezTo>
                    <a:pt x="620" y="1180"/>
                    <a:pt x="601" y="1218"/>
                    <a:pt x="524" y="1218"/>
                  </a:cubicBezTo>
                  <a:cubicBezTo>
                    <a:pt x="388" y="1200"/>
                    <a:pt x="253" y="1218"/>
                    <a:pt x="117" y="1218"/>
                  </a:cubicBezTo>
                  <a:cubicBezTo>
                    <a:pt x="39" y="1218"/>
                    <a:pt x="21" y="1180"/>
                    <a:pt x="21" y="1102"/>
                  </a:cubicBezTo>
                  <a:cubicBezTo>
                    <a:pt x="21" y="813"/>
                    <a:pt x="21" y="503"/>
                    <a:pt x="1" y="212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9"/>
            <p:cNvSpPr/>
            <p:nvPr/>
          </p:nvSpPr>
          <p:spPr>
            <a:xfrm>
              <a:off x="651875" y="3321800"/>
              <a:ext cx="15025" cy="15500"/>
            </a:xfrm>
            <a:custGeom>
              <a:avLst/>
              <a:gdLst/>
              <a:ahLst/>
              <a:cxnLst/>
              <a:rect l="l" t="t" r="r" b="b"/>
              <a:pathLst>
                <a:path w="601" h="620" extrusionOk="0">
                  <a:moveTo>
                    <a:pt x="0" y="21"/>
                  </a:moveTo>
                  <a:cubicBezTo>
                    <a:pt x="194" y="21"/>
                    <a:pt x="387" y="21"/>
                    <a:pt x="601" y="0"/>
                  </a:cubicBezTo>
                  <a:lnTo>
                    <a:pt x="601" y="503"/>
                  </a:lnTo>
                  <a:cubicBezTo>
                    <a:pt x="601" y="581"/>
                    <a:pt x="581" y="620"/>
                    <a:pt x="503" y="620"/>
                  </a:cubicBezTo>
                  <a:lnTo>
                    <a:pt x="0" y="62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9"/>
            <p:cNvSpPr/>
            <p:nvPr/>
          </p:nvSpPr>
          <p:spPr>
            <a:xfrm>
              <a:off x="620450" y="3276850"/>
              <a:ext cx="15500" cy="30000"/>
            </a:xfrm>
            <a:custGeom>
              <a:avLst/>
              <a:gdLst/>
              <a:ahLst/>
              <a:cxnLst/>
              <a:rect l="l" t="t" r="r" b="b"/>
              <a:pathLst>
                <a:path w="620" h="1200" extrusionOk="0">
                  <a:moveTo>
                    <a:pt x="600" y="0"/>
                  </a:moveTo>
                  <a:cubicBezTo>
                    <a:pt x="600" y="406"/>
                    <a:pt x="600" y="793"/>
                    <a:pt x="620" y="1200"/>
                  </a:cubicBezTo>
                  <a:lnTo>
                    <a:pt x="117" y="1200"/>
                  </a:lnTo>
                  <a:cubicBezTo>
                    <a:pt x="39" y="1200"/>
                    <a:pt x="19" y="1179"/>
                    <a:pt x="19" y="1102"/>
                  </a:cubicBezTo>
                  <a:cubicBezTo>
                    <a:pt x="19" y="774"/>
                    <a:pt x="19" y="444"/>
                    <a:pt x="1" y="116"/>
                  </a:cubicBezTo>
                  <a:cubicBezTo>
                    <a:pt x="1" y="0"/>
                    <a:pt x="19" y="0"/>
                    <a:pt x="117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9"/>
            <p:cNvSpPr/>
            <p:nvPr/>
          </p:nvSpPr>
          <p:spPr>
            <a:xfrm>
              <a:off x="727325" y="3182050"/>
              <a:ext cx="14525" cy="30975"/>
            </a:xfrm>
            <a:custGeom>
              <a:avLst/>
              <a:gdLst/>
              <a:ahLst/>
              <a:cxnLst/>
              <a:rect l="l" t="t" r="r" b="b"/>
              <a:pathLst>
                <a:path w="581" h="1239" extrusionOk="0">
                  <a:moveTo>
                    <a:pt x="0" y="39"/>
                  </a:moveTo>
                  <a:cubicBezTo>
                    <a:pt x="194" y="0"/>
                    <a:pt x="387" y="19"/>
                    <a:pt x="581" y="19"/>
                  </a:cubicBezTo>
                  <a:lnTo>
                    <a:pt x="581" y="1064"/>
                  </a:lnTo>
                  <a:cubicBezTo>
                    <a:pt x="581" y="1218"/>
                    <a:pt x="581" y="1218"/>
                    <a:pt x="446" y="1218"/>
                  </a:cubicBezTo>
                  <a:cubicBezTo>
                    <a:pt x="330" y="1218"/>
                    <a:pt x="232" y="1238"/>
                    <a:pt x="116" y="1238"/>
                  </a:cubicBezTo>
                  <a:cubicBezTo>
                    <a:pt x="20" y="1218"/>
                    <a:pt x="20" y="1218"/>
                    <a:pt x="20" y="1122"/>
                  </a:cubicBezTo>
                  <a:cubicBezTo>
                    <a:pt x="0" y="754"/>
                    <a:pt x="0" y="406"/>
                    <a:pt x="0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9"/>
            <p:cNvSpPr/>
            <p:nvPr/>
          </p:nvSpPr>
          <p:spPr>
            <a:xfrm>
              <a:off x="663975" y="3059675"/>
              <a:ext cx="16475" cy="92875"/>
            </a:xfrm>
            <a:custGeom>
              <a:avLst/>
              <a:gdLst/>
              <a:ahLst/>
              <a:cxnLst/>
              <a:rect l="l" t="t" r="r" b="b"/>
              <a:pathLst>
                <a:path w="659" h="3715" extrusionOk="0">
                  <a:moveTo>
                    <a:pt x="638" y="1839"/>
                  </a:moveTo>
                  <a:cubicBezTo>
                    <a:pt x="638" y="2399"/>
                    <a:pt x="638" y="2961"/>
                    <a:pt x="658" y="3521"/>
                  </a:cubicBezTo>
                  <a:lnTo>
                    <a:pt x="658" y="3637"/>
                  </a:lnTo>
                  <a:cubicBezTo>
                    <a:pt x="658" y="3676"/>
                    <a:pt x="638" y="3696"/>
                    <a:pt x="581" y="3696"/>
                  </a:cubicBezTo>
                  <a:cubicBezTo>
                    <a:pt x="426" y="3696"/>
                    <a:pt x="272" y="3696"/>
                    <a:pt x="117" y="3715"/>
                  </a:cubicBezTo>
                  <a:cubicBezTo>
                    <a:pt x="58" y="3715"/>
                    <a:pt x="39" y="3676"/>
                    <a:pt x="39" y="3619"/>
                  </a:cubicBezTo>
                  <a:lnTo>
                    <a:pt x="39" y="3541"/>
                  </a:lnTo>
                  <a:cubicBezTo>
                    <a:pt x="19" y="2419"/>
                    <a:pt x="19" y="1297"/>
                    <a:pt x="1" y="175"/>
                  </a:cubicBezTo>
                  <a:lnTo>
                    <a:pt x="1" y="98"/>
                  </a:lnTo>
                  <a:cubicBezTo>
                    <a:pt x="1" y="39"/>
                    <a:pt x="19" y="20"/>
                    <a:pt x="78" y="20"/>
                  </a:cubicBezTo>
                  <a:cubicBezTo>
                    <a:pt x="233" y="20"/>
                    <a:pt x="388" y="0"/>
                    <a:pt x="522" y="0"/>
                  </a:cubicBezTo>
                  <a:cubicBezTo>
                    <a:pt x="600" y="0"/>
                    <a:pt x="620" y="39"/>
                    <a:pt x="620" y="98"/>
                  </a:cubicBezTo>
                  <a:lnTo>
                    <a:pt x="620" y="194"/>
                  </a:lnTo>
                  <a:cubicBezTo>
                    <a:pt x="620" y="755"/>
                    <a:pt x="620" y="1297"/>
                    <a:pt x="638" y="18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42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Requirements</a:t>
            </a:r>
            <a:endParaRPr/>
          </a:p>
        </p:txBody>
      </p:sp>
      <p:grpSp>
        <p:nvGrpSpPr>
          <p:cNvPr id="1503" name="Google Shape;1503;p42"/>
          <p:cNvGrpSpPr/>
          <p:nvPr/>
        </p:nvGrpSpPr>
        <p:grpSpPr>
          <a:xfrm>
            <a:off x="1638332" y="3304603"/>
            <a:ext cx="478746" cy="565955"/>
            <a:chOff x="5267550" y="1426400"/>
            <a:chExt cx="278600" cy="329350"/>
          </a:xfrm>
        </p:grpSpPr>
        <p:sp>
          <p:nvSpPr>
            <p:cNvPr id="1504" name="Google Shape;1504;p42"/>
            <p:cNvSpPr/>
            <p:nvPr/>
          </p:nvSpPr>
          <p:spPr>
            <a:xfrm>
              <a:off x="5484225" y="1616450"/>
              <a:ext cx="30975" cy="31950"/>
            </a:xfrm>
            <a:custGeom>
              <a:avLst/>
              <a:gdLst/>
              <a:ahLst/>
              <a:cxnLst/>
              <a:rect l="l" t="t" r="r" b="b"/>
              <a:pathLst>
                <a:path w="1239" h="1278" extrusionOk="0">
                  <a:moveTo>
                    <a:pt x="1" y="0"/>
                  </a:moveTo>
                  <a:lnTo>
                    <a:pt x="1" y="1277"/>
                  </a:lnTo>
                  <a:lnTo>
                    <a:pt x="1239" y="1277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2"/>
            <p:cNvSpPr/>
            <p:nvPr/>
          </p:nvSpPr>
          <p:spPr>
            <a:xfrm>
              <a:off x="5453275" y="1648375"/>
              <a:ext cx="30975" cy="31925"/>
            </a:xfrm>
            <a:custGeom>
              <a:avLst/>
              <a:gdLst/>
              <a:ahLst/>
              <a:cxnLst/>
              <a:rect l="l" t="t" r="r" b="b"/>
              <a:pathLst>
                <a:path w="1239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1239" y="1277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2"/>
            <p:cNvSpPr/>
            <p:nvPr/>
          </p:nvSpPr>
          <p:spPr>
            <a:xfrm>
              <a:off x="5267550" y="1522150"/>
              <a:ext cx="30975" cy="95800"/>
            </a:xfrm>
            <a:custGeom>
              <a:avLst/>
              <a:gdLst/>
              <a:ahLst/>
              <a:cxnLst/>
              <a:rect l="l" t="t" r="r" b="b"/>
              <a:pathLst>
                <a:path w="1239" h="3832" extrusionOk="0">
                  <a:moveTo>
                    <a:pt x="1" y="1"/>
                  </a:moveTo>
                  <a:lnTo>
                    <a:pt x="1" y="1277"/>
                  </a:lnTo>
                  <a:lnTo>
                    <a:pt x="1" y="2554"/>
                  </a:lnTo>
                  <a:lnTo>
                    <a:pt x="1" y="3831"/>
                  </a:lnTo>
                  <a:lnTo>
                    <a:pt x="1239" y="3831"/>
                  </a:lnTo>
                  <a:lnTo>
                    <a:pt x="1239" y="2554"/>
                  </a:lnTo>
                  <a:lnTo>
                    <a:pt x="1239" y="1277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2"/>
            <p:cNvSpPr/>
            <p:nvPr/>
          </p:nvSpPr>
          <p:spPr>
            <a:xfrm>
              <a:off x="5298500" y="1617925"/>
              <a:ext cx="31450" cy="31925"/>
            </a:xfrm>
            <a:custGeom>
              <a:avLst/>
              <a:gdLst/>
              <a:ahLst/>
              <a:cxnLst/>
              <a:rect l="l" t="t" r="r" b="b"/>
              <a:pathLst>
                <a:path w="1258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1258" y="1277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2"/>
            <p:cNvSpPr/>
            <p:nvPr/>
          </p:nvSpPr>
          <p:spPr>
            <a:xfrm>
              <a:off x="5329925" y="1649825"/>
              <a:ext cx="123375" cy="62400"/>
            </a:xfrm>
            <a:custGeom>
              <a:avLst/>
              <a:gdLst/>
              <a:ahLst/>
              <a:cxnLst/>
              <a:rect l="l" t="t" r="r" b="b"/>
              <a:pathLst>
                <a:path w="4935" h="2496" extrusionOk="0">
                  <a:moveTo>
                    <a:pt x="1" y="1"/>
                  </a:moveTo>
                  <a:lnTo>
                    <a:pt x="1" y="1278"/>
                  </a:lnTo>
                  <a:lnTo>
                    <a:pt x="1220" y="1278"/>
                  </a:lnTo>
                  <a:lnTo>
                    <a:pt x="1220" y="2496"/>
                  </a:lnTo>
                  <a:lnTo>
                    <a:pt x="4934" y="2496"/>
                  </a:lnTo>
                  <a:lnTo>
                    <a:pt x="4934" y="1219"/>
                  </a:lnTo>
                  <a:lnTo>
                    <a:pt x="1239" y="1219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2"/>
            <p:cNvSpPr/>
            <p:nvPr/>
          </p:nvSpPr>
          <p:spPr>
            <a:xfrm>
              <a:off x="5298500" y="1490225"/>
              <a:ext cx="31450" cy="31950"/>
            </a:xfrm>
            <a:custGeom>
              <a:avLst/>
              <a:gdLst/>
              <a:ahLst/>
              <a:cxnLst/>
              <a:rect l="l" t="t" r="r" b="b"/>
              <a:pathLst>
                <a:path w="1258" h="1278" extrusionOk="0">
                  <a:moveTo>
                    <a:pt x="1" y="1"/>
                  </a:moveTo>
                  <a:lnTo>
                    <a:pt x="1" y="1278"/>
                  </a:lnTo>
                  <a:lnTo>
                    <a:pt x="1258" y="1278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2"/>
            <p:cNvSpPr/>
            <p:nvPr/>
          </p:nvSpPr>
          <p:spPr>
            <a:xfrm>
              <a:off x="5329925" y="1458300"/>
              <a:ext cx="30975" cy="31950"/>
            </a:xfrm>
            <a:custGeom>
              <a:avLst/>
              <a:gdLst/>
              <a:ahLst/>
              <a:cxnLst/>
              <a:rect l="l" t="t" r="r" b="b"/>
              <a:pathLst>
                <a:path w="1239" h="1278" extrusionOk="0">
                  <a:moveTo>
                    <a:pt x="1" y="1"/>
                  </a:moveTo>
                  <a:lnTo>
                    <a:pt x="1" y="1278"/>
                  </a:lnTo>
                  <a:lnTo>
                    <a:pt x="1239" y="1278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2"/>
            <p:cNvSpPr/>
            <p:nvPr/>
          </p:nvSpPr>
          <p:spPr>
            <a:xfrm>
              <a:off x="5515175" y="1520675"/>
              <a:ext cx="30975" cy="95800"/>
            </a:xfrm>
            <a:custGeom>
              <a:avLst/>
              <a:gdLst/>
              <a:ahLst/>
              <a:cxnLst/>
              <a:rect l="l" t="t" r="r" b="b"/>
              <a:pathLst>
                <a:path w="1239" h="3832" extrusionOk="0">
                  <a:moveTo>
                    <a:pt x="1" y="1"/>
                  </a:moveTo>
                  <a:lnTo>
                    <a:pt x="1" y="1278"/>
                  </a:lnTo>
                  <a:lnTo>
                    <a:pt x="1" y="2554"/>
                  </a:lnTo>
                  <a:lnTo>
                    <a:pt x="1" y="3831"/>
                  </a:lnTo>
                  <a:lnTo>
                    <a:pt x="1239" y="3831"/>
                  </a:lnTo>
                  <a:lnTo>
                    <a:pt x="1239" y="2554"/>
                  </a:lnTo>
                  <a:lnTo>
                    <a:pt x="1239" y="1278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2"/>
            <p:cNvSpPr/>
            <p:nvPr/>
          </p:nvSpPr>
          <p:spPr>
            <a:xfrm>
              <a:off x="5484225" y="1488750"/>
              <a:ext cx="30975" cy="31950"/>
            </a:xfrm>
            <a:custGeom>
              <a:avLst/>
              <a:gdLst/>
              <a:ahLst/>
              <a:cxnLst/>
              <a:rect l="l" t="t" r="r" b="b"/>
              <a:pathLst>
                <a:path w="1239" h="1278" extrusionOk="0">
                  <a:moveTo>
                    <a:pt x="1" y="1"/>
                  </a:moveTo>
                  <a:lnTo>
                    <a:pt x="1" y="1278"/>
                  </a:lnTo>
                  <a:lnTo>
                    <a:pt x="1239" y="1278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2"/>
            <p:cNvSpPr/>
            <p:nvPr/>
          </p:nvSpPr>
          <p:spPr>
            <a:xfrm>
              <a:off x="5360875" y="1426400"/>
              <a:ext cx="123375" cy="62375"/>
            </a:xfrm>
            <a:custGeom>
              <a:avLst/>
              <a:gdLst/>
              <a:ahLst/>
              <a:cxnLst/>
              <a:rect l="l" t="t" r="r" b="b"/>
              <a:pathLst>
                <a:path w="4935" h="2495" extrusionOk="0">
                  <a:moveTo>
                    <a:pt x="1" y="0"/>
                  </a:moveTo>
                  <a:lnTo>
                    <a:pt x="1" y="1277"/>
                  </a:lnTo>
                  <a:lnTo>
                    <a:pt x="3696" y="1277"/>
                  </a:lnTo>
                  <a:lnTo>
                    <a:pt x="3696" y="2495"/>
                  </a:lnTo>
                  <a:lnTo>
                    <a:pt x="4935" y="2495"/>
                  </a:lnTo>
                  <a:lnTo>
                    <a:pt x="4935" y="1218"/>
                  </a:lnTo>
                  <a:lnTo>
                    <a:pt x="3715" y="1218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2"/>
            <p:cNvSpPr/>
            <p:nvPr/>
          </p:nvSpPr>
          <p:spPr>
            <a:xfrm>
              <a:off x="5328000" y="1538100"/>
              <a:ext cx="51275" cy="64825"/>
            </a:xfrm>
            <a:custGeom>
              <a:avLst/>
              <a:gdLst/>
              <a:ahLst/>
              <a:cxnLst/>
              <a:rect l="l" t="t" r="r" b="b"/>
              <a:pathLst>
                <a:path w="2051" h="2593" extrusionOk="0">
                  <a:moveTo>
                    <a:pt x="503" y="0"/>
                  </a:moveTo>
                  <a:lnTo>
                    <a:pt x="503" y="523"/>
                  </a:lnTo>
                  <a:lnTo>
                    <a:pt x="1548" y="523"/>
                  </a:lnTo>
                  <a:lnTo>
                    <a:pt x="1548" y="0"/>
                  </a:lnTo>
                  <a:close/>
                  <a:moveTo>
                    <a:pt x="0" y="523"/>
                  </a:moveTo>
                  <a:lnTo>
                    <a:pt x="0" y="2593"/>
                  </a:lnTo>
                  <a:lnTo>
                    <a:pt x="503" y="2593"/>
                  </a:lnTo>
                  <a:lnTo>
                    <a:pt x="503" y="1548"/>
                  </a:lnTo>
                  <a:lnTo>
                    <a:pt x="1548" y="1548"/>
                  </a:lnTo>
                  <a:lnTo>
                    <a:pt x="1548" y="2593"/>
                  </a:lnTo>
                  <a:lnTo>
                    <a:pt x="2051" y="2593"/>
                  </a:lnTo>
                  <a:lnTo>
                    <a:pt x="2051" y="523"/>
                  </a:lnTo>
                  <a:lnTo>
                    <a:pt x="1548" y="523"/>
                  </a:lnTo>
                  <a:lnTo>
                    <a:pt x="1548" y="1045"/>
                  </a:lnTo>
                  <a:lnTo>
                    <a:pt x="503" y="1045"/>
                  </a:lnTo>
                  <a:lnTo>
                    <a:pt x="503" y="523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2"/>
            <p:cNvSpPr/>
            <p:nvPr/>
          </p:nvSpPr>
          <p:spPr>
            <a:xfrm>
              <a:off x="5392325" y="1538100"/>
              <a:ext cx="38725" cy="64825"/>
            </a:xfrm>
            <a:custGeom>
              <a:avLst/>
              <a:gdLst/>
              <a:ahLst/>
              <a:cxnLst/>
              <a:rect l="l" t="t" r="r" b="b"/>
              <a:pathLst>
                <a:path w="1549" h="2593" extrusionOk="0">
                  <a:moveTo>
                    <a:pt x="1" y="0"/>
                  </a:moveTo>
                  <a:lnTo>
                    <a:pt x="1" y="2593"/>
                  </a:lnTo>
                  <a:lnTo>
                    <a:pt x="522" y="2593"/>
                  </a:lnTo>
                  <a:lnTo>
                    <a:pt x="522" y="1548"/>
                  </a:lnTo>
                  <a:lnTo>
                    <a:pt x="1549" y="1548"/>
                  </a:lnTo>
                  <a:lnTo>
                    <a:pt x="1549" y="1045"/>
                  </a:lnTo>
                  <a:lnTo>
                    <a:pt x="522" y="1045"/>
                  </a:lnTo>
                  <a:lnTo>
                    <a:pt x="522" y="523"/>
                  </a:lnTo>
                  <a:lnTo>
                    <a:pt x="1549" y="523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2"/>
            <p:cNvSpPr/>
            <p:nvPr/>
          </p:nvSpPr>
          <p:spPr>
            <a:xfrm>
              <a:off x="5444075" y="1538100"/>
              <a:ext cx="51275" cy="64825"/>
            </a:xfrm>
            <a:custGeom>
              <a:avLst/>
              <a:gdLst/>
              <a:ahLst/>
              <a:cxnLst/>
              <a:rect l="l" t="t" r="r" b="b"/>
              <a:pathLst>
                <a:path w="2051" h="2593" extrusionOk="0">
                  <a:moveTo>
                    <a:pt x="1548" y="0"/>
                  </a:moveTo>
                  <a:lnTo>
                    <a:pt x="1548" y="523"/>
                  </a:lnTo>
                  <a:lnTo>
                    <a:pt x="2051" y="523"/>
                  </a:lnTo>
                  <a:lnTo>
                    <a:pt x="2051" y="0"/>
                  </a:lnTo>
                  <a:close/>
                  <a:moveTo>
                    <a:pt x="1026" y="523"/>
                  </a:moveTo>
                  <a:lnTo>
                    <a:pt x="1026" y="1045"/>
                  </a:lnTo>
                  <a:lnTo>
                    <a:pt x="1548" y="1045"/>
                  </a:lnTo>
                  <a:lnTo>
                    <a:pt x="1548" y="523"/>
                  </a:lnTo>
                  <a:close/>
                  <a:moveTo>
                    <a:pt x="1026" y="1548"/>
                  </a:moveTo>
                  <a:lnTo>
                    <a:pt x="1026" y="2071"/>
                  </a:lnTo>
                  <a:lnTo>
                    <a:pt x="1548" y="2071"/>
                  </a:lnTo>
                  <a:lnTo>
                    <a:pt x="1548" y="1548"/>
                  </a:lnTo>
                  <a:close/>
                  <a:moveTo>
                    <a:pt x="0" y="0"/>
                  </a:moveTo>
                  <a:lnTo>
                    <a:pt x="0" y="2593"/>
                  </a:lnTo>
                  <a:lnTo>
                    <a:pt x="503" y="2593"/>
                  </a:lnTo>
                  <a:lnTo>
                    <a:pt x="503" y="1548"/>
                  </a:lnTo>
                  <a:lnTo>
                    <a:pt x="1026" y="1548"/>
                  </a:lnTo>
                  <a:lnTo>
                    <a:pt x="1026" y="1045"/>
                  </a:lnTo>
                  <a:lnTo>
                    <a:pt x="503" y="1045"/>
                  </a:lnTo>
                  <a:lnTo>
                    <a:pt x="503" y="0"/>
                  </a:lnTo>
                  <a:close/>
                  <a:moveTo>
                    <a:pt x="1548" y="2071"/>
                  </a:moveTo>
                  <a:lnTo>
                    <a:pt x="1548" y="2593"/>
                  </a:lnTo>
                  <a:lnTo>
                    <a:pt x="2051" y="2593"/>
                  </a:lnTo>
                  <a:lnTo>
                    <a:pt x="2051" y="207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2"/>
            <p:cNvSpPr/>
            <p:nvPr/>
          </p:nvSpPr>
          <p:spPr>
            <a:xfrm>
              <a:off x="5360875" y="1686600"/>
              <a:ext cx="91450" cy="69150"/>
            </a:xfrm>
            <a:custGeom>
              <a:avLst/>
              <a:gdLst/>
              <a:ahLst/>
              <a:cxnLst/>
              <a:rect l="l" t="t" r="r" b="b"/>
              <a:pathLst>
                <a:path w="3658" h="2766" extrusionOk="0">
                  <a:moveTo>
                    <a:pt x="1" y="0"/>
                  </a:moveTo>
                  <a:lnTo>
                    <a:pt x="1" y="929"/>
                  </a:lnTo>
                  <a:lnTo>
                    <a:pt x="929" y="929"/>
                  </a:lnTo>
                  <a:lnTo>
                    <a:pt x="929" y="1837"/>
                  </a:lnTo>
                  <a:lnTo>
                    <a:pt x="1394" y="1837"/>
                  </a:lnTo>
                  <a:lnTo>
                    <a:pt x="1394" y="2766"/>
                  </a:lnTo>
                  <a:lnTo>
                    <a:pt x="2322" y="2766"/>
                  </a:lnTo>
                  <a:lnTo>
                    <a:pt x="2322" y="1837"/>
                  </a:lnTo>
                  <a:lnTo>
                    <a:pt x="2786" y="1837"/>
                  </a:lnTo>
                  <a:lnTo>
                    <a:pt x="2786" y="929"/>
                  </a:lnTo>
                  <a:lnTo>
                    <a:pt x="3658" y="929"/>
                  </a:lnTo>
                  <a:lnTo>
                    <a:pt x="365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8" name="Google Shape;1518;p42"/>
          <p:cNvGrpSpPr/>
          <p:nvPr/>
        </p:nvGrpSpPr>
        <p:grpSpPr>
          <a:xfrm>
            <a:off x="6863564" y="1708529"/>
            <a:ext cx="678265" cy="495115"/>
            <a:chOff x="5569350" y="1695750"/>
            <a:chExt cx="349225" cy="254925"/>
          </a:xfrm>
        </p:grpSpPr>
        <p:sp>
          <p:nvSpPr>
            <p:cNvPr id="1519" name="Google Shape;1519;p42"/>
            <p:cNvSpPr/>
            <p:nvPr/>
          </p:nvSpPr>
          <p:spPr>
            <a:xfrm>
              <a:off x="5700900" y="184425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0" y="1"/>
                  </a:moveTo>
                  <a:lnTo>
                    <a:pt x="0" y="1064"/>
                  </a:lnTo>
                  <a:lnTo>
                    <a:pt x="1064" y="1064"/>
                  </a:lnTo>
                  <a:lnTo>
                    <a:pt x="106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2"/>
            <p:cNvSpPr/>
            <p:nvPr/>
          </p:nvSpPr>
          <p:spPr>
            <a:xfrm>
              <a:off x="5674275" y="1870850"/>
              <a:ext cx="26650" cy="26625"/>
            </a:xfrm>
            <a:custGeom>
              <a:avLst/>
              <a:gdLst/>
              <a:ahLst/>
              <a:cxnLst/>
              <a:rect l="l" t="t" r="r" b="b"/>
              <a:pathLst>
                <a:path w="1066" h="1065" extrusionOk="0">
                  <a:moveTo>
                    <a:pt x="1" y="0"/>
                  </a:moveTo>
                  <a:lnTo>
                    <a:pt x="1" y="1065"/>
                  </a:lnTo>
                  <a:lnTo>
                    <a:pt x="1065" y="1065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2"/>
            <p:cNvSpPr/>
            <p:nvPr/>
          </p:nvSpPr>
          <p:spPr>
            <a:xfrm>
              <a:off x="5647700" y="189745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0" y="1"/>
                  </a:moveTo>
                  <a:lnTo>
                    <a:pt x="0" y="1064"/>
                  </a:lnTo>
                  <a:lnTo>
                    <a:pt x="1064" y="1064"/>
                  </a:lnTo>
                  <a:lnTo>
                    <a:pt x="106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2"/>
            <p:cNvSpPr/>
            <p:nvPr/>
          </p:nvSpPr>
          <p:spPr>
            <a:xfrm>
              <a:off x="5619650" y="1820075"/>
              <a:ext cx="28075" cy="130600"/>
            </a:xfrm>
            <a:custGeom>
              <a:avLst/>
              <a:gdLst/>
              <a:ahLst/>
              <a:cxnLst/>
              <a:rect l="l" t="t" r="r" b="b"/>
              <a:pathLst>
                <a:path w="1123" h="5224" extrusionOk="0">
                  <a:moveTo>
                    <a:pt x="0" y="1"/>
                  </a:moveTo>
                  <a:lnTo>
                    <a:pt x="0" y="5224"/>
                  </a:lnTo>
                  <a:lnTo>
                    <a:pt x="1122" y="5224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2"/>
            <p:cNvSpPr/>
            <p:nvPr/>
          </p:nvSpPr>
          <p:spPr>
            <a:xfrm>
              <a:off x="5569350" y="1721425"/>
              <a:ext cx="78375" cy="124300"/>
            </a:xfrm>
            <a:custGeom>
              <a:avLst/>
              <a:gdLst/>
              <a:ahLst/>
              <a:cxnLst/>
              <a:rect l="l" t="t" r="r" b="b"/>
              <a:pathLst>
                <a:path w="3135" h="4972" extrusionOk="0">
                  <a:moveTo>
                    <a:pt x="986" y="0"/>
                  </a:moveTo>
                  <a:lnTo>
                    <a:pt x="986" y="831"/>
                  </a:lnTo>
                  <a:lnTo>
                    <a:pt x="0" y="831"/>
                  </a:lnTo>
                  <a:lnTo>
                    <a:pt x="0" y="3018"/>
                  </a:lnTo>
                  <a:lnTo>
                    <a:pt x="1006" y="3018"/>
                  </a:lnTo>
                  <a:lnTo>
                    <a:pt x="1006" y="4004"/>
                  </a:lnTo>
                  <a:lnTo>
                    <a:pt x="2031" y="4004"/>
                  </a:lnTo>
                  <a:lnTo>
                    <a:pt x="2031" y="4971"/>
                  </a:lnTo>
                  <a:lnTo>
                    <a:pt x="3134" y="4971"/>
                  </a:lnTo>
                  <a:lnTo>
                    <a:pt x="3134" y="3947"/>
                  </a:lnTo>
                  <a:lnTo>
                    <a:pt x="2031" y="3947"/>
                  </a:lnTo>
                  <a:lnTo>
                    <a:pt x="2031" y="3926"/>
                  </a:lnTo>
                  <a:lnTo>
                    <a:pt x="2031" y="2959"/>
                  </a:lnTo>
                  <a:lnTo>
                    <a:pt x="1025" y="2959"/>
                  </a:lnTo>
                  <a:lnTo>
                    <a:pt x="1025" y="2941"/>
                  </a:lnTo>
                  <a:lnTo>
                    <a:pt x="1025" y="1063"/>
                  </a:lnTo>
                  <a:lnTo>
                    <a:pt x="1025" y="1045"/>
                  </a:lnTo>
                  <a:lnTo>
                    <a:pt x="2031" y="1045"/>
                  </a:lnTo>
                  <a:lnTo>
                    <a:pt x="2031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2"/>
            <p:cNvSpPr/>
            <p:nvPr/>
          </p:nvSpPr>
          <p:spPr>
            <a:xfrm>
              <a:off x="5620100" y="1695750"/>
              <a:ext cx="298475" cy="149975"/>
            </a:xfrm>
            <a:custGeom>
              <a:avLst/>
              <a:gdLst/>
              <a:ahLst/>
              <a:cxnLst/>
              <a:rect l="l" t="t" r="r" b="b"/>
              <a:pathLst>
                <a:path w="11939" h="5999" extrusionOk="0">
                  <a:moveTo>
                    <a:pt x="1" y="1"/>
                  </a:moveTo>
                  <a:lnTo>
                    <a:pt x="1" y="950"/>
                  </a:lnTo>
                  <a:lnTo>
                    <a:pt x="1" y="1027"/>
                  </a:lnTo>
                  <a:lnTo>
                    <a:pt x="9926" y="1027"/>
                  </a:lnTo>
                  <a:lnTo>
                    <a:pt x="9926" y="2072"/>
                  </a:lnTo>
                  <a:lnTo>
                    <a:pt x="10912" y="2072"/>
                  </a:lnTo>
                  <a:lnTo>
                    <a:pt x="10912" y="3986"/>
                  </a:lnTo>
                  <a:lnTo>
                    <a:pt x="9945" y="3986"/>
                  </a:lnTo>
                  <a:lnTo>
                    <a:pt x="9945" y="4974"/>
                  </a:lnTo>
                  <a:lnTo>
                    <a:pt x="3232" y="4974"/>
                  </a:lnTo>
                  <a:lnTo>
                    <a:pt x="3232" y="5998"/>
                  </a:lnTo>
                  <a:lnTo>
                    <a:pt x="9965" y="5998"/>
                  </a:lnTo>
                  <a:lnTo>
                    <a:pt x="9965" y="5031"/>
                  </a:lnTo>
                  <a:lnTo>
                    <a:pt x="10971" y="5031"/>
                  </a:lnTo>
                  <a:lnTo>
                    <a:pt x="10971" y="4180"/>
                  </a:lnTo>
                  <a:lnTo>
                    <a:pt x="11938" y="4180"/>
                  </a:lnTo>
                  <a:lnTo>
                    <a:pt x="11938" y="2013"/>
                  </a:lnTo>
                  <a:lnTo>
                    <a:pt x="10951" y="2013"/>
                  </a:lnTo>
                  <a:lnTo>
                    <a:pt x="10951" y="1027"/>
                  </a:lnTo>
                  <a:lnTo>
                    <a:pt x="9945" y="1027"/>
                  </a:lnTo>
                  <a:lnTo>
                    <a:pt x="994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2"/>
            <p:cNvSpPr/>
            <p:nvPr/>
          </p:nvSpPr>
          <p:spPr>
            <a:xfrm>
              <a:off x="5674275" y="1743650"/>
              <a:ext cx="30975" cy="51775"/>
            </a:xfrm>
            <a:custGeom>
              <a:avLst/>
              <a:gdLst/>
              <a:ahLst/>
              <a:cxnLst/>
              <a:rect l="l" t="t" r="r" b="b"/>
              <a:pathLst>
                <a:path w="1239" h="2071" extrusionOk="0">
                  <a:moveTo>
                    <a:pt x="1" y="1"/>
                  </a:moveTo>
                  <a:lnTo>
                    <a:pt x="1" y="2070"/>
                  </a:lnTo>
                  <a:lnTo>
                    <a:pt x="1239" y="2070"/>
                  </a:lnTo>
                  <a:lnTo>
                    <a:pt x="1239" y="1645"/>
                  </a:lnTo>
                  <a:lnTo>
                    <a:pt x="426" y="1645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2"/>
            <p:cNvSpPr/>
            <p:nvPr/>
          </p:nvSpPr>
          <p:spPr>
            <a:xfrm>
              <a:off x="5724575" y="1743650"/>
              <a:ext cx="41625" cy="51775"/>
            </a:xfrm>
            <a:custGeom>
              <a:avLst/>
              <a:gdLst/>
              <a:ahLst/>
              <a:cxnLst/>
              <a:rect l="l" t="t" r="r" b="b"/>
              <a:pathLst>
                <a:path w="1665" h="2071" extrusionOk="0">
                  <a:moveTo>
                    <a:pt x="426" y="1"/>
                  </a:moveTo>
                  <a:lnTo>
                    <a:pt x="426" y="406"/>
                  </a:lnTo>
                  <a:lnTo>
                    <a:pt x="1239" y="406"/>
                  </a:lnTo>
                  <a:lnTo>
                    <a:pt x="1239" y="1"/>
                  </a:lnTo>
                  <a:close/>
                  <a:moveTo>
                    <a:pt x="1" y="406"/>
                  </a:moveTo>
                  <a:lnTo>
                    <a:pt x="1" y="1645"/>
                  </a:lnTo>
                  <a:lnTo>
                    <a:pt x="426" y="1645"/>
                  </a:lnTo>
                  <a:lnTo>
                    <a:pt x="426" y="406"/>
                  </a:lnTo>
                  <a:close/>
                  <a:moveTo>
                    <a:pt x="1239" y="406"/>
                  </a:moveTo>
                  <a:lnTo>
                    <a:pt x="1239" y="1645"/>
                  </a:lnTo>
                  <a:lnTo>
                    <a:pt x="1664" y="1645"/>
                  </a:lnTo>
                  <a:lnTo>
                    <a:pt x="1664" y="406"/>
                  </a:lnTo>
                  <a:close/>
                  <a:moveTo>
                    <a:pt x="426" y="1645"/>
                  </a:moveTo>
                  <a:lnTo>
                    <a:pt x="426" y="2070"/>
                  </a:lnTo>
                  <a:lnTo>
                    <a:pt x="1239" y="2070"/>
                  </a:lnTo>
                  <a:lnTo>
                    <a:pt x="1239" y="1645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2"/>
            <p:cNvSpPr/>
            <p:nvPr/>
          </p:nvSpPr>
          <p:spPr>
            <a:xfrm>
              <a:off x="5785525" y="1743650"/>
              <a:ext cx="30975" cy="51775"/>
            </a:xfrm>
            <a:custGeom>
              <a:avLst/>
              <a:gdLst/>
              <a:ahLst/>
              <a:cxnLst/>
              <a:rect l="l" t="t" r="r" b="b"/>
              <a:pathLst>
                <a:path w="1239" h="2071" extrusionOk="0">
                  <a:moveTo>
                    <a:pt x="0" y="1"/>
                  </a:moveTo>
                  <a:lnTo>
                    <a:pt x="0" y="2070"/>
                  </a:lnTo>
                  <a:lnTo>
                    <a:pt x="1238" y="2070"/>
                  </a:lnTo>
                  <a:lnTo>
                    <a:pt x="1238" y="1645"/>
                  </a:lnTo>
                  <a:lnTo>
                    <a:pt x="407" y="164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8" name="Google Shape;1528;p42"/>
          <p:cNvGrpSpPr/>
          <p:nvPr/>
        </p:nvGrpSpPr>
        <p:grpSpPr>
          <a:xfrm>
            <a:off x="6978681" y="3346217"/>
            <a:ext cx="448030" cy="527721"/>
            <a:chOff x="6731525" y="1956475"/>
            <a:chExt cx="260725" cy="307100"/>
          </a:xfrm>
        </p:grpSpPr>
        <p:sp>
          <p:nvSpPr>
            <p:cNvPr id="1529" name="Google Shape;1529;p42"/>
            <p:cNvSpPr/>
            <p:nvPr/>
          </p:nvSpPr>
          <p:spPr>
            <a:xfrm>
              <a:off x="6968500" y="2028050"/>
              <a:ext cx="23750" cy="71600"/>
            </a:xfrm>
            <a:custGeom>
              <a:avLst/>
              <a:gdLst/>
              <a:ahLst/>
              <a:cxnLst/>
              <a:rect l="l" t="t" r="r" b="b"/>
              <a:pathLst>
                <a:path w="950" h="2864" extrusionOk="0">
                  <a:moveTo>
                    <a:pt x="1" y="0"/>
                  </a:moveTo>
                  <a:lnTo>
                    <a:pt x="1" y="947"/>
                  </a:lnTo>
                  <a:lnTo>
                    <a:pt x="1" y="1915"/>
                  </a:lnTo>
                  <a:lnTo>
                    <a:pt x="1" y="2863"/>
                  </a:lnTo>
                  <a:lnTo>
                    <a:pt x="950" y="2863"/>
                  </a:lnTo>
                  <a:lnTo>
                    <a:pt x="950" y="1915"/>
                  </a:lnTo>
                  <a:lnTo>
                    <a:pt x="950" y="947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2"/>
            <p:cNvSpPr/>
            <p:nvPr/>
          </p:nvSpPr>
          <p:spPr>
            <a:xfrm>
              <a:off x="6898875" y="1956475"/>
              <a:ext cx="69650" cy="71600"/>
            </a:xfrm>
            <a:custGeom>
              <a:avLst/>
              <a:gdLst/>
              <a:ahLst/>
              <a:cxnLst/>
              <a:rect l="l" t="t" r="r" b="b"/>
              <a:pathLst>
                <a:path w="2786" h="2864" extrusionOk="0">
                  <a:moveTo>
                    <a:pt x="0" y="0"/>
                  </a:moveTo>
                  <a:lnTo>
                    <a:pt x="0" y="947"/>
                  </a:lnTo>
                  <a:lnTo>
                    <a:pt x="1839" y="947"/>
                  </a:lnTo>
                  <a:lnTo>
                    <a:pt x="1839" y="1914"/>
                  </a:lnTo>
                  <a:lnTo>
                    <a:pt x="1839" y="2863"/>
                  </a:lnTo>
                  <a:lnTo>
                    <a:pt x="2786" y="2863"/>
                  </a:lnTo>
                  <a:lnTo>
                    <a:pt x="2786" y="1914"/>
                  </a:lnTo>
                  <a:lnTo>
                    <a:pt x="2786" y="947"/>
                  </a:lnTo>
                  <a:lnTo>
                    <a:pt x="1896" y="947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2"/>
            <p:cNvSpPr/>
            <p:nvPr/>
          </p:nvSpPr>
          <p:spPr>
            <a:xfrm>
              <a:off x="6731525" y="2027075"/>
              <a:ext cx="24200" cy="71600"/>
            </a:xfrm>
            <a:custGeom>
              <a:avLst/>
              <a:gdLst/>
              <a:ahLst/>
              <a:cxnLst/>
              <a:rect l="l" t="t" r="r" b="b"/>
              <a:pathLst>
                <a:path w="968" h="2864" extrusionOk="0">
                  <a:moveTo>
                    <a:pt x="0" y="0"/>
                  </a:moveTo>
                  <a:lnTo>
                    <a:pt x="0" y="968"/>
                  </a:lnTo>
                  <a:lnTo>
                    <a:pt x="0" y="1915"/>
                  </a:lnTo>
                  <a:lnTo>
                    <a:pt x="0" y="2864"/>
                  </a:lnTo>
                  <a:lnTo>
                    <a:pt x="968" y="2864"/>
                  </a:lnTo>
                  <a:lnTo>
                    <a:pt x="968" y="1915"/>
                  </a:lnTo>
                  <a:lnTo>
                    <a:pt x="968" y="968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2"/>
            <p:cNvSpPr/>
            <p:nvPr/>
          </p:nvSpPr>
          <p:spPr>
            <a:xfrm>
              <a:off x="6755700" y="1956475"/>
              <a:ext cx="143175" cy="70625"/>
            </a:xfrm>
            <a:custGeom>
              <a:avLst/>
              <a:gdLst/>
              <a:ahLst/>
              <a:cxnLst/>
              <a:rect l="l" t="t" r="r" b="b"/>
              <a:pathLst>
                <a:path w="5727" h="2825" extrusionOk="0">
                  <a:moveTo>
                    <a:pt x="949" y="0"/>
                  </a:moveTo>
                  <a:lnTo>
                    <a:pt x="949" y="929"/>
                  </a:lnTo>
                  <a:lnTo>
                    <a:pt x="1" y="929"/>
                  </a:lnTo>
                  <a:lnTo>
                    <a:pt x="1" y="1876"/>
                  </a:lnTo>
                  <a:lnTo>
                    <a:pt x="1" y="2824"/>
                  </a:lnTo>
                  <a:lnTo>
                    <a:pt x="949" y="2824"/>
                  </a:lnTo>
                  <a:lnTo>
                    <a:pt x="949" y="1876"/>
                  </a:lnTo>
                  <a:lnTo>
                    <a:pt x="949" y="947"/>
                  </a:lnTo>
                  <a:lnTo>
                    <a:pt x="5727" y="947"/>
                  </a:lnTo>
                  <a:lnTo>
                    <a:pt x="5727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2"/>
            <p:cNvSpPr/>
            <p:nvPr/>
          </p:nvSpPr>
          <p:spPr>
            <a:xfrm>
              <a:off x="6755700" y="2098650"/>
              <a:ext cx="23750" cy="47900"/>
            </a:xfrm>
            <a:custGeom>
              <a:avLst/>
              <a:gdLst/>
              <a:ahLst/>
              <a:cxnLst/>
              <a:rect l="l" t="t" r="r" b="b"/>
              <a:pathLst>
                <a:path w="950" h="1916" extrusionOk="0">
                  <a:moveTo>
                    <a:pt x="1" y="1"/>
                  </a:moveTo>
                  <a:lnTo>
                    <a:pt x="1" y="968"/>
                  </a:lnTo>
                  <a:lnTo>
                    <a:pt x="1" y="1915"/>
                  </a:lnTo>
                  <a:lnTo>
                    <a:pt x="949" y="1915"/>
                  </a:lnTo>
                  <a:lnTo>
                    <a:pt x="949" y="968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2"/>
            <p:cNvSpPr/>
            <p:nvPr/>
          </p:nvSpPr>
          <p:spPr>
            <a:xfrm>
              <a:off x="6803100" y="2146525"/>
              <a:ext cx="39675" cy="37275"/>
            </a:xfrm>
            <a:custGeom>
              <a:avLst/>
              <a:gdLst/>
              <a:ahLst/>
              <a:cxnLst/>
              <a:rect l="l" t="t" r="r" b="b"/>
              <a:pathLst>
                <a:path w="1587" h="1491" extrusionOk="0">
                  <a:moveTo>
                    <a:pt x="1" y="0"/>
                  </a:moveTo>
                  <a:lnTo>
                    <a:pt x="1" y="949"/>
                  </a:lnTo>
                  <a:lnTo>
                    <a:pt x="524" y="949"/>
                  </a:lnTo>
                  <a:lnTo>
                    <a:pt x="524" y="1490"/>
                  </a:lnTo>
                  <a:lnTo>
                    <a:pt x="1587" y="1490"/>
                  </a:lnTo>
                  <a:lnTo>
                    <a:pt x="1587" y="1393"/>
                  </a:lnTo>
                  <a:lnTo>
                    <a:pt x="1587" y="949"/>
                  </a:lnTo>
                  <a:lnTo>
                    <a:pt x="1587" y="426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2"/>
            <p:cNvSpPr/>
            <p:nvPr/>
          </p:nvSpPr>
          <p:spPr>
            <a:xfrm>
              <a:off x="6779425" y="2146525"/>
              <a:ext cx="23700" cy="23725"/>
            </a:xfrm>
            <a:custGeom>
              <a:avLst/>
              <a:gdLst/>
              <a:ahLst/>
              <a:cxnLst/>
              <a:rect l="l" t="t" r="r" b="b"/>
              <a:pathLst>
                <a:path w="948" h="949" extrusionOk="0">
                  <a:moveTo>
                    <a:pt x="0" y="0"/>
                  </a:moveTo>
                  <a:lnTo>
                    <a:pt x="0" y="949"/>
                  </a:lnTo>
                  <a:lnTo>
                    <a:pt x="948" y="949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2"/>
            <p:cNvSpPr/>
            <p:nvPr/>
          </p:nvSpPr>
          <p:spPr>
            <a:xfrm>
              <a:off x="6842750" y="2183775"/>
              <a:ext cx="26650" cy="26600"/>
            </a:xfrm>
            <a:custGeom>
              <a:avLst/>
              <a:gdLst/>
              <a:ahLst/>
              <a:cxnLst/>
              <a:rect l="l" t="t" r="r" b="b"/>
              <a:pathLst>
                <a:path w="1066" h="1064" extrusionOk="0">
                  <a:moveTo>
                    <a:pt x="1" y="0"/>
                  </a:moveTo>
                  <a:lnTo>
                    <a:pt x="1" y="1064"/>
                  </a:lnTo>
                  <a:lnTo>
                    <a:pt x="1066" y="1064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2"/>
            <p:cNvSpPr/>
            <p:nvPr/>
          </p:nvSpPr>
          <p:spPr>
            <a:xfrm>
              <a:off x="6869375" y="2210350"/>
              <a:ext cx="26600" cy="26650"/>
            </a:xfrm>
            <a:custGeom>
              <a:avLst/>
              <a:gdLst/>
              <a:ahLst/>
              <a:cxnLst/>
              <a:rect l="l" t="t" r="r" b="b"/>
              <a:pathLst>
                <a:path w="1064" h="1066" extrusionOk="0">
                  <a:moveTo>
                    <a:pt x="1" y="1"/>
                  </a:moveTo>
                  <a:lnTo>
                    <a:pt x="1" y="1066"/>
                  </a:lnTo>
                  <a:lnTo>
                    <a:pt x="1064" y="1066"/>
                  </a:lnTo>
                  <a:lnTo>
                    <a:pt x="106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2"/>
            <p:cNvSpPr/>
            <p:nvPr/>
          </p:nvSpPr>
          <p:spPr>
            <a:xfrm>
              <a:off x="6895950" y="2099625"/>
              <a:ext cx="72575" cy="163950"/>
            </a:xfrm>
            <a:custGeom>
              <a:avLst/>
              <a:gdLst/>
              <a:ahLst/>
              <a:cxnLst/>
              <a:rect l="l" t="t" r="r" b="b"/>
              <a:pathLst>
                <a:path w="2903" h="6558" extrusionOk="0">
                  <a:moveTo>
                    <a:pt x="1956" y="0"/>
                  </a:moveTo>
                  <a:lnTo>
                    <a:pt x="1956" y="948"/>
                  </a:lnTo>
                  <a:lnTo>
                    <a:pt x="1956" y="1876"/>
                  </a:lnTo>
                  <a:lnTo>
                    <a:pt x="1" y="1876"/>
                  </a:lnTo>
                  <a:lnTo>
                    <a:pt x="1" y="2825"/>
                  </a:lnTo>
                  <a:lnTo>
                    <a:pt x="1" y="3269"/>
                  </a:lnTo>
                  <a:lnTo>
                    <a:pt x="1" y="6558"/>
                  </a:lnTo>
                  <a:lnTo>
                    <a:pt x="1066" y="6558"/>
                  </a:lnTo>
                  <a:lnTo>
                    <a:pt x="1066" y="2825"/>
                  </a:lnTo>
                  <a:lnTo>
                    <a:pt x="2013" y="2825"/>
                  </a:lnTo>
                  <a:lnTo>
                    <a:pt x="2013" y="1915"/>
                  </a:lnTo>
                  <a:lnTo>
                    <a:pt x="2903" y="1915"/>
                  </a:lnTo>
                  <a:lnTo>
                    <a:pt x="2903" y="948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2"/>
            <p:cNvSpPr/>
            <p:nvPr/>
          </p:nvSpPr>
          <p:spPr>
            <a:xfrm>
              <a:off x="6788600" y="2037200"/>
              <a:ext cx="38700" cy="48900"/>
            </a:xfrm>
            <a:custGeom>
              <a:avLst/>
              <a:gdLst/>
              <a:ahLst/>
              <a:cxnLst/>
              <a:rect l="l" t="t" r="r" b="b"/>
              <a:pathLst>
                <a:path w="1548" h="1956" extrusionOk="0">
                  <a:moveTo>
                    <a:pt x="1161" y="388"/>
                  </a:moveTo>
                  <a:lnTo>
                    <a:pt x="1161" y="775"/>
                  </a:lnTo>
                  <a:lnTo>
                    <a:pt x="1548" y="775"/>
                  </a:lnTo>
                  <a:lnTo>
                    <a:pt x="1548" y="388"/>
                  </a:lnTo>
                  <a:close/>
                  <a:moveTo>
                    <a:pt x="1548" y="1162"/>
                  </a:moveTo>
                  <a:lnTo>
                    <a:pt x="1161" y="1182"/>
                  </a:lnTo>
                  <a:lnTo>
                    <a:pt x="1161" y="1569"/>
                  </a:lnTo>
                  <a:lnTo>
                    <a:pt x="1548" y="1569"/>
                  </a:lnTo>
                  <a:lnTo>
                    <a:pt x="1548" y="1162"/>
                  </a:lnTo>
                  <a:close/>
                  <a:moveTo>
                    <a:pt x="0" y="1"/>
                  </a:moveTo>
                  <a:lnTo>
                    <a:pt x="0" y="1956"/>
                  </a:lnTo>
                  <a:lnTo>
                    <a:pt x="1161" y="1956"/>
                  </a:lnTo>
                  <a:lnTo>
                    <a:pt x="1161" y="1569"/>
                  </a:lnTo>
                  <a:lnTo>
                    <a:pt x="387" y="1569"/>
                  </a:lnTo>
                  <a:lnTo>
                    <a:pt x="387" y="1182"/>
                  </a:lnTo>
                  <a:lnTo>
                    <a:pt x="1161" y="1162"/>
                  </a:lnTo>
                  <a:lnTo>
                    <a:pt x="1161" y="775"/>
                  </a:lnTo>
                  <a:lnTo>
                    <a:pt x="387" y="775"/>
                  </a:lnTo>
                  <a:lnTo>
                    <a:pt x="387" y="388"/>
                  </a:lnTo>
                  <a:lnTo>
                    <a:pt x="1161" y="388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2"/>
            <p:cNvSpPr/>
            <p:nvPr/>
          </p:nvSpPr>
          <p:spPr>
            <a:xfrm>
              <a:off x="6845650" y="2037200"/>
              <a:ext cx="39225" cy="48900"/>
            </a:xfrm>
            <a:custGeom>
              <a:avLst/>
              <a:gdLst/>
              <a:ahLst/>
              <a:cxnLst/>
              <a:rect l="l" t="t" r="r" b="b"/>
              <a:pathLst>
                <a:path w="1569" h="1956" extrusionOk="0">
                  <a:moveTo>
                    <a:pt x="1182" y="388"/>
                  </a:moveTo>
                  <a:lnTo>
                    <a:pt x="1182" y="775"/>
                  </a:lnTo>
                  <a:lnTo>
                    <a:pt x="1569" y="775"/>
                  </a:lnTo>
                  <a:lnTo>
                    <a:pt x="1569" y="388"/>
                  </a:lnTo>
                  <a:close/>
                  <a:moveTo>
                    <a:pt x="1" y="1"/>
                  </a:moveTo>
                  <a:lnTo>
                    <a:pt x="1" y="1956"/>
                  </a:lnTo>
                  <a:lnTo>
                    <a:pt x="388" y="1956"/>
                  </a:lnTo>
                  <a:lnTo>
                    <a:pt x="388" y="1162"/>
                  </a:lnTo>
                  <a:lnTo>
                    <a:pt x="1182" y="1162"/>
                  </a:lnTo>
                  <a:lnTo>
                    <a:pt x="1182" y="775"/>
                  </a:lnTo>
                  <a:lnTo>
                    <a:pt x="388" y="775"/>
                  </a:lnTo>
                  <a:lnTo>
                    <a:pt x="388" y="388"/>
                  </a:lnTo>
                  <a:lnTo>
                    <a:pt x="1182" y="388"/>
                  </a:lnTo>
                  <a:lnTo>
                    <a:pt x="1182" y="1"/>
                  </a:lnTo>
                  <a:close/>
                  <a:moveTo>
                    <a:pt x="1182" y="1162"/>
                  </a:moveTo>
                  <a:lnTo>
                    <a:pt x="1182" y="1956"/>
                  </a:lnTo>
                  <a:lnTo>
                    <a:pt x="1569" y="1956"/>
                  </a:lnTo>
                  <a:lnTo>
                    <a:pt x="1569" y="1162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2"/>
            <p:cNvSpPr/>
            <p:nvPr/>
          </p:nvSpPr>
          <p:spPr>
            <a:xfrm>
              <a:off x="6902725" y="2037200"/>
              <a:ext cx="39225" cy="48900"/>
            </a:xfrm>
            <a:custGeom>
              <a:avLst/>
              <a:gdLst/>
              <a:ahLst/>
              <a:cxnLst/>
              <a:rect l="l" t="t" r="r" b="b"/>
              <a:pathLst>
                <a:path w="1569" h="1956" extrusionOk="0">
                  <a:moveTo>
                    <a:pt x="1182" y="388"/>
                  </a:moveTo>
                  <a:lnTo>
                    <a:pt x="1182" y="775"/>
                  </a:lnTo>
                  <a:lnTo>
                    <a:pt x="1569" y="775"/>
                  </a:lnTo>
                  <a:lnTo>
                    <a:pt x="1569" y="388"/>
                  </a:lnTo>
                  <a:close/>
                  <a:moveTo>
                    <a:pt x="1569" y="1162"/>
                  </a:moveTo>
                  <a:lnTo>
                    <a:pt x="1182" y="1182"/>
                  </a:lnTo>
                  <a:lnTo>
                    <a:pt x="1182" y="1569"/>
                  </a:lnTo>
                  <a:lnTo>
                    <a:pt x="1569" y="1569"/>
                  </a:lnTo>
                  <a:lnTo>
                    <a:pt x="1569" y="1162"/>
                  </a:lnTo>
                  <a:close/>
                  <a:moveTo>
                    <a:pt x="1" y="1"/>
                  </a:moveTo>
                  <a:lnTo>
                    <a:pt x="1" y="1956"/>
                  </a:lnTo>
                  <a:lnTo>
                    <a:pt x="1182" y="1956"/>
                  </a:lnTo>
                  <a:lnTo>
                    <a:pt x="1182" y="1569"/>
                  </a:lnTo>
                  <a:lnTo>
                    <a:pt x="408" y="1569"/>
                  </a:lnTo>
                  <a:lnTo>
                    <a:pt x="408" y="1182"/>
                  </a:lnTo>
                  <a:lnTo>
                    <a:pt x="1182" y="1162"/>
                  </a:lnTo>
                  <a:lnTo>
                    <a:pt x="1182" y="775"/>
                  </a:lnTo>
                  <a:lnTo>
                    <a:pt x="408" y="775"/>
                  </a:lnTo>
                  <a:lnTo>
                    <a:pt x="408" y="388"/>
                  </a:lnTo>
                  <a:lnTo>
                    <a:pt x="1182" y="388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42"/>
          <p:cNvGrpSpPr/>
          <p:nvPr/>
        </p:nvGrpSpPr>
        <p:grpSpPr>
          <a:xfrm>
            <a:off x="4348413" y="3301232"/>
            <a:ext cx="447171" cy="572700"/>
            <a:chOff x="6185000" y="1926950"/>
            <a:chExt cx="260225" cy="333275"/>
          </a:xfrm>
        </p:grpSpPr>
        <p:sp>
          <p:nvSpPr>
            <p:cNvPr id="1543" name="Google Shape;1543;p42"/>
            <p:cNvSpPr/>
            <p:nvPr/>
          </p:nvSpPr>
          <p:spPr>
            <a:xfrm>
              <a:off x="6208725" y="2094275"/>
              <a:ext cx="141250" cy="165950"/>
            </a:xfrm>
            <a:custGeom>
              <a:avLst/>
              <a:gdLst/>
              <a:ahLst/>
              <a:cxnLst/>
              <a:rect l="l" t="t" r="r" b="b"/>
              <a:pathLst>
                <a:path w="5650" h="6638" extrusionOk="0">
                  <a:moveTo>
                    <a:pt x="2786" y="2825"/>
                  </a:moveTo>
                  <a:lnTo>
                    <a:pt x="2786" y="4721"/>
                  </a:lnTo>
                  <a:lnTo>
                    <a:pt x="3792" y="4721"/>
                  </a:lnTo>
                  <a:lnTo>
                    <a:pt x="3792" y="3774"/>
                  </a:lnTo>
                  <a:lnTo>
                    <a:pt x="5649" y="3774"/>
                  </a:lnTo>
                  <a:lnTo>
                    <a:pt x="5649" y="2825"/>
                  </a:lnTo>
                  <a:close/>
                  <a:moveTo>
                    <a:pt x="0" y="1"/>
                  </a:moveTo>
                  <a:lnTo>
                    <a:pt x="0" y="949"/>
                  </a:lnTo>
                  <a:lnTo>
                    <a:pt x="0" y="1897"/>
                  </a:lnTo>
                  <a:lnTo>
                    <a:pt x="909" y="1897"/>
                  </a:lnTo>
                  <a:lnTo>
                    <a:pt x="909" y="2825"/>
                  </a:lnTo>
                  <a:lnTo>
                    <a:pt x="909" y="3774"/>
                  </a:lnTo>
                  <a:lnTo>
                    <a:pt x="909" y="4721"/>
                  </a:lnTo>
                  <a:lnTo>
                    <a:pt x="909" y="5688"/>
                  </a:lnTo>
                  <a:lnTo>
                    <a:pt x="909" y="6637"/>
                  </a:lnTo>
                  <a:lnTo>
                    <a:pt x="1876" y="6637"/>
                  </a:lnTo>
                  <a:lnTo>
                    <a:pt x="1876" y="5688"/>
                  </a:lnTo>
                  <a:lnTo>
                    <a:pt x="2786" y="5688"/>
                  </a:lnTo>
                  <a:lnTo>
                    <a:pt x="2786" y="4721"/>
                  </a:lnTo>
                  <a:lnTo>
                    <a:pt x="1876" y="4721"/>
                  </a:lnTo>
                  <a:lnTo>
                    <a:pt x="1876" y="3774"/>
                  </a:lnTo>
                  <a:lnTo>
                    <a:pt x="1876" y="2825"/>
                  </a:lnTo>
                  <a:lnTo>
                    <a:pt x="1858" y="2825"/>
                  </a:lnTo>
                  <a:lnTo>
                    <a:pt x="1858" y="1858"/>
                  </a:lnTo>
                  <a:lnTo>
                    <a:pt x="948" y="1858"/>
                  </a:lnTo>
                  <a:lnTo>
                    <a:pt x="948" y="949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2"/>
            <p:cNvSpPr/>
            <p:nvPr/>
          </p:nvSpPr>
          <p:spPr>
            <a:xfrm>
              <a:off x="6421525" y="2021725"/>
              <a:ext cx="23700" cy="71625"/>
            </a:xfrm>
            <a:custGeom>
              <a:avLst/>
              <a:gdLst/>
              <a:ahLst/>
              <a:cxnLst/>
              <a:rect l="l" t="t" r="r" b="b"/>
              <a:pathLst>
                <a:path w="948" h="2865" extrusionOk="0">
                  <a:moveTo>
                    <a:pt x="1" y="1"/>
                  </a:moveTo>
                  <a:lnTo>
                    <a:pt x="1" y="950"/>
                  </a:lnTo>
                  <a:lnTo>
                    <a:pt x="1" y="1897"/>
                  </a:lnTo>
                  <a:lnTo>
                    <a:pt x="1" y="2864"/>
                  </a:lnTo>
                  <a:lnTo>
                    <a:pt x="948" y="2864"/>
                  </a:lnTo>
                  <a:lnTo>
                    <a:pt x="948" y="1897"/>
                  </a:lnTo>
                  <a:lnTo>
                    <a:pt x="948" y="950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2"/>
            <p:cNvSpPr/>
            <p:nvPr/>
          </p:nvSpPr>
          <p:spPr>
            <a:xfrm>
              <a:off x="6349950" y="1951125"/>
              <a:ext cx="71600" cy="70625"/>
            </a:xfrm>
            <a:custGeom>
              <a:avLst/>
              <a:gdLst/>
              <a:ahLst/>
              <a:cxnLst/>
              <a:rect l="l" t="t" r="r" b="b"/>
              <a:pathLst>
                <a:path w="2864" h="2825" extrusionOk="0">
                  <a:moveTo>
                    <a:pt x="0" y="0"/>
                  </a:moveTo>
                  <a:lnTo>
                    <a:pt x="0" y="949"/>
                  </a:lnTo>
                  <a:lnTo>
                    <a:pt x="1915" y="949"/>
                  </a:lnTo>
                  <a:lnTo>
                    <a:pt x="1915" y="1858"/>
                  </a:lnTo>
                  <a:lnTo>
                    <a:pt x="1915" y="2825"/>
                  </a:lnTo>
                  <a:lnTo>
                    <a:pt x="2864" y="2825"/>
                  </a:lnTo>
                  <a:lnTo>
                    <a:pt x="2864" y="1858"/>
                  </a:lnTo>
                  <a:lnTo>
                    <a:pt x="2864" y="910"/>
                  </a:lnTo>
                  <a:lnTo>
                    <a:pt x="1915" y="910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2"/>
            <p:cNvSpPr/>
            <p:nvPr/>
          </p:nvSpPr>
          <p:spPr>
            <a:xfrm>
              <a:off x="6397800" y="2093325"/>
              <a:ext cx="23750" cy="47400"/>
            </a:xfrm>
            <a:custGeom>
              <a:avLst/>
              <a:gdLst/>
              <a:ahLst/>
              <a:cxnLst/>
              <a:rect l="l" t="t" r="r" b="b"/>
              <a:pathLst>
                <a:path w="950" h="1896" extrusionOk="0">
                  <a:moveTo>
                    <a:pt x="1" y="0"/>
                  </a:moveTo>
                  <a:lnTo>
                    <a:pt x="1" y="949"/>
                  </a:lnTo>
                  <a:lnTo>
                    <a:pt x="1" y="1896"/>
                  </a:lnTo>
                  <a:lnTo>
                    <a:pt x="950" y="1896"/>
                  </a:lnTo>
                  <a:lnTo>
                    <a:pt x="950" y="94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2"/>
            <p:cNvSpPr/>
            <p:nvPr/>
          </p:nvSpPr>
          <p:spPr>
            <a:xfrm>
              <a:off x="6349950" y="2140700"/>
              <a:ext cx="47875" cy="24225"/>
            </a:xfrm>
            <a:custGeom>
              <a:avLst/>
              <a:gdLst/>
              <a:ahLst/>
              <a:cxnLst/>
              <a:rect l="l" t="t" r="r" b="b"/>
              <a:pathLst>
                <a:path w="1915" h="969" extrusionOk="0">
                  <a:moveTo>
                    <a:pt x="0" y="1"/>
                  </a:moveTo>
                  <a:lnTo>
                    <a:pt x="0" y="968"/>
                  </a:lnTo>
                  <a:lnTo>
                    <a:pt x="1915" y="968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2"/>
            <p:cNvSpPr/>
            <p:nvPr/>
          </p:nvSpPr>
          <p:spPr>
            <a:xfrm>
              <a:off x="6278375" y="1926950"/>
              <a:ext cx="71600" cy="24200"/>
            </a:xfrm>
            <a:custGeom>
              <a:avLst/>
              <a:gdLst/>
              <a:ahLst/>
              <a:cxnLst/>
              <a:rect l="l" t="t" r="r" b="b"/>
              <a:pathLst>
                <a:path w="2864" h="968" extrusionOk="0">
                  <a:moveTo>
                    <a:pt x="0" y="0"/>
                  </a:moveTo>
                  <a:lnTo>
                    <a:pt x="0" y="967"/>
                  </a:lnTo>
                  <a:lnTo>
                    <a:pt x="2863" y="967"/>
                  </a:lnTo>
                  <a:lnTo>
                    <a:pt x="286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2"/>
            <p:cNvSpPr/>
            <p:nvPr/>
          </p:nvSpPr>
          <p:spPr>
            <a:xfrm>
              <a:off x="6185000" y="1951125"/>
              <a:ext cx="93400" cy="143175"/>
            </a:xfrm>
            <a:custGeom>
              <a:avLst/>
              <a:gdLst/>
              <a:ahLst/>
              <a:cxnLst/>
              <a:rect l="l" t="t" r="r" b="b"/>
              <a:pathLst>
                <a:path w="3736" h="5727" extrusionOk="0">
                  <a:moveTo>
                    <a:pt x="1819" y="0"/>
                  </a:moveTo>
                  <a:lnTo>
                    <a:pt x="1819" y="949"/>
                  </a:lnTo>
                  <a:lnTo>
                    <a:pt x="949" y="949"/>
                  </a:lnTo>
                  <a:lnTo>
                    <a:pt x="949" y="1896"/>
                  </a:lnTo>
                  <a:lnTo>
                    <a:pt x="949" y="2864"/>
                  </a:lnTo>
                  <a:lnTo>
                    <a:pt x="1897" y="2864"/>
                  </a:lnTo>
                  <a:lnTo>
                    <a:pt x="1897" y="1896"/>
                  </a:lnTo>
                  <a:lnTo>
                    <a:pt x="1897" y="949"/>
                  </a:lnTo>
                  <a:lnTo>
                    <a:pt x="3735" y="949"/>
                  </a:lnTo>
                  <a:lnTo>
                    <a:pt x="3735" y="0"/>
                  </a:lnTo>
                  <a:close/>
                  <a:moveTo>
                    <a:pt x="1" y="2864"/>
                  </a:moveTo>
                  <a:lnTo>
                    <a:pt x="1" y="3812"/>
                  </a:lnTo>
                  <a:lnTo>
                    <a:pt x="1" y="4759"/>
                  </a:lnTo>
                  <a:lnTo>
                    <a:pt x="1" y="5727"/>
                  </a:lnTo>
                  <a:lnTo>
                    <a:pt x="949" y="5727"/>
                  </a:lnTo>
                  <a:lnTo>
                    <a:pt x="949" y="4759"/>
                  </a:lnTo>
                  <a:lnTo>
                    <a:pt x="949" y="3812"/>
                  </a:lnTo>
                  <a:lnTo>
                    <a:pt x="949" y="2864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2"/>
            <p:cNvSpPr/>
            <p:nvPr/>
          </p:nvSpPr>
          <p:spPr>
            <a:xfrm>
              <a:off x="6245475" y="2031400"/>
              <a:ext cx="40650" cy="50825"/>
            </a:xfrm>
            <a:custGeom>
              <a:avLst/>
              <a:gdLst/>
              <a:ahLst/>
              <a:cxnLst/>
              <a:rect l="l" t="t" r="r" b="b"/>
              <a:pathLst>
                <a:path w="1626" h="2033" extrusionOk="0">
                  <a:moveTo>
                    <a:pt x="1219" y="408"/>
                  </a:moveTo>
                  <a:lnTo>
                    <a:pt x="1219" y="813"/>
                  </a:lnTo>
                  <a:lnTo>
                    <a:pt x="1626" y="813"/>
                  </a:lnTo>
                  <a:lnTo>
                    <a:pt x="1626" y="408"/>
                  </a:lnTo>
                  <a:close/>
                  <a:moveTo>
                    <a:pt x="1" y="1"/>
                  </a:moveTo>
                  <a:lnTo>
                    <a:pt x="1" y="2033"/>
                  </a:lnTo>
                  <a:lnTo>
                    <a:pt x="406" y="2033"/>
                  </a:lnTo>
                  <a:lnTo>
                    <a:pt x="406" y="1220"/>
                  </a:lnTo>
                  <a:lnTo>
                    <a:pt x="1219" y="1220"/>
                  </a:lnTo>
                  <a:lnTo>
                    <a:pt x="1219" y="813"/>
                  </a:lnTo>
                  <a:lnTo>
                    <a:pt x="406" y="813"/>
                  </a:lnTo>
                  <a:lnTo>
                    <a:pt x="406" y="408"/>
                  </a:lnTo>
                  <a:lnTo>
                    <a:pt x="1219" y="408"/>
                  </a:lnTo>
                  <a:lnTo>
                    <a:pt x="1219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2"/>
            <p:cNvSpPr/>
            <p:nvPr/>
          </p:nvSpPr>
          <p:spPr>
            <a:xfrm>
              <a:off x="6304950" y="2031400"/>
              <a:ext cx="30525" cy="50825"/>
            </a:xfrm>
            <a:custGeom>
              <a:avLst/>
              <a:gdLst/>
              <a:ahLst/>
              <a:cxnLst/>
              <a:rect l="l" t="t" r="r" b="b"/>
              <a:pathLst>
                <a:path w="1221" h="2033" extrusionOk="0">
                  <a:moveTo>
                    <a:pt x="0" y="1"/>
                  </a:moveTo>
                  <a:lnTo>
                    <a:pt x="0" y="2033"/>
                  </a:lnTo>
                  <a:lnTo>
                    <a:pt x="1220" y="2033"/>
                  </a:lnTo>
                  <a:lnTo>
                    <a:pt x="1220" y="1626"/>
                  </a:lnTo>
                  <a:lnTo>
                    <a:pt x="408" y="1626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2"/>
            <p:cNvSpPr/>
            <p:nvPr/>
          </p:nvSpPr>
          <p:spPr>
            <a:xfrm>
              <a:off x="6354275" y="2031400"/>
              <a:ext cx="30525" cy="50825"/>
            </a:xfrm>
            <a:custGeom>
              <a:avLst/>
              <a:gdLst/>
              <a:ahLst/>
              <a:cxnLst/>
              <a:rect l="l" t="t" r="r" b="b"/>
              <a:pathLst>
                <a:path w="1221" h="2033" extrusionOk="0">
                  <a:moveTo>
                    <a:pt x="408" y="1"/>
                  </a:moveTo>
                  <a:lnTo>
                    <a:pt x="408" y="408"/>
                  </a:lnTo>
                  <a:lnTo>
                    <a:pt x="1220" y="408"/>
                  </a:lnTo>
                  <a:lnTo>
                    <a:pt x="1220" y="1"/>
                  </a:lnTo>
                  <a:close/>
                  <a:moveTo>
                    <a:pt x="1" y="408"/>
                  </a:moveTo>
                  <a:lnTo>
                    <a:pt x="1" y="813"/>
                  </a:lnTo>
                  <a:lnTo>
                    <a:pt x="408" y="813"/>
                  </a:lnTo>
                  <a:lnTo>
                    <a:pt x="408" y="408"/>
                  </a:lnTo>
                  <a:close/>
                  <a:moveTo>
                    <a:pt x="408" y="813"/>
                  </a:moveTo>
                  <a:lnTo>
                    <a:pt x="408" y="1220"/>
                  </a:lnTo>
                  <a:lnTo>
                    <a:pt x="813" y="1220"/>
                  </a:lnTo>
                  <a:lnTo>
                    <a:pt x="813" y="813"/>
                  </a:lnTo>
                  <a:close/>
                  <a:moveTo>
                    <a:pt x="813" y="1220"/>
                  </a:moveTo>
                  <a:lnTo>
                    <a:pt x="813" y="1626"/>
                  </a:lnTo>
                  <a:lnTo>
                    <a:pt x="1220" y="1626"/>
                  </a:lnTo>
                  <a:lnTo>
                    <a:pt x="1220" y="1220"/>
                  </a:lnTo>
                  <a:close/>
                  <a:moveTo>
                    <a:pt x="1" y="1626"/>
                  </a:moveTo>
                  <a:lnTo>
                    <a:pt x="1" y="2033"/>
                  </a:lnTo>
                  <a:lnTo>
                    <a:pt x="813" y="2033"/>
                  </a:lnTo>
                  <a:lnTo>
                    <a:pt x="813" y="1626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3" name="Google Shape;1553;p42"/>
          <p:cNvGrpSpPr/>
          <p:nvPr/>
        </p:nvGrpSpPr>
        <p:grpSpPr>
          <a:xfrm>
            <a:off x="4269062" y="1728290"/>
            <a:ext cx="605869" cy="455592"/>
            <a:chOff x="5246275" y="766700"/>
            <a:chExt cx="311950" cy="234575"/>
          </a:xfrm>
        </p:grpSpPr>
        <p:sp>
          <p:nvSpPr>
            <p:cNvPr id="1554" name="Google Shape;1554;p42"/>
            <p:cNvSpPr/>
            <p:nvPr/>
          </p:nvSpPr>
          <p:spPr>
            <a:xfrm>
              <a:off x="5319275" y="802500"/>
              <a:ext cx="23250" cy="39175"/>
            </a:xfrm>
            <a:custGeom>
              <a:avLst/>
              <a:gdLst/>
              <a:ahLst/>
              <a:cxnLst/>
              <a:rect l="l" t="t" r="r" b="b"/>
              <a:pathLst>
                <a:path w="930" h="1567" extrusionOk="0">
                  <a:moveTo>
                    <a:pt x="1" y="0"/>
                  </a:moveTo>
                  <a:lnTo>
                    <a:pt x="1" y="1566"/>
                  </a:lnTo>
                  <a:lnTo>
                    <a:pt x="930" y="1566"/>
                  </a:lnTo>
                  <a:lnTo>
                    <a:pt x="930" y="1238"/>
                  </a:lnTo>
                  <a:lnTo>
                    <a:pt x="310" y="1238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2"/>
            <p:cNvSpPr/>
            <p:nvPr/>
          </p:nvSpPr>
          <p:spPr>
            <a:xfrm>
              <a:off x="5357000" y="802500"/>
              <a:ext cx="23750" cy="39175"/>
            </a:xfrm>
            <a:custGeom>
              <a:avLst/>
              <a:gdLst/>
              <a:ahLst/>
              <a:cxnLst/>
              <a:rect l="l" t="t" r="r" b="b"/>
              <a:pathLst>
                <a:path w="950" h="1567" extrusionOk="0">
                  <a:moveTo>
                    <a:pt x="1" y="0"/>
                  </a:moveTo>
                  <a:lnTo>
                    <a:pt x="1" y="1566"/>
                  </a:lnTo>
                  <a:lnTo>
                    <a:pt x="950" y="1566"/>
                  </a:lnTo>
                  <a:lnTo>
                    <a:pt x="950" y="1238"/>
                  </a:lnTo>
                  <a:lnTo>
                    <a:pt x="331" y="1238"/>
                  </a:lnTo>
                  <a:lnTo>
                    <a:pt x="331" y="929"/>
                  </a:lnTo>
                  <a:lnTo>
                    <a:pt x="950" y="929"/>
                  </a:lnTo>
                  <a:lnTo>
                    <a:pt x="950" y="619"/>
                  </a:lnTo>
                  <a:lnTo>
                    <a:pt x="331" y="619"/>
                  </a:lnTo>
                  <a:lnTo>
                    <a:pt x="331" y="310"/>
                  </a:lnTo>
                  <a:lnTo>
                    <a:pt x="950" y="310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2"/>
            <p:cNvSpPr/>
            <p:nvPr/>
          </p:nvSpPr>
          <p:spPr>
            <a:xfrm>
              <a:off x="5395225" y="802500"/>
              <a:ext cx="23725" cy="39175"/>
            </a:xfrm>
            <a:custGeom>
              <a:avLst/>
              <a:gdLst/>
              <a:ahLst/>
              <a:cxnLst/>
              <a:rect l="l" t="t" r="r" b="b"/>
              <a:pathLst>
                <a:path w="949" h="1567" extrusionOk="0">
                  <a:moveTo>
                    <a:pt x="1" y="0"/>
                  </a:moveTo>
                  <a:lnTo>
                    <a:pt x="1" y="310"/>
                  </a:lnTo>
                  <a:lnTo>
                    <a:pt x="311" y="310"/>
                  </a:lnTo>
                  <a:lnTo>
                    <a:pt x="311" y="1566"/>
                  </a:lnTo>
                  <a:lnTo>
                    <a:pt x="620" y="1566"/>
                  </a:lnTo>
                  <a:lnTo>
                    <a:pt x="620" y="310"/>
                  </a:lnTo>
                  <a:lnTo>
                    <a:pt x="948" y="310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2"/>
            <p:cNvSpPr/>
            <p:nvPr/>
          </p:nvSpPr>
          <p:spPr>
            <a:xfrm>
              <a:off x="5433425" y="802500"/>
              <a:ext cx="23250" cy="39175"/>
            </a:xfrm>
            <a:custGeom>
              <a:avLst/>
              <a:gdLst/>
              <a:ahLst/>
              <a:cxnLst/>
              <a:rect l="l" t="t" r="r" b="b"/>
              <a:pathLst>
                <a:path w="930" h="1567" extrusionOk="0">
                  <a:moveTo>
                    <a:pt x="310" y="0"/>
                  </a:moveTo>
                  <a:lnTo>
                    <a:pt x="310" y="310"/>
                  </a:lnTo>
                  <a:lnTo>
                    <a:pt x="929" y="310"/>
                  </a:lnTo>
                  <a:lnTo>
                    <a:pt x="929" y="0"/>
                  </a:lnTo>
                  <a:close/>
                  <a:moveTo>
                    <a:pt x="1" y="310"/>
                  </a:moveTo>
                  <a:lnTo>
                    <a:pt x="1" y="619"/>
                  </a:lnTo>
                  <a:lnTo>
                    <a:pt x="310" y="619"/>
                  </a:lnTo>
                  <a:lnTo>
                    <a:pt x="310" y="310"/>
                  </a:lnTo>
                  <a:close/>
                  <a:moveTo>
                    <a:pt x="310" y="619"/>
                  </a:moveTo>
                  <a:lnTo>
                    <a:pt x="310" y="929"/>
                  </a:lnTo>
                  <a:lnTo>
                    <a:pt x="620" y="929"/>
                  </a:lnTo>
                  <a:lnTo>
                    <a:pt x="620" y="619"/>
                  </a:lnTo>
                  <a:close/>
                  <a:moveTo>
                    <a:pt x="620" y="929"/>
                  </a:moveTo>
                  <a:lnTo>
                    <a:pt x="620" y="1238"/>
                  </a:lnTo>
                  <a:lnTo>
                    <a:pt x="929" y="1238"/>
                  </a:lnTo>
                  <a:lnTo>
                    <a:pt x="929" y="929"/>
                  </a:lnTo>
                  <a:close/>
                  <a:moveTo>
                    <a:pt x="1" y="1238"/>
                  </a:moveTo>
                  <a:lnTo>
                    <a:pt x="1" y="1566"/>
                  </a:lnTo>
                  <a:lnTo>
                    <a:pt x="620" y="1566"/>
                  </a:lnTo>
                  <a:lnTo>
                    <a:pt x="620" y="1238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2"/>
            <p:cNvSpPr/>
            <p:nvPr/>
          </p:nvSpPr>
          <p:spPr>
            <a:xfrm>
              <a:off x="5319275" y="867775"/>
              <a:ext cx="31000" cy="39200"/>
            </a:xfrm>
            <a:custGeom>
              <a:avLst/>
              <a:gdLst/>
              <a:ahLst/>
              <a:cxnLst/>
              <a:rect l="l" t="t" r="r" b="b"/>
              <a:pathLst>
                <a:path w="1240" h="1568" extrusionOk="0">
                  <a:moveTo>
                    <a:pt x="930" y="330"/>
                  </a:moveTo>
                  <a:lnTo>
                    <a:pt x="930" y="639"/>
                  </a:lnTo>
                  <a:lnTo>
                    <a:pt x="1239" y="639"/>
                  </a:lnTo>
                  <a:lnTo>
                    <a:pt x="1239" y="330"/>
                  </a:lnTo>
                  <a:close/>
                  <a:moveTo>
                    <a:pt x="1" y="0"/>
                  </a:moveTo>
                  <a:lnTo>
                    <a:pt x="1" y="1568"/>
                  </a:lnTo>
                  <a:lnTo>
                    <a:pt x="310" y="1568"/>
                  </a:lnTo>
                  <a:lnTo>
                    <a:pt x="310" y="949"/>
                  </a:lnTo>
                  <a:lnTo>
                    <a:pt x="930" y="949"/>
                  </a:lnTo>
                  <a:lnTo>
                    <a:pt x="930" y="639"/>
                  </a:lnTo>
                  <a:lnTo>
                    <a:pt x="310" y="639"/>
                  </a:lnTo>
                  <a:lnTo>
                    <a:pt x="310" y="330"/>
                  </a:lnTo>
                  <a:lnTo>
                    <a:pt x="930" y="330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2"/>
            <p:cNvSpPr/>
            <p:nvPr/>
          </p:nvSpPr>
          <p:spPr>
            <a:xfrm>
              <a:off x="5357975" y="867775"/>
              <a:ext cx="23750" cy="39200"/>
            </a:xfrm>
            <a:custGeom>
              <a:avLst/>
              <a:gdLst/>
              <a:ahLst/>
              <a:cxnLst/>
              <a:rect l="l" t="t" r="r" b="b"/>
              <a:pathLst>
                <a:path w="950" h="1568" extrusionOk="0">
                  <a:moveTo>
                    <a:pt x="1" y="0"/>
                  </a:moveTo>
                  <a:lnTo>
                    <a:pt x="1" y="1568"/>
                  </a:lnTo>
                  <a:lnTo>
                    <a:pt x="949" y="1568"/>
                  </a:lnTo>
                  <a:lnTo>
                    <a:pt x="949" y="1258"/>
                  </a:lnTo>
                  <a:lnTo>
                    <a:pt x="330" y="1258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2"/>
            <p:cNvSpPr/>
            <p:nvPr/>
          </p:nvSpPr>
          <p:spPr>
            <a:xfrm>
              <a:off x="5389425" y="867775"/>
              <a:ext cx="30975" cy="39200"/>
            </a:xfrm>
            <a:custGeom>
              <a:avLst/>
              <a:gdLst/>
              <a:ahLst/>
              <a:cxnLst/>
              <a:rect l="l" t="t" r="r" b="b"/>
              <a:pathLst>
                <a:path w="1239" h="1568" extrusionOk="0">
                  <a:moveTo>
                    <a:pt x="310" y="0"/>
                  </a:moveTo>
                  <a:lnTo>
                    <a:pt x="310" y="330"/>
                  </a:lnTo>
                  <a:lnTo>
                    <a:pt x="929" y="330"/>
                  </a:lnTo>
                  <a:lnTo>
                    <a:pt x="929" y="0"/>
                  </a:lnTo>
                  <a:close/>
                  <a:moveTo>
                    <a:pt x="1" y="330"/>
                  </a:moveTo>
                  <a:lnTo>
                    <a:pt x="1" y="1568"/>
                  </a:lnTo>
                  <a:lnTo>
                    <a:pt x="310" y="1568"/>
                  </a:lnTo>
                  <a:lnTo>
                    <a:pt x="310" y="949"/>
                  </a:lnTo>
                  <a:lnTo>
                    <a:pt x="929" y="949"/>
                  </a:lnTo>
                  <a:lnTo>
                    <a:pt x="929" y="1568"/>
                  </a:lnTo>
                  <a:lnTo>
                    <a:pt x="1239" y="1568"/>
                  </a:lnTo>
                  <a:lnTo>
                    <a:pt x="1239" y="330"/>
                  </a:lnTo>
                  <a:lnTo>
                    <a:pt x="929" y="330"/>
                  </a:lnTo>
                  <a:lnTo>
                    <a:pt x="929" y="639"/>
                  </a:lnTo>
                  <a:lnTo>
                    <a:pt x="310" y="639"/>
                  </a:lnTo>
                  <a:lnTo>
                    <a:pt x="310" y="33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2"/>
            <p:cNvSpPr/>
            <p:nvPr/>
          </p:nvSpPr>
          <p:spPr>
            <a:xfrm>
              <a:off x="5428125" y="867775"/>
              <a:ext cx="39175" cy="39200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0" y="0"/>
                  </a:moveTo>
                  <a:lnTo>
                    <a:pt x="0" y="330"/>
                  </a:lnTo>
                  <a:lnTo>
                    <a:pt x="329" y="330"/>
                  </a:lnTo>
                  <a:lnTo>
                    <a:pt x="329" y="0"/>
                  </a:lnTo>
                  <a:close/>
                  <a:moveTo>
                    <a:pt x="1257" y="0"/>
                  </a:moveTo>
                  <a:lnTo>
                    <a:pt x="1257" y="330"/>
                  </a:lnTo>
                  <a:lnTo>
                    <a:pt x="1567" y="330"/>
                  </a:lnTo>
                  <a:lnTo>
                    <a:pt x="1567" y="0"/>
                  </a:lnTo>
                  <a:close/>
                  <a:moveTo>
                    <a:pt x="329" y="330"/>
                  </a:moveTo>
                  <a:lnTo>
                    <a:pt x="329" y="639"/>
                  </a:lnTo>
                  <a:lnTo>
                    <a:pt x="638" y="639"/>
                  </a:lnTo>
                  <a:lnTo>
                    <a:pt x="638" y="330"/>
                  </a:lnTo>
                  <a:close/>
                  <a:moveTo>
                    <a:pt x="948" y="330"/>
                  </a:moveTo>
                  <a:lnTo>
                    <a:pt x="948" y="639"/>
                  </a:lnTo>
                  <a:lnTo>
                    <a:pt x="1257" y="639"/>
                  </a:lnTo>
                  <a:lnTo>
                    <a:pt x="1257" y="330"/>
                  </a:lnTo>
                  <a:close/>
                  <a:moveTo>
                    <a:pt x="638" y="639"/>
                  </a:moveTo>
                  <a:lnTo>
                    <a:pt x="638" y="1568"/>
                  </a:lnTo>
                  <a:lnTo>
                    <a:pt x="948" y="1568"/>
                  </a:lnTo>
                  <a:lnTo>
                    <a:pt x="948" y="639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2"/>
            <p:cNvSpPr/>
            <p:nvPr/>
          </p:nvSpPr>
          <p:spPr>
            <a:xfrm>
              <a:off x="5268975" y="789925"/>
              <a:ext cx="23250" cy="22725"/>
            </a:xfrm>
            <a:custGeom>
              <a:avLst/>
              <a:gdLst/>
              <a:ahLst/>
              <a:cxnLst/>
              <a:rect l="l" t="t" r="r" b="b"/>
              <a:pathLst>
                <a:path w="930" h="909" extrusionOk="0">
                  <a:moveTo>
                    <a:pt x="1" y="0"/>
                  </a:moveTo>
                  <a:lnTo>
                    <a:pt x="1" y="909"/>
                  </a:lnTo>
                  <a:lnTo>
                    <a:pt x="930" y="90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2"/>
            <p:cNvSpPr/>
            <p:nvPr/>
          </p:nvSpPr>
          <p:spPr>
            <a:xfrm>
              <a:off x="5246275" y="812625"/>
              <a:ext cx="22725" cy="91925"/>
            </a:xfrm>
            <a:custGeom>
              <a:avLst/>
              <a:gdLst/>
              <a:ahLst/>
              <a:cxnLst/>
              <a:rect l="l" t="t" r="r" b="b"/>
              <a:pathLst>
                <a:path w="909" h="3677" extrusionOk="0">
                  <a:moveTo>
                    <a:pt x="1" y="1"/>
                  </a:moveTo>
                  <a:lnTo>
                    <a:pt x="1" y="929"/>
                  </a:lnTo>
                  <a:lnTo>
                    <a:pt x="1" y="1839"/>
                  </a:lnTo>
                  <a:lnTo>
                    <a:pt x="1" y="2768"/>
                  </a:lnTo>
                  <a:lnTo>
                    <a:pt x="1" y="3676"/>
                  </a:lnTo>
                  <a:lnTo>
                    <a:pt x="909" y="3676"/>
                  </a:lnTo>
                  <a:lnTo>
                    <a:pt x="909" y="2768"/>
                  </a:lnTo>
                  <a:lnTo>
                    <a:pt x="909" y="1839"/>
                  </a:lnTo>
                  <a:lnTo>
                    <a:pt x="909" y="92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2"/>
            <p:cNvSpPr/>
            <p:nvPr/>
          </p:nvSpPr>
          <p:spPr>
            <a:xfrm>
              <a:off x="5481325" y="789925"/>
              <a:ext cx="23250" cy="22725"/>
            </a:xfrm>
            <a:custGeom>
              <a:avLst/>
              <a:gdLst/>
              <a:ahLst/>
              <a:cxnLst/>
              <a:rect l="l" t="t" r="r" b="b"/>
              <a:pathLst>
                <a:path w="930" h="909" extrusionOk="0">
                  <a:moveTo>
                    <a:pt x="1" y="0"/>
                  </a:moveTo>
                  <a:lnTo>
                    <a:pt x="1" y="909"/>
                  </a:lnTo>
                  <a:lnTo>
                    <a:pt x="929" y="909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2"/>
            <p:cNvSpPr/>
            <p:nvPr/>
          </p:nvSpPr>
          <p:spPr>
            <a:xfrm>
              <a:off x="5292200" y="766700"/>
              <a:ext cx="189150" cy="23250"/>
            </a:xfrm>
            <a:custGeom>
              <a:avLst/>
              <a:gdLst/>
              <a:ahLst/>
              <a:cxnLst/>
              <a:rect l="l" t="t" r="r" b="b"/>
              <a:pathLst>
                <a:path w="7566" h="930" extrusionOk="0">
                  <a:moveTo>
                    <a:pt x="1" y="1"/>
                  </a:moveTo>
                  <a:lnTo>
                    <a:pt x="1" y="677"/>
                  </a:lnTo>
                  <a:lnTo>
                    <a:pt x="1" y="929"/>
                  </a:lnTo>
                  <a:lnTo>
                    <a:pt x="7566" y="929"/>
                  </a:lnTo>
                  <a:lnTo>
                    <a:pt x="7566" y="677"/>
                  </a:lnTo>
                  <a:lnTo>
                    <a:pt x="7566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2"/>
            <p:cNvSpPr/>
            <p:nvPr/>
          </p:nvSpPr>
          <p:spPr>
            <a:xfrm>
              <a:off x="5268975" y="812625"/>
              <a:ext cx="289250" cy="188650"/>
            </a:xfrm>
            <a:custGeom>
              <a:avLst/>
              <a:gdLst/>
              <a:ahLst/>
              <a:cxnLst/>
              <a:rect l="l" t="t" r="r" b="b"/>
              <a:pathLst>
                <a:path w="11570" h="7546" extrusionOk="0">
                  <a:moveTo>
                    <a:pt x="9423" y="1"/>
                  </a:moveTo>
                  <a:lnTo>
                    <a:pt x="9423" y="929"/>
                  </a:lnTo>
                  <a:lnTo>
                    <a:pt x="9423" y="1839"/>
                  </a:lnTo>
                  <a:lnTo>
                    <a:pt x="9423" y="2768"/>
                  </a:lnTo>
                  <a:lnTo>
                    <a:pt x="9423" y="3406"/>
                  </a:lnTo>
                  <a:lnTo>
                    <a:pt x="8474" y="3406"/>
                  </a:lnTo>
                  <a:lnTo>
                    <a:pt x="8474" y="4432"/>
                  </a:lnTo>
                  <a:lnTo>
                    <a:pt x="930" y="4432"/>
                  </a:lnTo>
                  <a:lnTo>
                    <a:pt x="930" y="3676"/>
                  </a:lnTo>
                  <a:lnTo>
                    <a:pt x="1" y="3676"/>
                  </a:lnTo>
                  <a:lnTo>
                    <a:pt x="1" y="4586"/>
                  </a:lnTo>
                  <a:lnTo>
                    <a:pt x="852" y="4586"/>
                  </a:lnTo>
                  <a:lnTo>
                    <a:pt x="852" y="5185"/>
                  </a:lnTo>
                  <a:lnTo>
                    <a:pt x="852" y="5476"/>
                  </a:lnTo>
                  <a:lnTo>
                    <a:pt x="930" y="5476"/>
                  </a:lnTo>
                  <a:lnTo>
                    <a:pt x="930" y="5515"/>
                  </a:lnTo>
                  <a:lnTo>
                    <a:pt x="7430" y="5515"/>
                  </a:lnTo>
                  <a:lnTo>
                    <a:pt x="7430" y="6501"/>
                  </a:lnTo>
                  <a:lnTo>
                    <a:pt x="8474" y="6501"/>
                  </a:lnTo>
                  <a:lnTo>
                    <a:pt x="8474" y="7546"/>
                  </a:lnTo>
                  <a:lnTo>
                    <a:pt x="11570" y="7546"/>
                  </a:lnTo>
                  <a:lnTo>
                    <a:pt x="11570" y="6501"/>
                  </a:lnTo>
                  <a:lnTo>
                    <a:pt x="10545" y="6501"/>
                  </a:lnTo>
                  <a:lnTo>
                    <a:pt x="10545" y="5476"/>
                  </a:lnTo>
                  <a:lnTo>
                    <a:pt x="9500" y="5476"/>
                  </a:lnTo>
                  <a:lnTo>
                    <a:pt x="9500" y="4432"/>
                  </a:lnTo>
                  <a:lnTo>
                    <a:pt x="10545" y="4432"/>
                  </a:lnTo>
                  <a:lnTo>
                    <a:pt x="10545" y="3676"/>
                  </a:lnTo>
                  <a:lnTo>
                    <a:pt x="10564" y="3676"/>
                  </a:lnTo>
                  <a:lnTo>
                    <a:pt x="10564" y="2768"/>
                  </a:lnTo>
                  <a:lnTo>
                    <a:pt x="10564" y="1839"/>
                  </a:lnTo>
                  <a:lnTo>
                    <a:pt x="10564" y="929"/>
                  </a:lnTo>
                  <a:lnTo>
                    <a:pt x="1056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7" name="Google Shape;1567;p42"/>
          <p:cNvGrpSpPr/>
          <p:nvPr/>
        </p:nvGrpSpPr>
        <p:grpSpPr>
          <a:xfrm>
            <a:off x="1638318" y="1728756"/>
            <a:ext cx="605966" cy="454669"/>
            <a:chOff x="5180000" y="1155050"/>
            <a:chExt cx="312000" cy="234100"/>
          </a:xfrm>
        </p:grpSpPr>
        <p:sp>
          <p:nvSpPr>
            <p:cNvPr id="1568" name="Google Shape;1568;p42"/>
            <p:cNvSpPr/>
            <p:nvPr/>
          </p:nvSpPr>
          <p:spPr>
            <a:xfrm>
              <a:off x="5446000" y="1177800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1" y="0"/>
                  </a:moveTo>
                  <a:lnTo>
                    <a:pt x="1" y="929"/>
                  </a:lnTo>
                  <a:lnTo>
                    <a:pt x="929" y="929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2"/>
            <p:cNvSpPr/>
            <p:nvPr/>
          </p:nvSpPr>
          <p:spPr>
            <a:xfrm>
              <a:off x="5469225" y="1201025"/>
              <a:ext cx="22775" cy="91900"/>
            </a:xfrm>
            <a:custGeom>
              <a:avLst/>
              <a:gdLst/>
              <a:ahLst/>
              <a:cxnLst/>
              <a:rect l="l" t="t" r="r" b="b"/>
              <a:pathLst>
                <a:path w="911" h="3676" extrusionOk="0">
                  <a:moveTo>
                    <a:pt x="0" y="0"/>
                  </a:moveTo>
                  <a:lnTo>
                    <a:pt x="0" y="909"/>
                  </a:lnTo>
                  <a:lnTo>
                    <a:pt x="0" y="1837"/>
                  </a:lnTo>
                  <a:lnTo>
                    <a:pt x="0" y="2747"/>
                  </a:lnTo>
                  <a:lnTo>
                    <a:pt x="0" y="3676"/>
                  </a:lnTo>
                  <a:lnTo>
                    <a:pt x="910" y="3676"/>
                  </a:lnTo>
                  <a:lnTo>
                    <a:pt x="910" y="2747"/>
                  </a:lnTo>
                  <a:lnTo>
                    <a:pt x="910" y="1837"/>
                  </a:lnTo>
                  <a:lnTo>
                    <a:pt x="910" y="909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2"/>
            <p:cNvSpPr/>
            <p:nvPr/>
          </p:nvSpPr>
          <p:spPr>
            <a:xfrm>
              <a:off x="5233700" y="1177800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1" y="0"/>
                  </a:moveTo>
                  <a:lnTo>
                    <a:pt x="1" y="929"/>
                  </a:lnTo>
                  <a:lnTo>
                    <a:pt x="929" y="929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2"/>
            <p:cNvSpPr/>
            <p:nvPr/>
          </p:nvSpPr>
          <p:spPr>
            <a:xfrm>
              <a:off x="5256925" y="1155050"/>
              <a:ext cx="189100" cy="22775"/>
            </a:xfrm>
            <a:custGeom>
              <a:avLst/>
              <a:gdLst/>
              <a:ahLst/>
              <a:cxnLst/>
              <a:rect l="l" t="t" r="r" b="b"/>
              <a:pathLst>
                <a:path w="7564" h="911" extrusionOk="0">
                  <a:moveTo>
                    <a:pt x="0" y="0"/>
                  </a:moveTo>
                  <a:lnTo>
                    <a:pt x="0" y="658"/>
                  </a:lnTo>
                  <a:lnTo>
                    <a:pt x="0" y="910"/>
                  </a:lnTo>
                  <a:lnTo>
                    <a:pt x="7564" y="910"/>
                  </a:lnTo>
                  <a:lnTo>
                    <a:pt x="7564" y="658"/>
                  </a:lnTo>
                  <a:lnTo>
                    <a:pt x="756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2"/>
            <p:cNvSpPr/>
            <p:nvPr/>
          </p:nvSpPr>
          <p:spPr>
            <a:xfrm>
              <a:off x="5180000" y="1201025"/>
              <a:ext cx="289250" cy="188125"/>
            </a:xfrm>
            <a:custGeom>
              <a:avLst/>
              <a:gdLst/>
              <a:ahLst/>
              <a:cxnLst/>
              <a:rect l="l" t="t" r="r" b="b"/>
              <a:pathLst>
                <a:path w="11570" h="7525" extrusionOk="0">
                  <a:moveTo>
                    <a:pt x="1006" y="0"/>
                  </a:moveTo>
                  <a:lnTo>
                    <a:pt x="1045" y="4429"/>
                  </a:lnTo>
                  <a:lnTo>
                    <a:pt x="2071" y="4429"/>
                  </a:lnTo>
                  <a:lnTo>
                    <a:pt x="2071" y="5456"/>
                  </a:lnTo>
                  <a:lnTo>
                    <a:pt x="1045" y="5456"/>
                  </a:lnTo>
                  <a:lnTo>
                    <a:pt x="1045" y="6500"/>
                  </a:lnTo>
                  <a:lnTo>
                    <a:pt x="0" y="6500"/>
                  </a:lnTo>
                  <a:lnTo>
                    <a:pt x="0" y="7525"/>
                  </a:lnTo>
                  <a:lnTo>
                    <a:pt x="3116" y="7525"/>
                  </a:lnTo>
                  <a:lnTo>
                    <a:pt x="3116" y="6500"/>
                  </a:lnTo>
                  <a:lnTo>
                    <a:pt x="4140" y="6500"/>
                  </a:lnTo>
                  <a:lnTo>
                    <a:pt x="4140" y="5494"/>
                  </a:lnTo>
                  <a:lnTo>
                    <a:pt x="10641" y="5494"/>
                  </a:lnTo>
                  <a:lnTo>
                    <a:pt x="10641" y="5456"/>
                  </a:lnTo>
                  <a:lnTo>
                    <a:pt x="10738" y="5456"/>
                  </a:lnTo>
                  <a:lnTo>
                    <a:pt x="10738" y="5165"/>
                  </a:lnTo>
                  <a:lnTo>
                    <a:pt x="10738" y="4584"/>
                  </a:lnTo>
                  <a:lnTo>
                    <a:pt x="11569" y="4584"/>
                  </a:lnTo>
                  <a:lnTo>
                    <a:pt x="11569" y="3676"/>
                  </a:lnTo>
                  <a:lnTo>
                    <a:pt x="10641" y="3676"/>
                  </a:lnTo>
                  <a:lnTo>
                    <a:pt x="10641" y="4429"/>
                  </a:lnTo>
                  <a:lnTo>
                    <a:pt x="3116" y="4429"/>
                  </a:lnTo>
                  <a:lnTo>
                    <a:pt x="3116" y="3385"/>
                  </a:lnTo>
                  <a:lnTo>
                    <a:pt x="2149" y="3385"/>
                  </a:lnTo>
                  <a:lnTo>
                    <a:pt x="2149" y="2747"/>
                  </a:lnTo>
                  <a:lnTo>
                    <a:pt x="2149" y="1837"/>
                  </a:lnTo>
                  <a:lnTo>
                    <a:pt x="2149" y="909"/>
                  </a:lnTo>
                  <a:lnTo>
                    <a:pt x="2149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2"/>
            <p:cNvSpPr/>
            <p:nvPr/>
          </p:nvSpPr>
          <p:spPr>
            <a:xfrm>
              <a:off x="5281550" y="1195675"/>
              <a:ext cx="23250" cy="39225"/>
            </a:xfrm>
            <a:custGeom>
              <a:avLst/>
              <a:gdLst/>
              <a:ahLst/>
              <a:cxnLst/>
              <a:rect l="l" t="t" r="r" b="b"/>
              <a:pathLst>
                <a:path w="930" h="1569" extrusionOk="0">
                  <a:moveTo>
                    <a:pt x="1" y="1"/>
                  </a:moveTo>
                  <a:lnTo>
                    <a:pt x="1" y="1568"/>
                  </a:lnTo>
                  <a:lnTo>
                    <a:pt x="930" y="1568"/>
                  </a:lnTo>
                  <a:lnTo>
                    <a:pt x="930" y="1259"/>
                  </a:lnTo>
                  <a:lnTo>
                    <a:pt x="310" y="125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2"/>
            <p:cNvSpPr/>
            <p:nvPr/>
          </p:nvSpPr>
          <p:spPr>
            <a:xfrm>
              <a:off x="5319800" y="1195675"/>
              <a:ext cx="23225" cy="39225"/>
            </a:xfrm>
            <a:custGeom>
              <a:avLst/>
              <a:gdLst/>
              <a:ahLst/>
              <a:cxnLst/>
              <a:rect l="l" t="t" r="r" b="b"/>
              <a:pathLst>
                <a:path w="929" h="1569" extrusionOk="0">
                  <a:moveTo>
                    <a:pt x="0" y="1"/>
                  </a:moveTo>
                  <a:lnTo>
                    <a:pt x="0" y="1568"/>
                  </a:lnTo>
                  <a:lnTo>
                    <a:pt x="929" y="1568"/>
                  </a:lnTo>
                  <a:lnTo>
                    <a:pt x="929" y="1259"/>
                  </a:lnTo>
                  <a:lnTo>
                    <a:pt x="310" y="1259"/>
                  </a:lnTo>
                  <a:lnTo>
                    <a:pt x="310" y="949"/>
                  </a:lnTo>
                  <a:lnTo>
                    <a:pt x="929" y="949"/>
                  </a:lnTo>
                  <a:lnTo>
                    <a:pt x="929" y="640"/>
                  </a:lnTo>
                  <a:lnTo>
                    <a:pt x="310" y="640"/>
                  </a:lnTo>
                  <a:lnTo>
                    <a:pt x="310" y="330"/>
                  </a:lnTo>
                  <a:lnTo>
                    <a:pt x="929" y="330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2"/>
            <p:cNvSpPr/>
            <p:nvPr/>
          </p:nvSpPr>
          <p:spPr>
            <a:xfrm>
              <a:off x="5357525" y="1195675"/>
              <a:ext cx="23700" cy="39225"/>
            </a:xfrm>
            <a:custGeom>
              <a:avLst/>
              <a:gdLst/>
              <a:ahLst/>
              <a:cxnLst/>
              <a:rect l="l" t="t" r="r" b="b"/>
              <a:pathLst>
                <a:path w="948" h="1569" extrusionOk="0">
                  <a:moveTo>
                    <a:pt x="0" y="1"/>
                  </a:moveTo>
                  <a:lnTo>
                    <a:pt x="0" y="330"/>
                  </a:lnTo>
                  <a:lnTo>
                    <a:pt x="310" y="330"/>
                  </a:lnTo>
                  <a:lnTo>
                    <a:pt x="310" y="1568"/>
                  </a:lnTo>
                  <a:lnTo>
                    <a:pt x="619" y="1568"/>
                  </a:lnTo>
                  <a:lnTo>
                    <a:pt x="619" y="330"/>
                  </a:lnTo>
                  <a:lnTo>
                    <a:pt x="947" y="330"/>
                  </a:lnTo>
                  <a:lnTo>
                    <a:pt x="94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2"/>
            <p:cNvSpPr/>
            <p:nvPr/>
          </p:nvSpPr>
          <p:spPr>
            <a:xfrm>
              <a:off x="5395700" y="1196175"/>
              <a:ext cx="23250" cy="38725"/>
            </a:xfrm>
            <a:custGeom>
              <a:avLst/>
              <a:gdLst/>
              <a:ahLst/>
              <a:cxnLst/>
              <a:rect l="l" t="t" r="r" b="b"/>
              <a:pathLst>
                <a:path w="930" h="1549" extrusionOk="0">
                  <a:moveTo>
                    <a:pt x="310" y="1"/>
                  </a:moveTo>
                  <a:lnTo>
                    <a:pt x="310" y="310"/>
                  </a:lnTo>
                  <a:lnTo>
                    <a:pt x="929" y="310"/>
                  </a:lnTo>
                  <a:lnTo>
                    <a:pt x="929" y="1"/>
                  </a:lnTo>
                  <a:close/>
                  <a:moveTo>
                    <a:pt x="1" y="310"/>
                  </a:moveTo>
                  <a:lnTo>
                    <a:pt x="1" y="620"/>
                  </a:lnTo>
                  <a:lnTo>
                    <a:pt x="310" y="620"/>
                  </a:lnTo>
                  <a:lnTo>
                    <a:pt x="310" y="310"/>
                  </a:lnTo>
                  <a:close/>
                  <a:moveTo>
                    <a:pt x="310" y="620"/>
                  </a:moveTo>
                  <a:lnTo>
                    <a:pt x="310" y="929"/>
                  </a:lnTo>
                  <a:lnTo>
                    <a:pt x="620" y="929"/>
                  </a:lnTo>
                  <a:lnTo>
                    <a:pt x="620" y="620"/>
                  </a:lnTo>
                  <a:close/>
                  <a:moveTo>
                    <a:pt x="620" y="929"/>
                  </a:moveTo>
                  <a:lnTo>
                    <a:pt x="620" y="1239"/>
                  </a:lnTo>
                  <a:lnTo>
                    <a:pt x="929" y="1239"/>
                  </a:lnTo>
                  <a:lnTo>
                    <a:pt x="929" y="929"/>
                  </a:lnTo>
                  <a:close/>
                  <a:moveTo>
                    <a:pt x="1" y="1239"/>
                  </a:moveTo>
                  <a:lnTo>
                    <a:pt x="1" y="1548"/>
                  </a:lnTo>
                  <a:lnTo>
                    <a:pt x="620" y="1548"/>
                  </a:lnTo>
                  <a:lnTo>
                    <a:pt x="620" y="1239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2"/>
            <p:cNvSpPr/>
            <p:nvPr/>
          </p:nvSpPr>
          <p:spPr>
            <a:xfrm>
              <a:off x="5281550" y="1255650"/>
              <a:ext cx="31000" cy="39225"/>
            </a:xfrm>
            <a:custGeom>
              <a:avLst/>
              <a:gdLst/>
              <a:ahLst/>
              <a:cxnLst/>
              <a:rect l="l" t="t" r="r" b="b"/>
              <a:pathLst>
                <a:path w="1240" h="1569" extrusionOk="0">
                  <a:moveTo>
                    <a:pt x="310" y="0"/>
                  </a:moveTo>
                  <a:lnTo>
                    <a:pt x="310" y="330"/>
                  </a:lnTo>
                  <a:lnTo>
                    <a:pt x="930" y="330"/>
                  </a:lnTo>
                  <a:lnTo>
                    <a:pt x="930" y="0"/>
                  </a:lnTo>
                  <a:close/>
                  <a:moveTo>
                    <a:pt x="1" y="330"/>
                  </a:moveTo>
                  <a:lnTo>
                    <a:pt x="1" y="1259"/>
                  </a:lnTo>
                  <a:lnTo>
                    <a:pt x="310" y="1259"/>
                  </a:lnTo>
                  <a:lnTo>
                    <a:pt x="310" y="330"/>
                  </a:lnTo>
                  <a:close/>
                  <a:moveTo>
                    <a:pt x="620" y="640"/>
                  </a:moveTo>
                  <a:lnTo>
                    <a:pt x="620" y="949"/>
                  </a:lnTo>
                  <a:lnTo>
                    <a:pt x="930" y="949"/>
                  </a:lnTo>
                  <a:lnTo>
                    <a:pt x="930" y="1259"/>
                  </a:lnTo>
                  <a:lnTo>
                    <a:pt x="1239" y="1259"/>
                  </a:lnTo>
                  <a:lnTo>
                    <a:pt x="1239" y="640"/>
                  </a:lnTo>
                  <a:close/>
                  <a:moveTo>
                    <a:pt x="310" y="1259"/>
                  </a:moveTo>
                  <a:lnTo>
                    <a:pt x="310" y="1568"/>
                  </a:lnTo>
                  <a:lnTo>
                    <a:pt x="930" y="1568"/>
                  </a:lnTo>
                  <a:lnTo>
                    <a:pt x="930" y="1259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2"/>
            <p:cNvSpPr/>
            <p:nvPr/>
          </p:nvSpPr>
          <p:spPr>
            <a:xfrm>
              <a:off x="5327525" y="1256150"/>
              <a:ext cx="30975" cy="38725"/>
            </a:xfrm>
            <a:custGeom>
              <a:avLst/>
              <a:gdLst/>
              <a:ahLst/>
              <a:cxnLst/>
              <a:rect l="l" t="t" r="r" b="b"/>
              <a:pathLst>
                <a:path w="1239" h="1549" extrusionOk="0">
                  <a:moveTo>
                    <a:pt x="310" y="0"/>
                  </a:moveTo>
                  <a:lnTo>
                    <a:pt x="310" y="310"/>
                  </a:lnTo>
                  <a:lnTo>
                    <a:pt x="929" y="310"/>
                  </a:lnTo>
                  <a:lnTo>
                    <a:pt x="929" y="0"/>
                  </a:lnTo>
                  <a:close/>
                  <a:moveTo>
                    <a:pt x="1" y="310"/>
                  </a:moveTo>
                  <a:lnTo>
                    <a:pt x="1" y="1239"/>
                  </a:lnTo>
                  <a:lnTo>
                    <a:pt x="310" y="1239"/>
                  </a:lnTo>
                  <a:lnTo>
                    <a:pt x="310" y="310"/>
                  </a:lnTo>
                  <a:close/>
                  <a:moveTo>
                    <a:pt x="929" y="310"/>
                  </a:moveTo>
                  <a:lnTo>
                    <a:pt x="929" y="1239"/>
                  </a:lnTo>
                  <a:lnTo>
                    <a:pt x="1239" y="1239"/>
                  </a:lnTo>
                  <a:lnTo>
                    <a:pt x="1239" y="310"/>
                  </a:lnTo>
                  <a:close/>
                  <a:moveTo>
                    <a:pt x="310" y="1239"/>
                  </a:moveTo>
                  <a:lnTo>
                    <a:pt x="310" y="1548"/>
                  </a:lnTo>
                  <a:lnTo>
                    <a:pt x="929" y="1548"/>
                  </a:lnTo>
                  <a:lnTo>
                    <a:pt x="929" y="1239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2"/>
            <p:cNvSpPr/>
            <p:nvPr/>
          </p:nvSpPr>
          <p:spPr>
            <a:xfrm>
              <a:off x="5373450" y="1256150"/>
              <a:ext cx="7775" cy="38725"/>
            </a:xfrm>
            <a:custGeom>
              <a:avLst/>
              <a:gdLst/>
              <a:ahLst/>
              <a:cxnLst/>
              <a:rect l="l" t="t" r="r" b="b"/>
              <a:pathLst>
                <a:path w="311" h="1549" extrusionOk="0">
                  <a:moveTo>
                    <a:pt x="1" y="0"/>
                  </a:moveTo>
                  <a:lnTo>
                    <a:pt x="1" y="929"/>
                  </a:lnTo>
                  <a:lnTo>
                    <a:pt x="310" y="929"/>
                  </a:lnTo>
                  <a:lnTo>
                    <a:pt x="310" y="0"/>
                  </a:lnTo>
                  <a:close/>
                  <a:moveTo>
                    <a:pt x="1" y="1239"/>
                  </a:moveTo>
                  <a:lnTo>
                    <a:pt x="1" y="1548"/>
                  </a:lnTo>
                  <a:lnTo>
                    <a:pt x="310" y="1548"/>
                  </a:lnTo>
                  <a:lnTo>
                    <a:pt x="310" y="1239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2"/>
            <p:cNvSpPr/>
            <p:nvPr/>
          </p:nvSpPr>
          <p:spPr>
            <a:xfrm>
              <a:off x="5395700" y="1256150"/>
              <a:ext cx="7775" cy="38725"/>
            </a:xfrm>
            <a:custGeom>
              <a:avLst/>
              <a:gdLst/>
              <a:ahLst/>
              <a:cxnLst/>
              <a:rect l="l" t="t" r="r" b="b"/>
              <a:pathLst>
                <a:path w="311" h="1549" extrusionOk="0">
                  <a:moveTo>
                    <a:pt x="1" y="0"/>
                  </a:moveTo>
                  <a:lnTo>
                    <a:pt x="1" y="929"/>
                  </a:lnTo>
                  <a:lnTo>
                    <a:pt x="310" y="929"/>
                  </a:lnTo>
                  <a:lnTo>
                    <a:pt x="310" y="0"/>
                  </a:lnTo>
                  <a:close/>
                  <a:moveTo>
                    <a:pt x="1" y="1239"/>
                  </a:moveTo>
                  <a:lnTo>
                    <a:pt x="1" y="1548"/>
                  </a:lnTo>
                  <a:lnTo>
                    <a:pt x="310" y="1548"/>
                  </a:lnTo>
                  <a:lnTo>
                    <a:pt x="310" y="1239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2"/>
            <p:cNvSpPr/>
            <p:nvPr/>
          </p:nvSpPr>
          <p:spPr>
            <a:xfrm>
              <a:off x="5417950" y="1256150"/>
              <a:ext cx="8275" cy="38725"/>
            </a:xfrm>
            <a:custGeom>
              <a:avLst/>
              <a:gdLst/>
              <a:ahLst/>
              <a:cxnLst/>
              <a:rect l="l" t="t" r="r" b="b"/>
              <a:pathLst>
                <a:path w="331" h="1549" extrusionOk="0">
                  <a:moveTo>
                    <a:pt x="0" y="0"/>
                  </a:moveTo>
                  <a:lnTo>
                    <a:pt x="0" y="929"/>
                  </a:lnTo>
                  <a:lnTo>
                    <a:pt x="330" y="929"/>
                  </a:lnTo>
                  <a:lnTo>
                    <a:pt x="330" y="0"/>
                  </a:lnTo>
                  <a:close/>
                  <a:moveTo>
                    <a:pt x="0" y="1239"/>
                  </a:moveTo>
                  <a:lnTo>
                    <a:pt x="0" y="1548"/>
                  </a:lnTo>
                  <a:lnTo>
                    <a:pt x="330" y="1548"/>
                  </a:lnTo>
                  <a:lnTo>
                    <a:pt x="330" y="1239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2" name="Google Shape;1582;p42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1583" name="Google Shape;1583;p42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2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2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2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2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2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2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2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4" name="Google Shape;1594;p42"/>
          <p:cNvSpPr txBox="1">
            <a:spLocks noGrp="1"/>
          </p:cNvSpPr>
          <p:nvPr>
            <p:ph type="subTitle" idx="1"/>
          </p:nvPr>
        </p:nvSpPr>
        <p:spPr>
          <a:xfrm>
            <a:off x="730800" y="2274575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Despite being red, Mars is actually cold</a:t>
            </a:r>
            <a:endParaRPr dirty="0"/>
          </a:p>
        </p:txBody>
      </p:sp>
      <p:sp>
        <p:nvSpPr>
          <p:cNvPr id="1595" name="Google Shape;1595;p42"/>
          <p:cNvSpPr txBox="1">
            <a:spLocks noGrp="1"/>
          </p:cNvSpPr>
          <p:nvPr>
            <p:ph type="subTitle" idx="2"/>
          </p:nvPr>
        </p:nvSpPr>
        <p:spPr>
          <a:xfrm>
            <a:off x="3356100" y="2274575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596" name="Google Shape;1596;p42"/>
          <p:cNvSpPr txBox="1">
            <a:spLocks noGrp="1"/>
          </p:cNvSpPr>
          <p:nvPr>
            <p:ph type="subTitle" idx="3"/>
          </p:nvPr>
        </p:nvSpPr>
        <p:spPr>
          <a:xfrm>
            <a:off x="5981400" y="2274575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 is composed of hydrogen and helium</a:t>
            </a:r>
            <a:endParaRPr/>
          </a:p>
        </p:txBody>
      </p:sp>
      <p:sp>
        <p:nvSpPr>
          <p:cNvPr id="1597" name="Google Shape;1597;p42"/>
          <p:cNvSpPr txBox="1">
            <a:spLocks noGrp="1"/>
          </p:cNvSpPr>
          <p:nvPr>
            <p:ph type="subTitle" idx="4"/>
          </p:nvPr>
        </p:nvSpPr>
        <p:spPr>
          <a:xfrm>
            <a:off x="730800" y="3948000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598" name="Google Shape;1598;p42"/>
          <p:cNvSpPr txBox="1">
            <a:spLocks noGrp="1"/>
          </p:cNvSpPr>
          <p:nvPr>
            <p:ph type="subTitle" idx="5"/>
          </p:nvPr>
        </p:nvSpPr>
        <p:spPr>
          <a:xfrm>
            <a:off x="3356100" y="3948000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1599" name="Google Shape;1599;p42"/>
          <p:cNvSpPr txBox="1">
            <a:spLocks noGrp="1"/>
          </p:cNvSpPr>
          <p:nvPr>
            <p:ph type="subTitle" idx="6"/>
          </p:nvPr>
        </p:nvSpPr>
        <p:spPr>
          <a:xfrm>
            <a:off x="5981400" y="3948000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Neptune is the outermost planet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43"/>
          <p:cNvSpPr txBox="1">
            <a:spLocks noGrp="1"/>
          </p:cNvSpPr>
          <p:nvPr>
            <p:ph type="subTitle" idx="1"/>
          </p:nvPr>
        </p:nvSpPr>
        <p:spPr>
          <a:xfrm>
            <a:off x="2166750" y="3536188"/>
            <a:ext cx="49263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1605" name="Google Shape;1605;p43"/>
          <p:cNvSpPr txBox="1">
            <a:spLocks noGrp="1"/>
          </p:cNvSpPr>
          <p:nvPr>
            <p:ph type="title"/>
          </p:nvPr>
        </p:nvSpPr>
        <p:spPr>
          <a:xfrm>
            <a:off x="2166700" y="1653688"/>
            <a:ext cx="4926300" cy="14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sp>
        <p:nvSpPr>
          <p:cNvPr id="1606" name="Google Shape;1606;p43"/>
          <p:cNvSpPr/>
          <p:nvPr/>
        </p:nvSpPr>
        <p:spPr>
          <a:xfrm>
            <a:off x="4161562" y="4487700"/>
            <a:ext cx="115800" cy="115800"/>
          </a:xfrm>
          <a:prstGeom prst="rect">
            <a:avLst/>
          </a:pr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43"/>
          <p:cNvSpPr/>
          <p:nvPr/>
        </p:nvSpPr>
        <p:spPr>
          <a:xfrm>
            <a:off x="4392966" y="4487700"/>
            <a:ext cx="115800" cy="115800"/>
          </a:xfrm>
          <a:prstGeom prst="rect">
            <a:avLst/>
          </a:pr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43"/>
          <p:cNvSpPr/>
          <p:nvPr/>
        </p:nvSpPr>
        <p:spPr>
          <a:xfrm>
            <a:off x="4635206" y="4487700"/>
            <a:ext cx="115800" cy="115800"/>
          </a:xfrm>
          <a:prstGeom prst="rect">
            <a:avLst/>
          </a:pr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43"/>
          <p:cNvSpPr/>
          <p:nvPr/>
        </p:nvSpPr>
        <p:spPr>
          <a:xfrm>
            <a:off x="4866610" y="4487700"/>
            <a:ext cx="115800" cy="115800"/>
          </a:xfrm>
          <a:prstGeom prst="rect">
            <a:avLst/>
          </a:pr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43"/>
          <p:cNvSpPr/>
          <p:nvPr/>
        </p:nvSpPr>
        <p:spPr>
          <a:xfrm>
            <a:off x="4161562" y="540000"/>
            <a:ext cx="115800" cy="115800"/>
          </a:xfrm>
          <a:prstGeom prst="rect">
            <a:avLst/>
          </a:pr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43"/>
          <p:cNvSpPr/>
          <p:nvPr/>
        </p:nvSpPr>
        <p:spPr>
          <a:xfrm>
            <a:off x="4392966" y="540000"/>
            <a:ext cx="115800" cy="115800"/>
          </a:xfrm>
          <a:prstGeom prst="rect">
            <a:avLst/>
          </a:pr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43"/>
          <p:cNvSpPr/>
          <p:nvPr/>
        </p:nvSpPr>
        <p:spPr>
          <a:xfrm>
            <a:off x="4635206" y="540000"/>
            <a:ext cx="115800" cy="115800"/>
          </a:xfrm>
          <a:prstGeom prst="rect">
            <a:avLst/>
          </a:pr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43"/>
          <p:cNvSpPr/>
          <p:nvPr/>
        </p:nvSpPr>
        <p:spPr>
          <a:xfrm>
            <a:off x="4866610" y="540000"/>
            <a:ext cx="115800" cy="115800"/>
          </a:xfrm>
          <a:prstGeom prst="rect">
            <a:avLst/>
          </a:pr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45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grpSp>
        <p:nvGrpSpPr>
          <p:cNvPr id="1641" name="Google Shape;1641;p45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1642" name="Google Shape;1642;p45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5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5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5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5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5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5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5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5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5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3" name="Google Shape;1653;p45"/>
          <p:cNvSpPr/>
          <p:nvPr/>
        </p:nvSpPr>
        <p:spPr>
          <a:xfrm>
            <a:off x="5151950" y="1812475"/>
            <a:ext cx="2920747" cy="1803880"/>
          </a:xfrm>
          <a:custGeom>
            <a:avLst/>
            <a:gdLst/>
            <a:ahLst/>
            <a:cxnLst/>
            <a:rect l="l" t="t" r="r" b="b"/>
            <a:pathLst>
              <a:path w="35516" h="21935" extrusionOk="0">
                <a:moveTo>
                  <a:pt x="32965" y="2831"/>
                </a:moveTo>
                <a:lnTo>
                  <a:pt x="32965" y="19782"/>
                </a:lnTo>
                <a:lnTo>
                  <a:pt x="2561" y="19782"/>
                </a:lnTo>
                <a:lnTo>
                  <a:pt x="2561" y="2831"/>
                </a:lnTo>
                <a:close/>
                <a:moveTo>
                  <a:pt x="0" y="1"/>
                </a:moveTo>
                <a:lnTo>
                  <a:pt x="0" y="21934"/>
                </a:lnTo>
                <a:lnTo>
                  <a:pt x="35516" y="21934"/>
                </a:lnTo>
                <a:lnTo>
                  <a:pt x="35516" y="1"/>
                </a:lnTo>
                <a:close/>
              </a:path>
            </a:pathLst>
          </a:cu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45"/>
          <p:cNvSpPr/>
          <p:nvPr/>
        </p:nvSpPr>
        <p:spPr>
          <a:xfrm>
            <a:off x="6278972" y="4138937"/>
            <a:ext cx="695586" cy="190691"/>
          </a:xfrm>
          <a:custGeom>
            <a:avLst/>
            <a:gdLst/>
            <a:ahLst/>
            <a:cxnLst/>
            <a:rect l="l" t="t" r="r" b="b"/>
            <a:pathLst>
              <a:path w="9816" h="4306" extrusionOk="0">
                <a:moveTo>
                  <a:pt x="1" y="0"/>
                </a:moveTo>
                <a:lnTo>
                  <a:pt x="1" y="4305"/>
                </a:lnTo>
                <a:lnTo>
                  <a:pt x="9816" y="4305"/>
                </a:lnTo>
                <a:lnTo>
                  <a:pt x="9816" y="0"/>
                </a:lnTo>
                <a:close/>
              </a:path>
            </a:pathLst>
          </a:cu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45"/>
          <p:cNvSpPr/>
          <p:nvPr/>
        </p:nvSpPr>
        <p:spPr>
          <a:xfrm>
            <a:off x="6116560" y="4300571"/>
            <a:ext cx="982367" cy="142004"/>
          </a:xfrm>
          <a:custGeom>
            <a:avLst/>
            <a:gdLst/>
            <a:ahLst/>
            <a:cxnLst/>
            <a:rect l="l" t="t" r="r" b="b"/>
            <a:pathLst>
              <a:path w="13863" h="2691" extrusionOk="0">
                <a:moveTo>
                  <a:pt x="0" y="0"/>
                </a:moveTo>
                <a:lnTo>
                  <a:pt x="0" y="2691"/>
                </a:lnTo>
                <a:lnTo>
                  <a:pt x="13862" y="2691"/>
                </a:lnTo>
                <a:lnTo>
                  <a:pt x="13862" y="0"/>
                </a:lnTo>
                <a:close/>
              </a:path>
            </a:pathLst>
          </a:cu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45"/>
          <p:cNvSpPr/>
          <p:nvPr/>
        </p:nvSpPr>
        <p:spPr>
          <a:xfrm>
            <a:off x="5151950" y="3660488"/>
            <a:ext cx="2920747" cy="342601"/>
          </a:xfrm>
          <a:custGeom>
            <a:avLst/>
            <a:gdLst/>
            <a:ahLst/>
            <a:cxnLst/>
            <a:rect l="l" t="t" r="r" b="b"/>
            <a:pathLst>
              <a:path w="35516" h="4166" extrusionOk="0">
                <a:moveTo>
                  <a:pt x="30942" y="1475"/>
                </a:moveTo>
                <a:lnTo>
                  <a:pt x="30942" y="2551"/>
                </a:lnTo>
                <a:lnTo>
                  <a:pt x="29736" y="2551"/>
                </a:lnTo>
                <a:lnTo>
                  <a:pt x="29736" y="1475"/>
                </a:lnTo>
                <a:close/>
                <a:moveTo>
                  <a:pt x="32825" y="1475"/>
                </a:moveTo>
                <a:lnTo>
                  <a:pt x="32825" y="2551"/>
                </a:lnTo>
                <a:lnTo>
                  <a:pt x="31620" y="2551"/>
                </a:lnTo>
                <a:lnTo>
                  <a:pt x="31620" y="1475"/>
                </a:lnTo>
                <a:close/>
                <a:moveTo>
                  <a:pt x="18974" y="937"/>
                </a:moveTo>
                <a:lnTo>
                  <a:pt x="18974" y="3089"/>
                </a:lnTo>
                <a:lnTo>
                  <a:pt x="16821" y="3089"/>
                </a:lnTo>
                <a:lnTo>
                  <a:pt x="16821" y="937"/>
                </a:lnTo>
                <a:close/>
                <a:moveTo>
                  <a:pt x="0" y="0"/>
                </a:moveTo>
                <a:lnTo>
                  <a:pt x="0" y="2422"/>
                </a:lnTo>
                <a:lnTo>
                  <a:pt x="1754" y="2422"/>
                </a:lnTo>
                <a:lnTo>
                  <a:pt x="1754" y="4165"/>
                </a:lnTo>
                <a:lnTo>
                  <a:pt x="33772" y="4165"/>
                </a:lnTo>
                <a:lnTo>
                  <a:pt x="33772" y="2422"/>
                </a:lnTo>
                <a:lnTo>
                  <a:pt x="35516" y="2422"/>
                </a:lnTo>
                <a:lnTo>
                  <a:pt x="35516" y="0"/>
                </a:lnTo>
                <a:close/>
              </a:path>
            </a:pathLst>
          </a:cu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7" name="Google Shape;16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362" y="1996337"/>
            <a:ext cx="2602810" cy="145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Google Shape;1658;p45"/>
          <p:cNvSpPr txBox="1">
            <a:spLocks noGrp="1"/>
          </p:cNvSpPr>
          <p:nvPr>
            <p:ph type="subTitle" idx="1"/>
          </p:nvPr>
        </p:nvSpPr>
        <p:spPr>
          <a:xfrm>
            <a:off x="721650" y="1406775"/>
            <a:ext cx="3845700" cy="31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You can replace the image on the screen with your own work. Right-click on it and then choose “Replace image” so you can add yours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Google Shape;3265;p50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Partners</a:t>
            </a:r>
            <a:endParaRPr/>
          </a:p>
        </p:txBody>
      </p:sp>
      <p:grpSp>
        <p:nvGrpSpPr>
          <p:cNvPr id="3266" name="Google Shape;3266;p50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3267" name="Google Shape;3267;p50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0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0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0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0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0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0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0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0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0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0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8" name="Google Shape;3278;p50"/>
          <p:cNvGrpSpPr/>
          <p:nvPr/>
        </p:nvGrpSpPr>
        <p:grpSpPr>
          <a:xfrm>
            <a:off x="6527205" y="2118168"/>
            <a:ext cx="1158413" cy="926460"/>
            <a:chOff x="875100" y="1531825"/>
            <a:chExt cx="502500" cy="401900"/>
          </a:xfrm>
        </p:grpSpPr>
        <p:sp>
          <p:nvSpPr>
            <p:cNvPr id="3279" name="Google Shape;3279;p50"/>
            <p:cNvSpPr/>
            <p:nvPr/>
          </p:nvSpPr>
          <p:spPr>
            <a:xfrm>
              <a:off x="1352425" y="1582125"/>
              <a:ext cx="25175" cy="226375"/>
            </a:xfrm>
            <a:custGeom>
              <a:avLst/>
              <a:gdLst/>
              <a:ahLst/>
              <a:cxnLst/>
              <a:rect l="l" t="t" r="r" b="b"/>
              <a:pathLst>
                <a:path w="1007" h="9055" extrusionOk="0">
                  <a:moveTo>
                    <a:pt x="1" y="0"/>
                  </a:moveTo>
                  <a:lnTo>
                    <a:pt x="1" y="1025"/>
                  </a:lnTo>
                  <a:lnTo>
                    <a:pt x="1" y="2012"/>
                  </a:lnTo>
                  <a:lnTo>
                    <a:pt x="1" y="3018"/>
                  </a:lnTo>
                  <a:lnTo>
                    <a:pt x="1" y="4024"/>
                  </a:lnTo>
                  <a:lnTo>
                    <a:pt x="1" y="5030"/>
                  </a:lnTo>
                  <a:lnTo>
                    <a:pt x="1" y="6036"/>
                  </a:lnTo>
                  <a:lnTo>
                    <a:pt x="1" y="7042"/>
                  </a:lnTo>
                  <a:lnTo>
                    <a:pt x="1" y="8048"/>
                  </a:lnTo>
                  <a:lnTo>
                    <a:pt x="1" y="9054"/>
                  </a:lnTo>
                  <a:lnTo>
                    <a:pt x="1006" y="9054"/>
                  </a:lnTo>
                  <a:lnTo>
                    <a:pt x="1006" y="8048"/>
                  </a:lnTo>
                  <a:lnTo>
                    <a:pt x="1006" y="7042"/>
                  </a:lnTo>
                  <a:lnTo>
                    <a:pt x="1006" y="6036"/>
                  </a:lnTo>
                  <a:lnTo>
                    <a:pt x="1006" y="5030"/>
                  </a:lnTo>
                  <a:lnTo>
                    <a:pt x="1006" y="4024"/>
                  </a:lnTo>
                  <a:lnTo>
                    <a:pt x="1006" y="3018"/>
                  </a:lnTo>
                  <a:lnTo>
                    <a:pt x="1006" y="2012"/>
                  </a:lnTo>
                  <a:lnTo>
                    <a:pt x="1006" y="1025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0"/>
            <p:cNvSpPr/>
            <p:nvPr/>
          </p:nvSpPr>
          <p:spPr>
            <a:xfrm>
              <a:off x="1327275" y="1808475"/>
              <a:ext cx="25175" cy="24675"/>
            </a:xfrm>
            <a:custGeom>
              <a:avLst/>
              <a:gdLst/>
              <a:ahLst/>
              <a:cxnLst/>
              <a:rect l="l" t="t" r="r" b="b"/>
              <a:pathLst>
                <a:path w="1007" h="987" extrusionOk="0">
                  <a:moveTo>
                    <a:pt x="1" y="0"/>
                  </a:moveTo>
                  <a:lnTo>
                    <a:pt x="1" y="986"/>
                  </a:lnTo>
                  <a:lnTo>
                    <a:pt x="1007" y="986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0"/>
            <p:cNvSpPr/>
            <p:nvPr/>
          </p:nvSpPr>
          <p:spPr>
            <a:xfrm>
              <a:off x="1327275" y="1556975"/>
              <a:ext cx="25175" cy="25175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1" y="0"/>
                  </a:moveTo>
                  <a:lnTo>
                    <a:pt x="1" y="1006"/>
                  </a:lnTo>
                  <a:lnTo>
                    <a:pt x="1007" y="1006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0"/>
            <p:cNvSpPr/>
            <p:nvPr/>
          </p:nvSpPr>
          <p:spPr>
            <a:xfrm>
              <a:off x="1151725" y="1833125"/>
              <a:ext cx="175575" cy="25175"/>
            </a:xfrm>
            <a:custGeom>
              <a:avLst/>
              <a:gdLst/>
              <a:ahLst/>
              <a:cxnLst/>
              <a:rect l="l" t="t" r="r" b="b"/>
              <a:pathLst>
                <a:path w="7023" h="1007" extrusionOk="0">
                  <a:moveTo>
                    <a:pt x="1" y="0"/>
                  </a:moveTo>
                  <a:lnTo>
                    <a:pt x="1" y="1006"/>
                  </a:lnTo>
                  <a:lnTo>
                    <a:pt x="7023" y="1006"/>
                  </a:lnTo>
                  <a:lnTo>
                    <a:pt x="70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0"/>
            <p:cNvSpPr/>
            <p:nvPr/>
          </p:nvSpPr>
          <p:spPr>
            <a:xfrm>
              <a:off x="1126575" y="1858275"/>
              <a:ext cx="25175" cy="25175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1" y="0"/>
                  </a:moveTo>
                  <a:lnTo>
                    <a:pt x="1" y="1006"/>
                  </a:lnTo>
                  <a:lnTo>
                    <a:pt x="1007" y="1006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0"/>
            <p:cNvSpPr/>
            <p:nvPr/>
          </p:nvSpPr>
          <p:spPr>
            <a:xfrm>
              <a:off x="925400" y="1833125"/>
              <a:ext cx="201200" cy="100600"/>
            </a:xfrm>
            <a:custGeom>
              <a:avLst/>
              <a:gdLst/>
              <a:ahLst/>
              <a:cxnLst/>
              <a:rect l="l" t="t" r="r" b="b"/>
              <a:pathLst>
                <a:path w="8048" h="4024" extrusionOk="0">
                  <a:moveTo>
                    <a:pt x="0" y="0"/>
                  </a:moveTo>
                  <a:lnTo>
                    <a:pt x="0" y="1006"/>
                  </a:lnTo>
                  <a:lnTo>
                    <a:pt x="6036" y="1006"/>
                  </a:lnTo>
                  <a:lnTo>
                    <a:pt x="6036" y="2012"/>
                  </a:lnTo>
                  <a:lnTo>
                    <a:pt x="6036" y="3018"/>
                  </a:lnTo>
                  <a:lnTo>
                    <a:pt x="6036" y="4024"/>
                  </a:lnTo>
                  <a:lnTo>
                    <a:pt x="7042" y="4024"/>
                  </a:lnTo>
                  <a:lnTo>
                    <a:pt x="7042" y="3018"/>
                  </a:lnTo>
                  <a:lnTo>
                    <a:pt x="8048" y="3018"/>
                  </a:lnTo>
                  <a:lnTo>
                    <a:pt x="8048" y="2012"/>
                  </a:lnTo>
                  <a:lnTo>
                    <a:pt x="7042" y="2012"/>
                  </a:lnTo>
                  <a:lnTo>
                    <a:pt x="7042" y="1006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0"/>
            <p:cNvSpPr/>
            <p:nvPr/>
          </p:nvSpPr>
          <p:spPr>
            <a:xfrm>
              <a:off x="925400" y="1531825"/>
              <a:ext cx="401900" cy="25175"/>
            </a:xfrm>
            <a:custGeom>
              <a:avLst/>
              <a:gdLst/>
              <a:ahLst/>
              <a:cxnLst/>
              <a:rect l="l" t="t" r="r" b="b"/>
              <a:pathLst>
                <a:path w="16076" h="1007" extrusionOk="0">
                  <a:moveTo>
                    <a:pt x="0" y="1"/>
                  </a:moveTo>
                  <a:lnTo>
                    <a:pt x="0" y="1006"/>
                  </a:lnTo>
                  <a:lnTo>
                    <a:pt x="16076" y="1006"/>
                  </a:lnTo>
                  <a:lnTo>
                    <a:pt x="16076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0"/>
            <p:cNvSpPr/>
            <p:nvPr/>
          </p:nvSpPr>
          <p:spPr>
            <a:xfrm>
              <a:off x="900250" y="1808475"/>
              <a:ext cx="25175" cy="24675"/>
            </a:xfrm>
            <a:custGeom>
              <a:avLst/>
              <a:gdLst/>
              <a:ahLst/>
              <a:cxnLst/>
              <a:rect l="l" t="t" r="r" b="b"/>
              <a:pathLst>
                <a:path w="1007" h="987" extrusionOk="0">
                  <a:moveTo>
                    <a:pt x="0" y="0"/>
                  </a:moveTo>
                  <a:lnTo>
                    <a:pt x="0" y="986"/>
                  </a:lnTo>
                  <a:lnTo>
                    <a:pt x="1006" y="986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0"/>
            <p:cNvSpPr/>
            <p:nvPr/>
          </p:nvSpPr>
          <p:spPr>
            <a:xfrm>
              <a:off x="900250" y="1556975"/>
              <a:ext cx="25175" cy="25175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0" y="0"/>
                  </a:moveTo>
                  <a:lnTo>
                    <a:pt x="0" y="1006"/>
                  </a:lnTo>
                  <a:lnTo>
                    <a:pt x="1006" y="1006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0"/>
            <p:cNvSpPr/>
            <p:nvPr/>
          </p:nvSpPr>
          <p:spPr>
            <a:xfrm>
              <a:off x="875100" y="1582125"/>
              <a:ext cx="25175" cy="226375"/>
            </a:xfrm>
            <a:custGeom>
              <a:avLst/>
              <a:gdLst/>
              <a:ahLst/>
              <a:cxnLst/>
              <a:rect l="l" t="t" r="r" b="b"/>
              <a:pathLst>
                <a:path w="1007" h="9055" extrusionOk="0">
                  <a:moveTo>
                    <a:pt x="0" y="0"/>
                  </a:moveTo>
                  <a:lnTo>
                    <a:pt x="0" y="1025"/>
                  </a:lnTo>
                  <a:lnTo>
                    <a:pt x="0" y="2012"/>
                  </a:lnTo>
                  <a:lnTo>
                    <a:pt x="0" y="3018"/>
                  </a:lnTo>
                  <a:lnTo>
                    <a:pt x="0" y="4024"/>
                  </a:lnTo>
                  <a:lnTo>
                    <a:pt x="0" y="5030"/>
                  </a:lnTo>
                  <a:lnTo>
                    <a:pt x="0" y="6036"/>
                  </a:lnTo>
                  <a:lnTo>
                    <a:pt x="0" y="7042"/>
                  </a:lnTo>
                  <a:lnTo>
                    <a:pt x="0" y="8048"/>
                  </a:lnTo>
                  <a:lnTo>
                    <a:pt x="0" y="9054"/>
                  </a:lnTo>
                  <a:lnTo>
                    <a:pt x="1006" y="9054"/>
                  </a:lnTo>
                  <a:lnTo>
                    <a:pt x="1006" y="8048"/>
                  </a:lnTo>
                  <a:lnTo>
                    <a:pt x="1006" y="7042"/>
                  </a:lnTo>
                  <a:lnTo>
                    <a:pt x="1006" y="6036"/>
                  </a:lnTo>
                  <a:lnTo>
                    <a:pt x="1006" y="5030"/>
                  </a:lnTo>
                  <a:lnTo>
                    <a:pt x="1006" y="4024"/>
                  </a:lnTo>
                  <a:lnTo>
                    <a:pt x="1006" y="3018"/>
                  </a:lnTo>
                  <a:lnTo>
                    <a:pt x="1006" y="2012"/>
                  </a:lnTo>
                  <a:lnTo>
                    <a:pt x="1006" y="1025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50"/>
          <p:cNvGrpSpPr/>
          <p:nvPr/>
        </p:nvGrpSpPr>
        <p:grpSpPr>
          <a:xfrm>
            <a:off x="4080302" y="2118697"/>
            <a:ext cx="983383" cy="925423"/>
            <a:chOff x="238125" y="1525050"/>
            <a:chExt cx="426575" cy="401450"/>
          </a:xfrm>
        </p:grpSpPr>
        <p:sp>
          <p:nvSpPr>
            <p:cNvPr id="3290" name="Google Shape;3290;p50"/>
            <p:cNvSpPr/>
            <p:nvPr/>
          </p:nvSpPr>
          <p:spPr>
            <a:xfrm>
              <a:off x="639525" y="1574850"/>
              <a:ext cx="25175" cy="226375"/>
            </a:xfrm>
            <a:custGeom>
              <a:avLst/>
              <a:gdLst/>
              <a:ahLst/>
              <a:cxnLst/>
              <a:rect l="l" t="t" r="r" b="b"/>
              <a:pathLst>
                <a:path w="1007" h="9055" extrusionOk="0">
                  <a:moveTo>
                    <a:pt x="1" y="0"/>
                  </a:moveTo>
                  <a:lnTo>
                    <a:pt x="1" y="1027"/>
                  </a:lnTo>
                  <a:lnTo>
                    <a:pt x="1" y="2033"/>
                  </a:lnTo>
                  <a:lnTo>
                    <a:pt x="1" y="3039"/>
                  </a:lnTo>
                  <a:lnTo>
                    <a:pt x="1" y="4045"/>
                  </a:lnTo>
                  <a:lnTo>
                    <a:pt x="1" y="5050"/>
                  </a:lnTo>
                  <a:lnTo>
                    <a:pt x="1" y="6036"/>
                  </a:lnTo>
                  <a:lnTo>
                    <a:pt x="1" y="7042"/>
                  </a:lnTo>
                  <a:lnTo>
                    <a:pt x="1" y="8048"/>
                  </a:lnTo>
                  <a:lnTo>
                    <a:pt x="1" y="9054"/>
                  </a:lnTo>
                  <a:lnTo>
                    <a:pt x="1007" y="9054"/>
                  </a:lnTo>
                  <a:lnTo>
                    <a:pt x="1007" y="8048"/>
                  </a:lnTo>
                  <a:lnTo>
                    <a:pt x="1007" y="7042"/>
                  </a:lnTo>
                  <a:lnTo>
                    <a:pt x="1007" y="6036"/>
                  </a:lnTo>
                  <a:lnTo>
                    <a:pt x="1007" y="5050"/>
                  </a:lnTo>
                  <a:lnTo>
                    <a:pt x="1007" y="4045"/>
                  </a:lnTo>
                  <a:lnTo>
                    <a:pt x="1007" y="3039"/>
                  </a:lnTo>
                  <a:lnTo>
                    <a:pt x="1007" y="2033"/>
                  </a:lnTo>
                  <a:lnTo>
                    <a:pt x="1007" y="1027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0"/>
            <p:cNvSpPr/>
            <p:nvPr/>
          </p:nvSpPr>
          <p:spPr>
            <a:xfrm>
              <a:off x="614900" y="1801200"/>
              <a:ext cx="24650" cy="25175"/>
            </a:xfrm>
            <a:custGeom>
              <a:avLst/>
              <a:gdLst/>
              <a:ahLst/>
              <a:cxnLst/>
              <a:rect l="l" t="t" r="r" b="b"/>
              <a:pathLst>
                <a:path w="986" h="1007" extrusionOk="0">
                  <a:moveTo>
                    <a:pt x="0" y="0"/>
                  </a:moveTo>
                  <a:lnTo>
                    <a:pt x="0" y="1006"/>
                  </a:lnTo>
                  <a:lnTo>
                    <a:pt x="986" y="1006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0"/>
            <p:cNvSpPr/>
            <p:nvPr/>
          </p:nvSpPr>
          <p:spPr>
            <a:xfrm>
              <a:off x="614900" y="1550200"/>
              <a:ext cx="24650" cy="24675"/>
            </a:xfrm>
            <a:custGeom>
              <a:avLst/>
              <a:gdLst/>
              <a:ahLst/>
              <a:cxnLst/>
              <a:rect l="l" t="t" r="r" b="b"/>
              <a:pathLst>
                <a:path w="986" h="987" extrusionOk="0">
                  <a:moveTo>
                    <a:pt x="0" y="1"/>
                  </a:moveTo>
                  <a:lnTo>
                    <a:pt x="0" y="986"/>
                  </a:lnTo>
                  <a:lnTo>
                    <a:pt x="986" y="986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0"/>
            <p:cNvSpPr/>
            <p:nvPr/>
          </p:nvSpPr>
          <p:spPr>
            <a:xfrm>
              <a:off x="413700" y="1826350"/>
              <a:ext cx="201225" cy="25175"/>
            </a:xfrm>
            <a:custGeom>
              <a:avLst/>
              <a:gdLst/>
              <a:ahLst/>
              <a:cxnLst/>
              <a:rect l="l" t="t" r="r" b="b"/>
              <a:pathLst>
                <a:path w="8049" h="1007" extrusionOk="0">
                  <a:moveTo>
                    <a:pt x="0" y="0"/>
                  </a:moveTo>
                  <a:lnTo>
                    <a:pt x="0" y="1006"/>
                  </a:lnTo>
                  <a:lnTo>
                    <a:pt x="8048" y="1006"/>
                  </a:lnTo>
                  <a:lnTo>
                    <a:pt x="804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0"/>
            <p:cNvSpPr/>
            <p:nvPr/>
          </p:nvSpPr>
          <p:spPr>
            <a:xfrm>
              <a:off x="388550" y="1851500"/>
              <a:ext cx="25175" cy="25175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0" y="0"/>
                  </a:moveTo>
                  <a:lnTo>
                    <a:pt x="0" y="1006"/>
                  </a:lnTo>
                  <a:lnTo>
                    <a:pt x="1006" y="1006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0"/>
            <p:cNvSpPr/>
            <p:nvPr/>
          </p:nvSpPr>
          <p:spPr>
            <a:xfrm>
              <a:off x="287950" y="1826350"/>
              <a:ext cx="100625" cy="100150"/>
            </a:xfrm>
            <a:custGeom>
              <a:avLst/>
              <a:gdLst/>
              <a:ahLst/>
              <a:cxnLst/>
              <a:rect l="l" t="t" r="r" b="b"/>
              <a:pathLst>
                <a:path w="4025" h="4006" extrusionOk="0">
                  <a:moveTo>
                    <a:pt x="0" y="0"/>
                  </a:moveTo>
                  <a:lnTo>
                    <a:pt x="0" y="1006"/>
                  </a:lnTo>
                  <a:lnTo>
                    <a:pt x="2012" y="1006"/>
                  </a:lnTo>
                  <a:lnTo>
                    <a:pt x="2012" y="2012"/>
                  </a:lnTo>
                  <a:lnTo>
                    <a:pt x="2012" y="3018"/>
                  </a:lnTo>
                  <a:lnTo>
                    <a:pt x="2012" y="4006"/>
                  </a:lnTo>
                  <a:lnTo>
                    <a:pt x="3018" y="4006"/>
                  </a:lnTo>
                  <a:lnTo>
                    <a:pt x="3018" y="3018"/>
                  </a:lnTo>
                  <a:lnTo>
                    <a:pt x="4024" y="3018"/>
                  </a:lnTo>
                  <a:lnTo>
                    <a:pt x="4024" y="2012"/>
                  </a:lnTo>
                  <a:lnTo>
                    <a:pt x="3018" y="2012"/>
                  </a:lnTo>
                  <a:lnTo>
                    <a:pt x="3018" y="1006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0"/>
            <p:cNvSpPr/>
            <p:nvPr/>
          </p:nvSpPr>
          <p:spPr>
            <a:xfrm>
              <a:off x="287950" y="1525050"/>
              <a:ext cx="326975" cy="25175"/>
            </a:xfrm>
            <a:custGeom>
              <a:avLst/>
              <a:gdLst/>
              <a:ahLst/>
              <a:cxnLst/>
              <a:rect l="l" t="t" r="r" b="b"/>
              <a:pathLst>
                <a:path w="13079" h="1007" extrusionOk="0">
                  <a:moveTo>
                    <a:pt x="0" y="1"/>
                  </a:moveTo>
                  <a:lnTo>
                    <a:pt x="0" y="1007"/>
                  </a:lnTo>
                  <a:lnTo>
                    <a:pt x="13078" y="1007"/>
                  </a:lnTo>
                  <a:lnTo>
                    <a:pt x="13078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0"/>
            <p:cNvSpPr/>
            <p:nvPr/>
          </p:nvSpPr>
          <p:spPr>
            <a:xfrm>
              <a:off x="262800" y="1801200"/>
              <a:ext cx="25175" cy="25175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0" y="0"/>
                  </a:moveTo>
                  <a:lnTo>
                    <a:pt x="0" y="1006"/>
                  </a:lnTo>
                  <a:lnTo>
                    <a:pt x="1006" y="1006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0"/>
            <p:cNvSpPr/>
            <p:nvPr/>
          </p:nvSpPr>
          <p:spPr>
            <a:xfrm>
              <a:off x="262800" y="1550200"/>
              <a:ext cx="25175" cy="24675"/>
            </a:xfrm>
            <a:custGeom>
              <a:avLst/>
              <a:gdLst/>
              <a:ahLst/>
              <a:cxnLst/>
              <a:rect l="l" t="t" r="r" b="b"/>
              <a:pathLst>
                <a:path w="1007" h="987" extrusionOk="0">
                  <a:moveTo>
                    <a:pt x="0" y="1"/>
                  </a:moveTo>
                  <a:lnTo>
                    <a:pt x="0" y="986"/>
                  </a:lnTo>
                  <a:lnTo>
                    <a:pt x="1006" y="986"/>
                  </a:lnTo>
                  <a:lnTo>
                    <a:pt x="1006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0"/>
            <p:cNvSpPr/>
            <p:nvPr/>
          </p:nvSpPr>
          <p:spPr>
            <a:xfrm>
              <a:off x="238125" y="1574850"/>
              <a:ext cx="24700" cy="226375"/>
            </a:xfrm>
            <a:custGeom>
              <a:avLst/>
              <a:gdLst/>
              <a:ahLst/>
              <a:cxnLst/>
              <a:rect l="l" t="t" r="r" b="b"/>
              <a:pathLst>
                <a:path w="988" h="9055" extrusionOk="0">
                  <a:moveTo>
                    <a:pt x="0" y="0"/>
                  </a:moveTo>
                  <a:lnTo>
                    <a:pt x="0" y="1027"/>
                  </a:lnTo>
                  <a:lnTo>
                    <a:pt x="0" y="2033"/>
                  </a:lnTo>
                  <a:lnTo>
                    <a:pt x="0" y="3039"/>
                  </a:lnTo>
                  <a:lnTo>
                    <a:pt x="0" y="4045"/>
                  </a:lnTo>
                  <a:lnTo>
                    <a:pt x="0" y="5050"/>
                  </a:lnTo>
                  <a:lnTo>
                    <a:pt x="0" y="6036"/>
                  </a:lnTo>
                  <a:lnTo>
                    <a:pt x="0" y="7042"/>
                  </a:lnTo>
                  <a:lnTo>
                    <a:pt x="0" y="8048"/>
                  </a:lnTo>
                  <a:lnTo>
                    <a:pt x="0" y="9054"/>
                  </a:lnTo>
                  <a:lnTo>
                    <a:pt x="987" y="9054"/>
                  </a:lnTo>
                  <a:lnTo>
                    <a:pt x="987" y="8048"/>
                  </a:lnTo>
                  <a:lnTo>
                    <a:pt x="987" y="7042"/>
                  </a:lnTo>
                  <a:lnTo>
                    <a:pt x="987" y="6036"/>
                  </a:lnTo>
                  <a:lnTo>
                    <a:pt x="987" y="5050"/>
                  </a:lnTo>
                  <a:lnTo>
                    <a:pt x="987" y="4045"/>
                  </a:lnTo>
                  <a:lnTo>
                    <a:pt x="987" y="3039"/>
                  </a:lnTo>
                  <a:lnTo>
                    <a:pt x="987" y="2033"/>
                  </a:lnTo>
                  <a:lnTo>
                    <a:pt x="987" y="102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0" name="Google Shape;3300;p50"/>
          <p:cNvGrpSpPr/>
          <p:nvPr/>
        </p:nvGrpSpPr>
        <p:grpSpPr>
          <a:xfrm>
            <a:off x="1459329" y="2118262"/>
            <a:ext cx="1000476" cy="926455"/>
            <a:chOff x="808800" y="288375"/>
            <a:chExt cx="542675" cy="502525"/>
          </a:xfrm>
        </p:grpSpPr>
        <p:sp>
          <p:nvSpPr>
            <p:cNvPr id="3301" name="Google Shape;3301;p50"/>
            <p:cNvSpPr/>
            <p:nvPr/>
          </p:nvSpPr>
          <p:spPr>
            <a:xfrm>
              <a:off x="1326300" y="414100"/>
              <a:ext cx="25175" cy="150925"/>
            </a:xfrm>
            <a:custGeom>
              <a:avLst/>
              <a:gdLst/>
              <a:ahLst/>
              <a:cxnLst/>
              <a:rect l="l" t="t" r="r" b="b"/>
              <a:pathLst>
                <a:path w="1007" h="6037" extrusionOk="0">
                  <a:moveTo>
                    <a:pt x="1" y="1"/>
                  </a:moveTo>
                  <a:lnTo>
                    <a:pt x="1" y="1007"/>
                  </a:lnTo>
                  <a:lnTo>
                    <a:pt x="1" y="2013"/>
                  </a:lnTo>
                  <a:lnTo>
                    <a:pt x="1" y="3019"/>
                  </a:lnTo>
                  <a:lnTo>
                    <a:pt x="1" y="4025"/>
                  </a:lnTo>
                  <a:lnTo>
                    <a:pt x="1" y="5031"/>
                  </a:lnTo>
                  <a:lnTo>
                    <a:pt x="1" y="6037"/>
                  </a:lnTo>
                  <a:lnTo>
                    <a:pt x="1007" y="6037"/>
                  </a:lnTo>
                  <a:lnTo>
                    <a:pt x="1007" y="5031"/>
                  </a:lnTo>
                  <a:lnTo>
                    <a:pt x="1007" y="4025"/>
                  </a:lnTo>
                  <a:lnTo>
                    <a:pt x="1007" y="3019"/>
                  </a:lnTo>
                  <a:lnTo>
                    <a:pt x="1007" y="2013"/>
                  </a:lnTo>
                  <a:lnTo>
                    <a:pt x="1007" y="1007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0"/>
            <p:cNvSpPr/>
            <p:nvPr/>
          </p:nvSpPr>
          <p:spPr>
            <a:xfrm>
              <a:off x="1301150" y="565000"/>
              <a:ext cx="25175" cy="49875"/>
            </a:xfrm>
            <a:custGeom>
              <a:avLst/>
              <a:gdLst/>
              <a:ahLst/>
              <a:cxnLst/>
              <a:rect l="l" t="t" r="r" b="b"/>
              <a:pathLst>
                <a:path w="1007" h="1995" extrusionOk="0">
                  <a:moveTo>
                    <a:pt x="1" y="1"/>
                  </a:moveTo>
                  <a:lnTo>
                    <a:pt x="1" y="1007"/>
                  </a:lnTo>
                  <a:lnTo>
                    <a:pt x="1" y="1994"/>
                  </a:lnTo>
                  <a:lnTo>
                    <a:pt x="1007" y="1994"/>
                  </a:lnTo>
                  <a:lnTo>
                    <a:pt x="1007" y="1007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0"/>
            <p:cNvSpPr/>
            <p:nvPr/>
          </p:nvSpPr>
          <p:spPr>
            <a:xfrm>
              <a:off x="1301150" y="363800"/>
              <a:ext cx="25175" cy="50325"/>
            </a:xfrm>
            <a:custGeom>
              <a:avLst/>
              <a:gdLst/>
              <a:ahLst/>
              <a:cxnLst/>
              <a:rect l="l" t="t" r="r" b="b"/>
              <a:pathLst>
                <a:path w="1007" h="2013" extrusionOk="0">
                  <a:moveTo>
                    <a:pt x="1" y="1"/>
                  </a:moveTo>
                  <a:lnTo>
                    <a:pt x="1" y="1027"/>
                  </a:lnTo>
                  <a:lnTo>
                    <a:pt x="1" y="2013"/>
                  </a:lnTo>
                  <a:lnTo>
                    <a:pt x="1007" y="2013"/>
                  </a:lnTo>
                  <a:lnTo>
                    <a:pt x="1007" y="1027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0"/>
            <p:cNvSpPr/>
            <p:nvPr/>
          </p:nvSpPr>
          <p:spPr>
            <a:xfrm>
              <a:off x="1276000" y="614850"/>
              <a:ext cx="25175" cy="25175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1" y="0"/>
                  </a:moveTo>
                  <a:lnTo>
                    <a:pt x="1" y="1006"/>
                  </a:lnTo>
                  <a:lnTo>
                    <a:pt x="1007" y="1006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0"/>
            <p:cNvSpPr/>
            <p:nvPr/>
          </p:nvSpPr>
          <p:spPr>
            <a:xfrm>
              <a:off x="1276000" y="338650"/>
              <a:ext cx="25175" cy="25175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1" y="1"/>
                  </a:moveTo>
                  <a:lnTo>
                    <a:pt x="1" y="1007"/>
                  </a:lnTo>
                  <a:lnTo>
                    <a:pt x="1007" y="1007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0"/>
            <p:cNvSpPr/>
            <p:nvPr/>
          </p:nvSpPr>
          <p:spPr>
            <a:xfrm>
              <a:off x="1225700" y="640000"/>
              <a:ext cx="50325" cy="25175"/>
            </a:xfrm>
            <a:custGeom>
              <a:avLst/>
              <a:gdLst/>
              <a:ahLst/>
              <a:cxnLst/>
              <a:rect l="l" t="t" r="r" b="b"/>
              <a:pathLst>
                <a:path w="2013" h="1007" extrusionOk="0">
                  <a:moveTo>
                    <a:pt x="1" y="0"/>
                  </a:moveTo>
                  <a:lnTo>
                    <a:pt x="1" y="1006"/>
                  </a:lnTo>
                  <a:lnTo>
                    <a:pt x="2013" y="1006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0"/>
            <p:cNvSpPr/>
            <p:nvPr/>
          </p:nvSpPr>
          <p:spPr>
            <a:xfrm>
              <a:off x="1225700" y="313500"/>
              <a:ext cx="50325" cy="25175"/>
            </a:xfrm>
            <a:custGeom>
              <a:avLst/>
              <a:gdLst/>
              <a:ahLst/>
              <a:cxnLst/>
              <a:rect l="l" t="t" r="r" b="b"/>
              <a:pathLst>
                <a:path w="2013" h="1007" extrusionOk="0">
                  <a:moveTo>
                    <a:pt x="1" y="1"/>
                  </a:moveTo>
                  <a:lnTo>
                    <a:pt x="1" y="1007"/>
                  </a:lnTo>
                  <a:lnTo>
                    <a:pt x="2013" y="1007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0"/>
            <p:cNvSpPr/>
            <p:nvPr/>
          </p:nvSpPr>
          <p:spPr>
            <a:xfrm>
              <a:off x="1150275" y="665150"/>
              <a:ext cx="75450" cy="25175"/>
            </a:xfrm>
            <a:custGeom>
              <a:avLst/>
              <a:gdLst/>
              <a:ahLst/>
              <a:cxnLst/>
              <a:rect l="l" t="t" r="r" b="b"/>
              <a:pathLst>
                <a:path w="3018" h="1007" extrusionOk="0">
                  <a:moveTo>
                    <a:pt x="0" y="0"/>
                  </a:moveTo>
                  <a:lnTo>
                    <a:pt x="0" y="1006"/>
                  </a:lnTo>
                  <a:lnTo>
                    <a:pt x="3018" y="1006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0"/>
            <p:cNvSpPr/>
            <p:nvPr/>
          </p:nvSpPr>
          <p:spPr>
            <a:xfrm>
              <a:off x="1125625" y="690300"/>
              <a:ext cx="24650" cy="25175"/>
            </a:xfrm>
            <a:custGeom>
              <a:avLst/>
              <a:gdLst/>
              <a:ahLst/>
              <a:cxnLst/>
              <a:rect l="l" t="t" r="r" b="b"/>
              <a:pathLst>
                <a:path w="986" h="1007" extrusionOk="0">
                  <a:moveTo>
                    <a:pt x="0" y="0"/>
                  </a:moveTo>
                  <a:lnTo>
                    <a:pt x="0" y="1006"/>
                  </a:lnTo>
                  <a:lnTo>
                    <a:pt x="986" y="1006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0"/>
            <p:cNvSpPr/>
            <p:nvPr/>
          </p:nvSpPr>
          <p:spPr>
            <a:xfrm>
              <a:off x="1100475" y="715450"/>
              <a:ext cx="25175" cy="25150"/>
            </a:xfrm>
            <a:custGeom>
              <a:avLst/>
              <a:gdLst/>
              <a:ahLst/>
              <a:cxnLst/>
              <a:rect l="l" t="t" r="r" b="b"/>
              <a:pathLst>
                <a:path w="1007" h="1006" extrusionOk="0">
                  <a:moveTo>
                    <a:pt x="0" y="0"/>
                  </a:moveTo>
                  <a:lnTo>
                    <a:pt x="0" y="1006"/>
                  </a:lnTo>
                  <a:lnTo>
                    <a:pt x="1006" y="1006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0"/>
            <p:cNvSpPr/>
            <p:nvPr/>
          </p:nvSpPr>
          <p:spPr>
            <a:xfrm>
              <a:off x="934550" y="665150"/>
              <a:ext cx="165950" cy="125750"/>
            </a:xfrm>
            <a:custGeom>
              <a:avLst/>
              <a:gdLst/>
              <a:ahLst/>
              <a:cxnLst/>
              <a:rect l="l" t="t" r="r" b="b"/>
              <a:pathLst>
                <a:path w="6638" h="5030" extrusionOk="0">
                  <a:moveTo>
                    <a:pt x="1" y="0"/>
                  </a:moveTo>
                  <a:lnTo>
                    <a:pt x="1" y="1006"/>
                  </a:lnTo>
                  <a:lnTo>
                    <a:pt x="4625" y="1006"/>
                  </a:lnTo>
                  <a:lnTo>
                    <a:pt x="4625" y="2012"/>
                  </a:lnTo>
                  <a:lnTo>
                    <a:pt x="4625" y="3018"/>
                  </a:lnTo>
                  <a:lnTo>
                    <a:pt x="4625" y="4024"/>
                  </a:lnTo>
                  <a:lnTo>
                    <a:pt x="4625" y="5030"/>
                  </a:lnTo>
                  <a:lnTo>
                    <a:pt x="5631" y="5030"/>
                  </a:lnTo>
                  <a:lnTo>
                    <a:pt x="5631" y="4024"/>
                  </a:lnTo>
                  <a:lnTo>
                    <a:pt x="6637" y="4024"/>
                  </a:lnTo>
                  <a:lnTo>
                    <a:pt x="6637" y="3018"/>
                  </a:lnTo>
                  <a:lnTo>
                    <a:pt x="5631" y="3018"/>
                  </a:lnTo>
                  <a:lnTo>
                    <a:pt x="5631" y="2012"/>
                  </a:lnTo>
                  <a:lnTo>
                    <a:pt x="5631" y="1006"/>
                  </a:lnTo>
                  <a:lnTo>
                    <a:pt x="5631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0"/>
            <p:cNvSpPr/>
            <p:nvPr/>
          </p:nvSpPr>
          <p:spPr>
            <a:xfrm>
              <a:off x="934550" y="288375"/>
              <a:ext cx="291175" cy="25150"/>
            </a:xfrm>
            <a:custGeom>
              <a:avLst/>
              <a:gdLst/>
              <a:ahLst/>
              <a:cxnLst/>
              <a:rect l="l" t="t" r="r" b="b"/>
              <a:pathLst>
                <a:path w="11647" h="1006" extrusionOk="0">
                  <a:moveTo>
                    <a:pt x="1" y="0"/>
                  </a:moveTo>
                  <a:lnTo>
                    <a:pt x="1" y="1006"/>
                  </a:lnTo>
                  <a:lnTo>
                    <a:pt x="11647" y="1006"/>
                  </a:lnTo>
                  <a:lnTo>
                    <a:pt x="11647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0"/>
            <p:cNvSpPr/>
            <p:nvPr/>
          </p:nvSpPr>
          <p:spPr>
            <a:xfrm>
              <a:off x="884250" y="640000"/>
              <a:ext cx="50325" cy="25175"/>
            </a:xfrm>
            <a:custGeom>
              <a:avLst/>
              <a:gdLst/>
              <a:ahLst/>
              <a:cxnLst/>
              <a:rect l="l" t="t" r="r" b="b"/>
              <a:pathLst>
                <a:path w="2013" h="1007" extrusionOk="0">
                  <a:moveTo>
                    <a:pt x="1" y="0"/>
                  </a:moveTo>
                  <a:lnTo>
                    <a:pt x="1" y="1006"/>
                  </a:lnTo>
                  <a:lnTo>
                    <a:pt x="2013" y="1006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0"/>
            <p:cNvSpPr/>
            <p:nvPr/>
          </p:nvSpPr>
          <p:spPr>
            <a:xfrm>
              <a:off x="884250" y="313500"/>
              <a:ext cx="50325" cy="25175"/>
            </a:xfrm>
            <a:custGeom>
              <a:avLst/>
              <a:gdLst/>
              <a:ahLst/>
              <a:cxnLst/>
              <a:rect l="l" t="t" r="r" b="b"/>
              <a:pathLst>
                <a:path w="2013" h="1007" extrusionOk="0">
                  <a:moveTo>
                    <a:pt x="1" y="1"/>
                  </a:moveTo>
                  <a:lnTo>
                    <a:pt x="1" y="1007"/>
                  </a:lnTo>
                  <a:lnTo>
                    <a:pt x="2013" y="1007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0"/>
            <p:cNvSpPr/>
            <p:nvPr/>
          </p:nvSpPr>
          <p:spPr>
            <a:xfrm>
              <a:off x="859100" y="614850"/>
              <a:ext cx="25175" cy="25175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1" y="0"/>
                  </a:moveTo>
                  <a:lnTo>
                    <a:pt x="1" y="1006"/>
                  </a:lnTo>
                  <a:lnTo>
                    <a:pt x="1007" y="1006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0"/>
            <p:cNvSpPr/>
            <p:nvPr/>
          </p:nvSpPr>
          <p:spPr>
            <a:xfrm>
              <a:off x="859100" y="338650"/>
              <a:ext cx="25175" cy="25175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1" y="1"/>
                  </a:moveTo>
                  <a:lnTo>
                    <a:pt x="1" y="1007"/>
                  </a:lnTo>
                  <a:lnTo>
                    <a:pt x="1007" y="1007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0"/>
            <p:cNvSpPr/>
            <p:nvPr/>
          </p:nvSpPr>
          <p:spPr>
            <a:xfrm>
              <a:off x="833950" y="565000"/>
              <a:ext cx="25175" cy="49875"/>
            </a:xfrm>
            <a:custGeom>
              <a:avLst/>
              <a:gdLst/>
              <a:ahLst/>
              <a:cxnLst/>
              <a:rect l="l" t="t" r="r" b="b"/>
              <a:pathLst>
                <a:path w="1007" h="1995" extrusionOk="0">
                  <a:moveTo>
                    <a:pt x="1" y="1"/>
                  </a:moveTo>
                  <a:lnTo>
                    <a:pt x="1" y="1007"/>
                  </a:lnTo>
                  <a:lnTo>
                    <a:pt x="1" y="1994"/>
                  </a:lnTo>
                  <a:lnTo>
                    <a:pt x="1007" y="1994"/>
                  </a:lnTo>
                  <a:lnTo>
                    <a:pt x="1007" y="1007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0"/>
            <p:cNvSpPr/>
            <p:nvPr/>
          </p:nvSpPr>
          <p:spPr>
            <a:xfrm>
              <a:off x="833950" y="363800"/>
              <a:ext cx="25175" cy="50325"/>
            </a:xfrm>
            <a:custGeom>
              <a:avLst/>
              <a:gdLst/>
              <a:ahLst/>
              <a:cxnLst/>
              <a:rect l="l" t="t" r="r" b="b"/>
              <a:pathLst>
                <a:path w="1007" h="2013" extrusionOk="0">
                  <a:moveTo>
                    <a:pt x="1" y="1"/>
                  </a:moveTo>
                  <a:lnTo>
                    <a:pt x="1" y="1027"/>
                  </a:lnTo>
                  <a:lnTo>
                    <a:pt x="1" y="2013"/>
                  </a:lnTo>
                  <a:lnTo>
                    <a:pt x="1007" y="2013"/>
                  </a:lnTo>
                  <a:lnTo>
                    <a:pt x="1007" y="1027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0"/>
            <p:cNvSpPr/>
            <p:nvPr/>
          </p:nvSpPr>
          <p:spPr>
            <a:xfrm>
              <a:off x="808800" y="414100"/>
              <a:ext cx="25175" cy="150925"/>
            </a:xfrm>
            <a:custGeom>
              <a:avLst/>
              <a:gdLst/>
              <a:ahLst/>
              <a:cxnLst/>
              <a:rect l="l" t="t" r="r" b="b"/>
              <a:pathLst>
                <a:path w="1007" h="6037" extrusionOk="0">
                  <a:moveTo>
                    <a:pt x="1" y="1"/>
                  </a:moveTo>
                  <a:lnTo>
                    <a:pt x="1" y="1007"/>
                  </a:lnTo>
                  <a:lnTo>
                    <a:pt x="1" y="2013"/>
                  </a:lnTo>
                  <a:lnTo>
                    <a:pt x="1" y="3019"/>
                  </a:lnTo>
                  <a:lnTo>
                    <a:pt x="1" y="4025"/>
                  </a:lnTo>
                  <a:lnTo>
                    <a:pt x="1" y="5031"/>
                  </a:lnTo>
                  <a:lnTo>
                    <a:pt x="1" y="6037"/>
                  </a:lnTo>
                  <a:lnTo>
                    <a:pt x="1007" y="6037"/>
                  </a:lnTo>
                  <a:lnTo>
                    <a:pt x="1007" y="5031"/>
                  </a:lnTo>
                  <a:lnTo>
                    <a:pt x="1007" y="4025"/>
                  </a:lnTo>
                  <a:lnTo>
                    <a:pt x="1007" y="3019"/>
                  </a:lnTo>
                  <a:lnTo>
                    <a:pt x="1007" y="2013"/>
                  </a:lnTo>
                  <a:lnTo>
                    <a:pt x="1007" y="1007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0" name="Google Shape;3320;p50"/>
          <p:cNvSpPr txBox="1">
            <a:spLocks noGrp="1"/>
          </p:cNvSpPr>
          <p:nvPr>
            <p:ph type="subTitle" idx="1"/>
          </p:nvPr>
        </p:nvSpPr>
        <p:spPr>
          <a:xfrm>
            <a:off x="722750" y="3438125"/>
            <a:ext cx="25215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321" name="Google Shape;3321;p50"/>
          <p:cNvSpPr txBox="1">
            <a:spLocks noGrp="1"/>
          </p:cNvSpPr>
          <p:nvPr>
            <p:ph type="subTitle" idx="2"/>
          </p:nvPr>
        </p:nvSpPr>
        <p:spPr>
          <a:xfrm>
            <a:off x="3311244" y="3438125"/>
            <a:ext cx="25215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3322" name="Google Shape;3322;p50"/>
          <p:cNvSpPr txBox="1">
            <a:spLocks noGrp="1"/>
          </p:cNvSpPr>
          <p:nvPr>
            <p:ph type="subTitle" idx="3"/>
          </p:nvPr>
        </p:nvSpPr>
        <p:spPr>
          <a:xfrm>
            <a:off x="5899750" y="3438125"/>
            <a:ext cx="25215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323" name="Google Shape;3323;p50"/>
          <p:cNvSpPr/>
          <p:nvPr/>
        </p:nvSpPr>
        <p:spPr>
          <a:xfrm>
            <a:off x="1780750" y="2332658"/>
            <a:ext cx="357618" cy="267628"/>
          </a:xfrm>
          <a:custGeom>
            <a:avLst/>
            <a:gdLst/>
            <a:ahLst/>
            <a:cxnLst/>
            <a:rect l="l" t="t" r="r" b="b"/>
            <a:pathLst>
              <a:path w="23061" h="17258" extrusionOk="0">
                <a:moveTo>
                  <a:pt x="7680" y="1917"/>
                </a:moveTo>
                <a:lnTo>
                  <a:pt x="7680" y="3831"/>
                </a:lnTo>
                <a:lnTo>
                  <a:pt x="5765" y="3831"/>
                </a:lnTo>
                <a:lnTo>
                  <a:pt x="5765" y="5747"/>
                </a:lnTo>
                <a:lnTo>
                  <a:pt x="3849" y="5747"/>
                </a:lnTo>
                <a:lnTo>
                  <a:pt x="3849" y="3831"/>
                </a:lnTo>
                <a:lnTo>
                  <a:pt x="5765" y="3831"/>
                </a:lnTo>
                <a:lnTo>
                  <a:pt x="5765" y="1917"/>
                </a:lnTo>
                <a:close/>
                <a:moveTo>
                  <a:pt x="3849" y="1"/>
                </a:moveTo>
                <a:lnTo>
                  <a:pt x="3849" y="1917"/>
                </a:lnTo>
                <a:lnTo>
                  <a:pt x="1935" y="1917"/>
                </a:lnTo>
                <a:lnTo>
                  <a:pt x="1935" y="3831"/>
                </a:lnTo>
                <a:lnTo>
                  <a:pt x="0" y="3831"/>
                </a:lnTo>
                <a:lnTo>
                  <a:pt x="0" y="5747"/>
                </a:lnTo>
                <a:lnTo>
                  <a:pt x="0" y="7662"/>
                </a:lnTo>
                <a:lnTo>
                  <a:pt x="1935" y="7662"/>
                </a:lnTo>
                <a:lnTo>
                  <a:pt x="1935" y="9596"/>
                </a:lnTo>
                <a:lnTo>
                  <a:pt x="3849" y="9596"/>
                </a:lnTo>
                <a:lnTo>
                  <a:pt x="3849" y="11512"/>
                </a:lnTo>
                <a:lnTo>
                  <a:pt x="5765" y="11512"/>
                </a:lnTo>
                <a:lnTo>
                  <a:pt x="5765" y="13427"/>
                </a:lnTo>
                <a:lnTo>
                  <a:pt x="7680" y="13427"/>
                </a:lnTo>
                <a:lnTo>
                  <a:pt x="7680" y="15343"/>
                </a:lnTo>
                <a:lnTo>
                  <a:pt x="9596" y="15343"/>
                </a:lnTo>
                <a:lnTo>
                  <a:pt x="9596" y="17257"/>
                </a:lnTo>
                <a:lnTo>
                  <a:pt x="13465" y="17257"/>
                </a:lnTo>
                <a:lnTo>
                  <a:pt x="13465" y="15343"/>
                </a:lnTo>
                <a:lnTo>
                  <a:pt x="15380" y="15343"/>
                </a:lnTo>
                <a:lnTo>
                  <a:pt x="15380" y="13427"/>
                </a:lnTo>
                <a:lnTo>
                  <a:pt x="17296" y="13427"/>
                </a:lnTo>
                <a:lnTo>
                  <a:pt x="17296" y="11512"/>
                </a:lnTo>
                <a:lnTo>
                  <a:pt x="19230" y="11512"/>
                </a:lnTo>
                <a:lnTo>
                  <a:pt x="19230" y="9596"/>
                </a:lnTo>
                <a:lnTo>
                  <a:pt x="21145" y="9596"/>
                </a:lnTo>
                <a:lnTo>
                  <a:pt x="21145" y="7662"/>
                </a:lnTo>
                <a:lnTo>
                  <a:pt x="23061" y="7662"/>
                </a:lnTo>
                <a:lnTo>
                  <a:pt x="23061" y="5747"/>
                </a:lnTo>
                <a:lnTo>
                  <a:pt x="23061" y="3831"/>
                </a:lnTo>
                <a:lnTo>
                  <a:pt x="21145" y="3831"/>
                </a:lnTo>
                <a:lnTo>
                  <a:pt x="21145" y="1917"/>
                </a:lnTo>
                <a:lnTo>
                  <a:pt x="19230" y="1917"/>
                </a:lnTo>
                <a:lnTo>
                  <a:pt x="19230" y="1"/>
                </a:lnTo>
                <a:lnTo>
                  <a:pt x="13465" y="1"/>
                </a:lnTo>
                <a:lnTo>
                  <a:pt x="13465" y="1917"/>
                </a:lnTo>
                <a:lnTo>
                  <a:pt x="9596" y="1917"/>
                </a:lnTo>
                <a:lnTo>
                  <a:pt x="9596" y="1"/>
                </a:lnTo>
                <a:close/>
              </a:path>
            </a:pathLst>
          </a:cu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4" name="Google Shape;3324;p50"/>
          <p:cNvSpPr/>
          <p:nvPr/>
        </p:nvSpPr>
        <p:spPr>
          <a:xfrm>
            <a:off x="4393188" y="2332658"/>
            <a:ext cx="357618" cy="267628"/>
          </a:xfrm>
          <a:custGeom>
            <a:avLst/>
            <a:gdLst/>
            <a:ahLst/>
            <a:cxnLst/>
            <a:rect l="l" t="t" r="r" b="b"/>
            <a:pathLst>
              <a:path w="23061" h="17258" extrusionOk="0">
                <a:moveTo>
                  <a:pt x="7680" y="1917"/>
                </a:moveTo>
                <a:lnTo>
                  <a:pt x="7680" y="3831"/>
                </a:lnTo>
                <a:lnTo>
                  <a:pt x="5765" y="3831"/>
                </a:lnTo>
                <a:lnTo>
                  <a:pt x="5765" y="5747"/>
                </a:lnTo>
                <a:lnTo>
                  <a:pt x="3849" y="5747"/>
                </a:lnTo>
                <a:lnTo>
                  <a:pt x="3849" y="3831"/>
                </a:lnTo>
                <a:lnTo>
                  <a:pt x="5765" y="3831"/>
                </a:lnTo>
                <a:lnTo>
                  <a:pt x="5765" y="1917"/>
                </a:lnTo>
                <a:close/>
                <a:moveTo>
                  <a:pt x="3849" y="1"/>
                </a:moveTo>
                <a:lnTo>
                  <a:pt x="3849" y="1917"/>
                </a:lnTo>
                <a:lnTo>
                  <a:pt x="1935" y="1917"/>
                </a:lnTo>
                <a:lnTo>
                  <a:pt x="1935" y="3831"/>
                </a:lnTo>
                <a:lnTo>
                  <a:pt x="0" y="3831"/>
                </a:lnTo>
                <a:lnTo>
                  <a:pt x="0" y="5747"/>
                </a:lnTo>
                <a:lnTo>
                  <a:pt x="0" y="7662"/>
                </a:lnTo>
                <a:lnTo>
                  <a:pt x="1935" y="7662"/>
                </a:lnTo>
                <a:lnTo>
                  <a:pt x="1935" y="9596"/>
                </a:lnTo>
                <a:lnTo>
                  <a:pt x="3849" y="9596"/>
                </a:lnTo>
                <a:lnTo>
                  <a:pt x="3849" y="11512"/>
                </a:lnTo>
                <a:lnTo>
                  <a:pt x="5765" y="11512"/>
                </a:lnTo>
                <a:lnTo>
                  <a:pt x="5765" y="13427"/>
                </a:lnTo>
                <a:lnTo>
                  <a:pt x="7680" y="13427"/>
                </a:lnTo>
                <a:lnTo>
                  <a:pt x="7680" y="15343"/>
                </a:lnTo>
                <a:lnTo>
                  <a:pt x="9596" y="15343"/>
                </a:lnTo>
                <a:lnTo>
                  <a:pt x="9596" y="17257"/>
                </a:lnTo>
                <a:lnTo>
                  <a:pt x="13465" y="17257"/>
                </a:lnTo>
                <a:lnTo>
                  <a:pt x="13465" y="15343"/>
                </a:lnTo>
                <a:lnTo>
                  <a:pt x="15380" y="15343"/>
                </a:lnTo>
                <a:lnTo>
                  <a:pt x="15380" y="13427"/>
                </a:lnTo>
                <a:lnTo>
                  <a:pt x="17296" y="13427"/>
                </a:lnTo>
                <a:lnTo>
                  <a:pt x="17296" y="11512"/>
                </a:lnTo>
                <a:lnTo>
                  <a:pt x="19230" y="11512"/>
                </a:lnTo>
                <a:lnTo>
                  <a:pt x="19230" y="9596"/>
                </a:lnTo>
                <a:lnTo>
                  <a:pt x="21145" y="9596"/>
                </a:lnTo>
                <a:lnTo>
                  <a:pt x="21145" y="7662"/>
                </a:lnTo>
                <a:lnTo>
                  <a:pt x="23061" y="7662"/>
                </a:lnTo>
                <a:lnTo>
                  <a:pt x="23061" y="5747"/>
                </a:lnTo>
                <a:lnTo>
                  <a:pt x="23061" y="3831"/>
                </a:lnTo>
                <a:lnTo>
                  <a:pt x="21145" y="3831"/>
                </a:lnTo>
                <a:lnTo>
                  <a:pt x="21145" y="1917"/>
                </a:lnTo>
                <a:lnTo>
                  <a:pt x="19230" y="1917"/>
                </a:lnTo>
                <a:lnTo>
                  <a:pt x="19230" y="1"/>
                </a:lnTo>
                <a:lnTo>
                  <a:pt x="13465" y="1"/>
                </a:lnTo>
                <a:lnTo>
                  <a:pt x="13465" y="1917"/>
                </a:lnTo>
                <a:lnTo>
                  <a:pt x="9596" y="1917"/>
                </a:lnTo>
                <a:lnTo>
                  <a:pt x="9596" y="1"/>
                </a:lnTo>
                <a:close/>
              </a:path>
            </a:pathLst>
          </a:cu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5" name="Google Shape;3325;p50"/>
          <p:cNvSpPr/>
          <p:nvPr/>
        </p:nvSpPr>
        <p:spPr>
          <a:xfrm>
            <a:off x="6887625" y="2332658"/>
            <a:ext cx="357618" cy="267628"/>
          </a:xfrm>
          <a:custGeom>
            <a:avLst/>
            <a:gdLst/>
            <a:ahLst/>
            <a:cxnLst/>
            <a:rect l="l" t="t" r="r" b="b"/>
            <a:pathLst>
              <a:path w="23061" h="17258" extrusionOk="0">
                <a:moveTo>
                  <a:pt x="7680" y="1917"/>
                </a:moveTo>
                <a:lnTo>
                  <a:pt x="7680" y="3831"/>
                </a:lnTo>
                <a:lnTo>
                  <a:pt x="5765" y="3831"/>
                </a:lnTo>
                <a:lnTo>
                  <a:pt x="5765" y="5747"/>
                </a:lnTo>
                <a:lnTo>
                  <a:pt x="3849" y="5747"/>
                </a:lnTo>
                <a:lnTo>
                  <a:pt x="3849" y="3831"/>
                </a:lnTo>
                <a:lnTo>
                  <a:pt x="5765" y="3831"/>
                </a:lnTo>
                <a:lnTo>
                  <a:pt x="5765" y="1917"/>
                </a:lnTo>
                <a:close/>
                <a:moveTo>
                  <a:pt x="3849" y="1"/>
                </a:moveTo>
                <a:lnTo>
                  <a:pt x="3849" y="1917"/>
                </a:lnTo>
                <a:lnTo>
                  <a:pt x="1935" y="1917"/>
                </a:lnTo>
                <a:lnTo>
                  <a:pt x="1935" y="3831"/>
                </a:lnTo>
                <a:lnTo>
                  <a:pt x="0" y="3831"/>
                </a:lnTo>
                <a:lnTo>
                  <a:pt x="0" y="5747"/>
                </a:lnTo>
                <a:lnTo>
                  <a:pt x="0" y="7662"/>
                </a:lnTo>
                <a:lnTo>
                  <a:pt x="1935" y="7662"/>
                </a:lnTo>
                <a:lnTo>
                  <a:pt x="1935" y="9596"/>
                </a:lnTo>
                <a:lnTo>
                  <a:pt x="3849" y="9596"/>
                </a:lnTo>
                <a:lnTo>
                  <a:pt x="3849" y="11512"/>
                </a:lnTo>
                <a:lnTo>
                  <a:pt x="5765" y="11512"/>
                </a:lnTo>
                <a:lnTo>
                  <a:pt x="5765" y="13427"/>
                </a:lnTo>
                <a:lnTo>
                  <a:pt x="7680" y="13427"/>
                </a:lnTo>
                <a:lnTo>
                  <a:pt x="7680" y="15343"/>
                </a:lnTo>
                <a:lnTo>
                  <a:pt x="9596" y="15343"/>
                </a:lnTo>
                <a:lnTo>
                  <a:pt x="9596" y="17257"/>
                </a:lnTo>
                <a:lnTo>
                  <a:pt x="13465" y="17257"/>
                </a:lnTo>
                <a:lnTo>
                  <a:pt x="13465" y="15343"/>
                </a:lnTo>
                <a:lnTo>
                  <a:pt x="15380" y="15343"/>
                </a:lnTo>
                <a:lnTo>
                  <a:pt x="15380" y="13427"/>
                </a:lnTo>
                <a:lnTo>
                  <a:pt x="17296" y="13427"/>
                </a:lnTo>
                <a:lnTo>
                  <a:pt x="17296" y="11512"/>
                </a:lnTo>
                <a:lnTo>
                  <a:pt x="19230" y="11512"/>
                </a:lnTo>
                <a:lnTo>
                  <a:pt x="19230" y="9596"/>
                </a:lnTo>
                <a:lnTo>
                  <a:pt x="21145" y="9596"/>
                </a:lnTo>
                <a:lnTo>
                  <a:pt x="21145" y="7662"/>
                </a:lnTo>
                <a:lnTo>
                  <a:pt x="23061" y="7662"/>
                </a:lnTo>
                <a:lnTo>
                  <a:pt x="23061" y="5747"/>
                </a:lnTo>
                <a:lnTo>
                  <a:pt x="23061" y="3831"/>
                </a:lnTo>
                <a:lnTo>
                  <a:pt x="21145" y="3831"/>
                </a:lnTo>
                <a:lnTo>
                  <a:pt x="21145" y="1917"/>
                </a:lnTo>
                <a:lnTo>
                  <a:pt x="19230" y="1917"/>
                </a:lnTo>
                <a:lnTo>
                  <a:pt x="19230" y="1"/>
                </a:lnTo>
                <a:lnTo>
                  <a:pt x="13465" y="1"/>
                </a:lnTo>
                <a:lnTo>
                  <a:pt x="13465" y="1917"/>
                </a:lnTo>
                <a:lnTo>
                  <a:pt x="9596" y="1917"/>
                </a:lnTo>
                <a:lnTo>
                  <a:pt x="9596" y="1"/>
                </a:lnTo>
                <a:close/>
              </a:path>
            </a:pathLst>
          </a:cu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6" name="Google Shape;3326;p50"/>
          <p:cNvSpPr txBox="1">
            <a:spLocks noGrp="1"/>
          </p:cNvSpPr>
          <p:nvPr>
            <p:ph type="subTitle" idx="4"/>
          </p:nvPr>
        </p:nvSpPr>
        <p:spPr>
          <a:xfrm>
            <a:off x="739925" y="3827500"/>
            <a:ext cx="25215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3327" name="Google Shape;3327;p50"/>
          <p:cNvSpPr txBox="1">
            <a:spLocks noGrp="1"/>
          </p:cNvSpPr>
          <p:nvPr>
            <p:ph type="subTitle" idx="5"/>
          </p:nvPr>
        </p:nvSpPr>
        <p:spPr>
          <a:xfrm>
            <a:off x="3311244" y="3827500"/>
            <a:ext cx="25215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3328" name="Google Shape;3328;p50"/>
          <p:cNvSpPr txBox="1">
            <a:spLocks noGrp="1"/>
          </p:cNvSpPr>
          <p:nvPr>
            <p:ph type="subTitle" idx="6"/>
          </p:nvPr>
        </p:nvSpPr>
        <p:spPr>
          <a:xfrm>
            <a:off x="5899750" y="3827500"/>
            <a:ext cx="25215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3" name="Google Shape;5193;p54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5194" name="Google Shape;5194;p54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54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54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54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54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54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54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54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54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54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54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5" name="Google Shape;5205;p54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5206" name="Google Shape;5206;p54"/>
          <p:cNvSpPr txBox="1">
            <a:spLocks noGrp="1"/>
          </p:cNvSpPr>
          <p:nvPr>
            <p:ph type="subTitle" idx="1"/>
          </p:nvPr>
        </p:nvSpPr>
        <p:spPr>
          <a:xfrm>
            <a:off x="720000" y="1397625"/>
            <a:ext cx="7704000" cy="32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Vectors</a:t>
            </a:r>
            <a:endParaRPr b="1">
              <a:solidFill>
                <a:schemeClr val="lt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Pack of social networking elements in pixel art style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Consoles set in pixel art style</a:t>
            </a:r>
            <a:endParaRPr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Speech bubble collection and pixelated smiley</a:t>
            </a:r>
            <a:endParaRPr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White speech bubbles set in pixel art style</a:t>
            </a:r>
            <a:endParaRPr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 of speech bubbles with messages and icons</a:t>
            </a:r>
            <a:endParaRPr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Collection of pixelated students</a:t>
            </a:r>
            <a:endParaRPr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Pack of social networking elements in pixel art style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Photos</a:t>
            </a:r>
            <a:endParaRPr b="1">
              <a:solidFill>
                <a:schemeClr val="lt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Racing arcade game with neon lights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 up hacker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8" name="Google Shape;5218;p56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9" name="Google Shape;5219;p56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0" name="Google Shape;5220;p56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Titillium Web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(https://fonts.google.com/specimen/Titillium+Web)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Miriam Libre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https://fonts.google.com/specimen/Miriam+Libre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1" name="Google Shape;5221;p56"/>
          <p:cNvSpPr/>
          <p:nvPr/>
        </p:nvSpPr>
        <p:spPr>
          <a:xfrm>
            <a:off x="2052638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A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2" name="Google Shape;5222;p56"/>
          <p:cNvSpPr/>
          <p:nvPr/>
        </p:nvSpPr>
        <p:spPr>
          <a:xfrm>
            <a:off x="3114457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B2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3" name="Google Shape;5223;p56"/>
          <p:cNvSpPr/>
          <p:nvPr/>
        </p:nvSpPr>
        <p:spPr>
          <a:xfrm>
            <a:off x="4176277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CE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4" name="Google Shape;5224;p56"/>
          <p:cNvSpPr/>
          <p:nvPr/>
        </p:nvSpPr>
        <p:spPr>
          <a:xfrm>
            <a:off x="990813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A26EF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5" name="Google Shape;5225;p56"/>
          <p:cNvSpPr txBox="1"/>
          <p:nvPr/>
        </p:nvSpPr>
        <p:spPr>
          <a:xfrm>
            <a:off x="2052638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#ffa0ff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226" name="Google Shape;5226;p56"/>
          <p:cNvSpPr txBox="1"/>
          <p:nvPr/>
        </p:nvSpPr>
        <p:spPr>
          <a:xfrm>
            <a:off x="3114463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#ffb2ff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227" name="Google Shape;5227;p56"/>
          <p:cNvSpPr txBox="1"/>
          <p:nvPr/>
        </p:nvSpPr>
        <p:spPr>
          <a:xfrm>
            <a:off x="4176288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#ffceff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228" name="Google Shape;5228;p56"/>
          <p:cNvSpPr txBox="1"/>
          <p:nvPr/>
        </p:nvSpPr>
        <p:spPr>
          <a:xfrm>
            <a:off x="990813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#a26efa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229" name="Google Shape;5229;p56"/>
          <p:cNvSpPr/>
          <p:nvPr/>
        </p:nvSpPr>
        <p:spPr>
          <a:xfrm>
            <a:off x="5238113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2209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0" name="Google Shape;5230;p56"/>
          <p:cNvSpPr/>
          <p:nvPr/>
        </p:nvSpPr>
        <p:spPr>
          <a:xfrm>
            <a:off x="6299932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300B7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1" name="Google Shape;5231;p56"/>
          <p:cNvSpPr/>
          <p:nvPr/>
        </p:nvSpPr>
        <p:spPr>
          <a:xfrm>
            <a:off x="7361752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00000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2" name="Google Shape;5232;p56"/>
          <p:cNvSpPr txBox="1"/>
          <p:nvPr/>
        </p:nvSpPr>
        <p:spPr>
          <a:xfrm>
            <a:off x="5238113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#f22099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233" name="Google Shape;5233;p56"/>
          <p:cNvSpPr txBox="1"/>
          <p:nvPr/>
        </p:nvSpPr>
        <p:spPr>
          <a:xfrm>
            <a:off x="6299938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#300b74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234" name="Google Shape;5234;p56"/>
          <p:cNvSpPr txBox="1"/>
          <p:nvPr/>
        </p:nvSpPr>
        <p:spPr>
          <a:xfrm>
            <a:off x="7361763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#000003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p51"/>
          <p:cNvSpPr txBox="1">
            <a:spLocks noGrp="1"/>
          </p:cNvSpPr>
          <p:nvPr>
            <p:ph type="title"/>
          </p:nvPr>
        </p:nvSpPr>
        <p:spPr>
          <a:xfrm>
            <a:off x="1419933" y="496312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Кои сме ние ?</a:t>
            </a:r>
            <a:endParaRPr dirty="0"/>
          </a:p>
        </p:txBody>
      </p:sp>
      <p:grpSp>
        <p:nvGrpSpPr>
          <p:cNvPr id="3334" name="Google Shape;3334;p51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3335" name="Google Shape;3335;p51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1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1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1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1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1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1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1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1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1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1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0" name="Google Shape;3650;p51"/>
          <p:cNvSpPr txBox="1">
            <a:spLocks noGrp="1"/>
          </p:cNvSpPr>
          <p:nvPr>
            <p:ph type="body" idx="4294967295"/>
          </p:nvPr>
        </p:nvSpPr>
        <p:spPr>
          <a:xfrm>
            <a:off x="3276547" y="1558499"/>
            <a:ext cx="1661969" cy="660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bg-BG" sz="1600" b="1" dirty="0">
                <a:solidFill>
                  <a:srgbClr val="FFCEFF"/>
                </a:solidFill>
              </a:rPr>
              <a:t>Мария Илчева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Lexend Deca"/>
              </a:rPr>
              <a:t>Front-end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Lexend Deca"/>
              </a:rPr>
              <a:t>developer</a:t>
            </a:r>
            <a:endParaRPr kumimoji="0" lang="bg-BG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bg-BG" sz="1600" b="1" dirty="0">
              <a:solidFill>
                <a:schemeClr val="lt1"/>
              </a:solidFill>
              <a:latin typeface="+mj-lt"/>
              <a:cs typeface="Arial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 b="1" dirty="0">
              <a:solidFill>
                <a:srgbClr val="FFCEFF"/>
              </a:solidFill>
            </a:endParaRPr>
          </a:p>
        </p:txBody>
      </p:sp>
      <p:cxnSp>
        <p:nvCxnSpPr>
          <p:cNvPr id="3651" name="Google Shape;3651;p51"/>
          <p:cNvCxnSpPr>
            <a:cxnSpLocks/>
          </p:cNvCxnSpPr>
          <p:nvPr/>
        </p:nvCxnSpPr>
        <p:spPr>
          <a:xfrm rot="16200000" flipV="1">
            <a:off x="3850946" y="2437897"/>
            <a:ext cx="866833" cy="45939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cxnSp>
        <p:nvCxnSpPr>
          <p:cNvPr id="3652" name="Google Shape;3652;p51"/>
          <p:cNvCxnSpPr>
            <a:cxnSpLocks/>
          </p:cNvCxnSpPr>
          <p:nvPr/>
        </p:nvCxnSpPr>
        <p:spPr>
          <a:xfrm>
            <a:off x="-9800" y="4575275"/>
            <a:ext cx="9153800" cy="0"/>
          </a:xfrm>
          <a:prstGeom prst="straightConnector1">
            <a:avLst/>
          </a:prstGeom>
          <a:noFill/>
          <a:ln w="38100" cap="flat" cmpd="sng">
            <a:solidFill>
              <a:srgbClr val="FFB2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4" name="Google Shape;3654;p51"/>
          <p:cNvSpPr txBox="1">
            <a:spLocks noGrp="1"/>
          </p:cNvSpPr>
          <p:nvPr>
            <p:ph type="body" idx="4294967295"/>
          </p:nvPr>
        </p:nvSpPr>
        <p:spPr>
          <a:xfrm>
            <a:off x="200735" y="1540212"/>
            <a:ext cx="2363085" cy="572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bg-BG" sz="1600" b="1" dirty="0">
                <a:solidFill>
                  <a:srgbClr val="FFCEFF"/>
                </a:solidFill>
              </a:rPr>
              <a:t>Александър Цачев</a:t>
            </a:r>
            <a:endParaRPr lang="en-US" sz="1600" b="1" dirty="0">
              <a:solidFill>
                <a:srgbClr val="FFCEFF"/>
              </a:solidFill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Lexend Deca"/>
                <a:cs typeface="Lexend Deca"/>
                <a:sym typeface="Lexend Deca"/>
              </a:rPr>
              <a:t>Scrum trainer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bg-BG" sz="1600" b="1" dirty="0">
              <a:solidFill>
                <a:srgbClr val="FFCEFF"/>
              </a:solidFill>
            </a:endParaRPr>
          </a:p>
        </p:txBody>
      </p:sp>
      <p:sp>
        <p:nvSpPr>
          <p:cNvPr id="486" name="Текстово поле 485">
            <a:extLst>
              <a:ext uri="{FF2B5EF4-FFF2-40B4-BE49-F238E27FC236}">
                <a16:creationId xmlns:a16="http://schemas.microsoft.com/office/drawing/2014/main" id="{B1210A0B-5AAF-48DE-8CCA-4C098B911011}"/>
              </a:ext>
            </a:extLst>
          </p:cNvPr>
          <p:cNvSpPr txBox="1"/>
          <p:nvPr/>
        </p:nvSpPr>
        <p:spPr>
          <a:xfrm>
            <a:off x="1447467" y="2103778"/>
            <a:ext cx="19704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bg-BG" sz="1600" b="1" dirty="0">
                <a:solidFill>
                  <a:srgbClr val="FFCEFF"/>
                </a:solidFill>
                <a:latin typeface="Century Schoolbook" panose="02040604050505020304" pitchFamily="18" charset="0"/>
                <a:cs typeface="Miriam Libre" panose="020B0604020202020204" charset="-79"/>
              </a:rPr>
              <a:t>Марио Бошев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Lexend Deca"/>
              </a:rPr>
              <a:t>Back-end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Lexend Deca"/>
              </a:rPr>
              <a:t>developer</a:t>
            </a:r>
            <a:endParaRPr kumimoji="0" lang="en-GB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Lexend Deca"/>
            </a:endParaRPr>
          </a:p>
        </p:txBody>
      </p:sp>
      <p:sp>
        <p:nvSpPr>
          <p:cNvPr id="475" name="Текстово поле 474">
            <a:extLst>
              <a:ext uri="{FF2B5EF4-FFF2-40B4-BE49-F238E27FC236}">
                <a16:creationId xmlns:a16="http://schemas.microsoft.com/office/drawing/2014/main" id="{9B8C8A5C-3886-4922-914B-75F2A14BEAA7}"/>
              </a:ext>
            </a:extLst>
          </p:cNvPr>
          <p:cNvSpPr txBox="1"/>
          <p:nvPr/>
        </p:nvSpPr>
        <p:spPr>
          <a:xfrm>
            <a:off x="5009386" y="2075557"/>
            <a:ext cx="2385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rgbClr val="FFCEFF"/>
                </a:solidFill>
                <a:latin typeface="Century Schoolbook" panose="02040604050505020304" pitchFamily="18" charset="0"/>
                <a:cs typeface="Miriam Libre" panose="020B0604020202020204" charset="-79"/>
              </a:rPr>
              <a:t>Мирена Джебарова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Code checker</a:t>
            </a:r>
          </a:p>
          <a:p>
            <a:endParaRPr lang="bg-BG" sz="1600" b="1" dirty="0">
              <a:solidFill>
                <a:srgbClr val="FFCEFF"/>
              </a:solidFill>
              <a:latin typeface="Century Schoolbook" panose="02040604050505020304" pitchFamily="18" charset="0"/>
              <a:cs typeface="Miriam Libre" panose="020B0604020202020204" charset="-79"/>
            </a:endParaRPr>
          </a:p>
        </p:txBody>
      </p:sp>
      <p:cxnSp>
        <p:nvCxnSpPr>
          <p:cNvPr id="853" name="Google Shape;3651;p51">
            <a:extLst>
              <a:ext uri="{FF2B5EF4-FFF2-40B4-BE49-F238E27FC236}">
                <a16:creationId xmlns:a16="http://schemas.microsoft.com/office/drawing/2014/main" id="{038FD5C1-2016-4518-92B5-FBBF156AF850}"/>
              </a:ext>
            </a:extLst>
          </p:cNvPr>
          <p:cNvCxnSpPr>
            <a:cxnSpLocks/>
            <a:stCxn id="492" idx="3"/>
            <a:endCxn id="486" idx="2"/>
          </p:cNvCxnSpPr>
          <p:nvPr/>
        </p:nvCxnSpPr>
        <p:spPr>
          <a:xfrm flipH="1" flipV="1">
            <a:off x="2432677" y="2626998"/>
            <a:ext cx="584212" cy="1274294"/>
          </a:xfrm>
          <a:prstGeom prst="bentConnector4">
            <a:avLst>
              <a:gd name="adj1" fmla="val -39130"/>
              <a:gd name="adj2" fmla="val 77982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pic>
        <p:nvPicPr>
          <p:cNvPr id="490" name="Картина 489">
            <a:extLst>
              <a:ext uri="{FF2B5EF4-FFF2-40B4-BE49-F238E27FC236}">
                <a16:creationId xmlns:a16="http://schemas.microsoft.com/office/drawing/2014/main" id="{D7168B5F-DAC1-4668-8445-3482254DC6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B181"/>
              </a:clrFrom>
              <a:clrTo>
                <a:srgbClr val="00B18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295" y="3298403"/>
            <a:ext cx="978769" cy="1275366"/>
          </a:xfrm>
          <a:prstGeom prst="rect">
            <a:avLst/>
          </a:prstGeom>
        </p:spPr>
      </p:pic>
      <p:pic>
        <p:nvPicPr>
          <p:cNvPr id="492" name="Картина 491">
            <a:extLst>
              <a:ext uri="{FF2B5EF4-FFF2-40B4-BE49-F238E27FC236}">
                <a16:creationId xmlns:a16="http://schemas.microsoft.com/office/drawing/2014/main" id="{BAB24821-91A8-4CC7-A7E1-63443F849A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B181"/>
              </a:clrFrom>
              <a:clrTo>
                <a:srgbClr val="00B18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6390" y="3188147"/>
            <a:ext cx="1170499" cy="1426290"/>
          </a:xfrm>
          <a:prstGeom prst="rect">
            <a:avLst/>
          </a:prstGeom>
        </p:spPr>
      </p:pic>
      <p:pic>
        <p:nvPicPr>
          <p:cNvPr id="494" name="Картина 493">
            <a:extLst>
              <a:ext uri="{FF2B5EF4-FFF2-40B4-BE49-F238E27FC236}">
                <a16:creationId xmlns:a16="http://schemas.microsoft.com/office/drawing/2014/main" id="{8623C358-A303-4D8F-A0AE-3FA5E642512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B181"/>
              </a:clrFrom>
              <a:clrTo>
                <a:srgbClr val="00B18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07532" y="3163034"/>
            <a:ext cx="914065" cy="1484154"/>
          </a:xfrm>
          <a:prstGeom prst="rect">
            <a:avLst/>
          </a:prstGeom>
        </p:spPr>
      </p:pic>
      <p:pic>
        <p:nvPicPr>
          <p:cNvPr id="496" name="Картина 495">
            <a:extLst>
              <a:ext uri="{FF2B5EF4-FFF2-40B4-BE49-F238E27FC236}">
                <a16:creationId xmlns:a16="http://schemas.microsoft.com/office/drawing/2014/main" id="{9330C6FA-E013-468F-83F8-49F5D80DD32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B181"/>
              </a:clrFrom>
              <a:clrTo>
                <a:srgbClr val="00B18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2240" y="3203783"/>
            <a:ext cx="1108821" cy="1426285"/>
          </a:xfrm>
          <a:prstGeom prst="rect">
            <a:avLst/>
          </a:prstGeom>
        </p:spPr>
      </p:pic>
      <p:pic>
        <p:nvPicPr>
          <p:cNvPr id="499" name="Картина 498">
            <a:extLst>
              <a:ext uri="{FF2B5EF4-FFF2-40B4-BE49-F238E27FC236}">
                <a16:creationId xmlns:a16="http://schemas.microsoft.com/office/drawing/2014/main" id="{A78C17DF-64E6-4697-813B-DB9A599CC74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B181"/>
              </a:clrFrom>
              <a:clrTo>
                <a:srgbClr val="00B18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8339" y="3287010"/>
            <a:ext cx="1035553" cy="1350446"/>
          </a:xfrm>
          <a:prstGeom prst="rect">
            <a:avLst/>
          </a:prstGeom>
        </p:spPr>
      </p:pic>
      <p:sp>
        <p:nvSpPr>
          <p:cNvPr id="500" name="Текстово поле 499">
            <a:extLst>
              <a:ext uri="{FF2B5EF4-FFF2-40B4-BE49-F238E27FC236}">
                <a16:creationId xmlns:a16="http://schemas.microsoft.com/office/drawing/2014/main" id="{A9452147-084F-434C-89AF-4BC7B2ECF94C}"/>
              </a:ext>
            </a:extLst>
          </p:cNvPr>
          <p:cNvSpPr txBox="1"/>
          <p:nvPr/>
        </p:nvSpPr>
        <p:spPr>
          <a:xfrm>
            <a:off x="7159560" y="1459319"/>
            <a:ext cx="19080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rgbClr val="FFCEFF"/>
                </a:solidFill>
                <a:latin typeface="Century Schoolbook" panose="02040604050505020304" pitchFamily="18" charset="0"/>
                <a:cs typeface="Miriam Libre" panose="020B0604020202020204" charset="-79"/>
              </a:rPr>
              <a:t>Ванина Тенева</a:t>
            </a:r>
            <a:endParaRPr lang="en-US" sz="1600" b="1" dirty="0">
              <a:solidFill>
                <a:srgbClr val="FFCEFF"/>
              </a:solidFill>
              <a:latin typeface="Century Schoolbook" panose="02040604050505020304" pitchFamily="18" charset="0"/>
              <a:cs typeface="Miriam Libre" panose="020B0604020202020204" charset="-79"/>
            </a:endParaRPr>
          </a:p>
          <a:p>
            <a:pPr>
              <a:buClr>
                <a:srgbClr val="FFFFFF"/>
              </a:buClr>
              <a:buSzPts val="5000"/>
              <a:defRPr/>
            </a:pPr>
            <a:r>
              <a:rPr lang="en-GB" sz="1200" b="1" dirty="0">
                <a:solidFill>
                  <a:srgbClr val="FFFFFF"/>
                </a:solidFill>
              </a:rPr>
              <a:t>QA engineer</a:t>
            </a:r>
          </a:p>
          <a:p>
            <a:endParaRPr lang="bg-BG" sz="1600" b="1" dirty="0">
              <a:solidFill>
                <a:srgbClr val="FFCEFF"/>
              </a:solidFill>
              <a:latin typeface="Century Schoolbook" panose="02040604050505020304" pitchFamily="18" charset="0"/>
              <a:cs typeface="Miriam Libre" panose="020B0604020202020204" charset="-79"/>
            </a:endParaRPr>
          </a:p>
        </p:txBody>
      </p:sp>
      <p:cxnSp>
        <p:nvCxnSpPr>
          <p:cNvPr id="1161" name="Google Shape;3651;p51">
            <a:extLst>
              <a:ext uri="{FF2B5EF4-FFF2-40B4-BE49-F238E27FC236}">
                <a16:creationId xmlns:a16="http://schemas.microsoft.com/office/drawing/2014/main" id="{C5FFAB17-4C44-4C66-90F6-B7D8C66A30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1784" y="2612648"/>
            <a:ext cx="1019464" cy="13153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cxnSp>
        <p:nvCxnSpPr>
          <p:cNvPr id="1168" name="Google Shape;3651;p51">
            <a:extLst>
              <a:ext uri="{FF2B5EF4-FFF2-40B4-BE49-F238E27FC236}">
                <a16:creationId xmlns:a16="http://schemas.microsoft.com/office/drawing/2014/main" id="{B295FA54-4909-498B-8A39-1EE9456C142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35355" y="3202483"/>
            <a:ext cx="1442330" cy="291360"/>
          </a:xfrm>
          <a:prstGeom prst="bentConnector3">
            <a:avLst>
              <a:gd name="adj1" fmla="val -616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cxnSp>
        <p:nvCxnSpPr>
          <p:cNvPr id="1175" name="Google Shape;3651;p51">
            <a:extLst>
              <a:ext uri="{FF2B5EF4-FFF2-40B4-BE49-F238E27FC236}">
                <a16:creationId xmlns:a16="http://schemas.microsoft.com/office/drawing/2014/main" id="{1C8B28DB-3418-4A14-BB76-4CB4EE4A114E}"/>
              </a:ext>
            </a:extLst>
          </p:cNvPr>
          <p:cNvCxnSpPr>
            <a:cxnSpLocks/>
            <a:stCxn id="499" idx="0"/>
          </p:cNvCxnSpPr>
          <p:nvPr/>
        </p:nvCxnSpPr>
        <p:spPr>
          <a:xfrm rot="16200000" flipV="1">
            <a:off x="7553402" y="2554295"/>
            <a:ext cx="1219758" cy="24567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2" name="Google Shape;12682;p62"/>
          <p:cNvGrpSpPr/>
          <p:nvPr/>
        </p:nvGrpSpPr>
        <p:grpSpPr>
          <a:xfrm>
            <a:off x="4814684" y="1191441"/>
            <a:ext cx="745431" cy="718863"/>
            <a:chOff x="4249973" y="1201875"/>
            <a:chExt cx="1958568" cy="1888762"/>
          </a:xfrm>
        </p:grpSpPr>
        <p:sp>
          <p:nvSpPr>
            <p:cNvPr id="12683" name="Google Shape;12683;p62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84" name="Google Shape;12684;p62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12685" name="Google Shape;12685;p62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2686" name="Google Shape;12686;p62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87" name="Google Shape;12687;p62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12688" name="Google Shape;12688;p62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2689" name="Google Shape;12689;p62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90" name="Google Shape;12690;p62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12691" name="Google Shape;12691;p62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2692" name="Google Shape;12692;p62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93" name="Google Shape;12693;p62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12694" name="Google Shape;12694;p62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2695" name="Google Shape;12695;p62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96" name="Google Shape;12696;p62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12697" name="Google Shape;12697;p62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2698" name="Google Shape;12698;p62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699" name="Google Shape;12699;p62"/>
          <p:cNvGrpSpPr/>
          <p:nvPr/>
        </p:nvGrpSpPr>
        <p:grpSpPr>
          <a:xfrm>
            <a:off x="731057" y="2069890"/>
            <a:ext cx="761767" cy="729896"/>
            <a:chOff x="2657744" y="2337745"/>
            <a:chExt cx="832987" cy="798137"/>
          </a:xfrm>
        </p:grpSpPr>
        <p:sp>
          <p:nvSpPr>
            <p:cNvPr id="12700" name="Google Shape;12700;p62"/>
            <p:cNvSpPr/>
            <p:nvPr/>
          </p:nvSpPr>
          <p:spPr>
            <a:xfrm>
              <a:off x="2812050" y="233774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1" name="Google Shape;12701;p62"/>
            <p:cNvSpPr/>
            <p:nvPr/>
          </p:nvSpPr>
          <p:spPr>
            <a:xfrm>
              <a:off x="3113181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2" name="Google Shape;12702;p62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3" name="Google Shape;12703;p62"/>
            <p:cNvSpPr/>
            <p:nvPr/>
          </p:nvSpPr>
          <p:spPr>
            <a:xfrm>
              <a:off x="2657744" y="2659457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4" name="Google Shape;12704;p62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5" name="Google Shape;12705;p62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6" name="Google Shape;12706;p62"/>
          <p:cNvGrpSpPr/>
          <p:nvPr/>
        </p:nvGrpSpPr>
        <p:grpSpPr>
          <a:xfrm>
            <a:off x="3242022" y="2073097"/>
            <a:ext cx="685569" cy="723586"/>
            <a:chOff x="3398134" y="2057755"/>
            <a:chExt cx="704087" cy="743130"/>
          </a:xfrm>
        </p:grpSpPr>
        <p:grpSp>
          <p:nvGrpSpPr>
            <p:cNvPr id="12707" name="Google Shape;12707;p62"/>
            <p:cNvGrpSpPr/>
            <p:nvPr/>
          </p:nvGrpSpPr>
          <p:grpSpPr>
            <a:xfrm>
              <a:off x="3398134" y="2290183"/>
              <a:ext cx="315300" cy="219900"/>
              <a:chOff x="3398134" y="2290183"/>
              <a:chExt cx="315300" cy="219900"/>
            </a:xfrm>
          </p:grpSpPr>
          <p:sp>
            <p:nvSpPr>
              <p:cNvPr id="12708" name="Google Shape;12708;p62"/>
              <p:cNvSpPr/>
              <p:nvPr/>
            </p:nvSpPr>
            <p:spPr>
              <a:xfrm>
                <a:off x="3493534" y="2290183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709" name="Google Shape;12709;p62"/>
              <p:cNvCxnSpPr>
                <a:stCxn id="12708" idx="2"/>
              </p:cNvCxnSpPr>
              <p:nvPr/>
            </p:nvCxnSpPr>
            <p:spPr>
              <a:xfrm rot="10800000">
                <a:off x="3398134" y="2400133"/>
                <a:ext cx="9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710" name="Google Shape;12710;p62"/>
            <p:cNvGrpSpPr/>
            <p:nvPr/>
          </p:nvGrpSpPr>
          <p:grpSpPr>
            <a:xfrm>
              <a:off x="3547823" y="2467358"/>
              <a:ext cx="219900" cy="333527"/>
              <a:chOff x="3547823" y="2467358"/>
              <a:chExt cx="219900" cy="333527"/>
            </a:xfrm>
          </p:grpSpPr>
          <p:sp>
            <p:nvSpPr>
              <p:cNvPr id="12711" name="Google Shape;12711;p62"/>
              <p:cNvSpPr/>
              <p:nvPr/>
            </p:nvSpPr>
            <p:spPr>
              <a:xfrm>
                <a:off x="3547823" y="2467358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712" name="Google Shape;12712;p62"/>
              <p:cNvCxnSpPr/>
              <p:nvPr/>
            </p:nvCxnSpPr>
            <p:spPr>
              <a:xfrm rot="10800000">
                <a:off x="3657701" y="268718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713" name="Google Shape;12713;p62"/>
            <p:cNvGrpSpPr/>
            <p:nvPr/>
          </p:nvGrpSpPr>
          <p:grpSpPr>
            <a:xfrm>
              <a:off x="3734138" y="2467358"/>
              <a:ext cx="219900" cy="333527"/>
              <a:chOff x="3734138" y="2467358"/>
              <a:chExt cx="219900" cy="333527"/>
            </a:xfrm>
          </p:grpSpPr>
          <p:sp>
            <p:nvSpPr>
              <p:cNvPr id="12714" name="Google Shape;12714;p62"/>
              <p:cNvSpPr/>
              <p:nvPr/>
            </p:nvSpPr>
            <p:spPr>
              <a:xfrm>
                <a:off x="3734138" y="2467358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715" name="Google Shape;12715;p62"/>
              <p:cNvCxnSpPr/>
              <p:nvPr/>
            </p:nvCxnSpPr>
            <p:spPr>
              <a:xfrm rot="10800000">
                <a:off x="3844020" y="268718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716" name="Google Shape;12716;p62"/>
            <p:cNvGrpSpPr/>
            <p:nvPr/>
          </p:nvGrpSpPr>
          <p:grpSpPr>
            <a:xfrm>
              <a:off x="3787560" y="2288011"/>
              <a:ext cx="314661" cy="219900"/>
              <a:chOff x="3787560" y="2288011"/>
              <a:chExt cx="314661" cy="219900"/>
            </a:xfrm>
          </p:grpSpPr>
          <p:sp>
            <p:nvSpPr>
              <p:cNvPr id="12717" name="Google Shape;12717;p62"/>
              <p:cNvSpPr/>
              <p:nvPr/>
            </p:nvSpPr>
            <p:spPr>
              <a:xfrm>
                <a:off x="3787560" y="2288011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718" name="Google Shape;12718;p62"/>
              <p:cNvCxnSpPr/>
              <p:nvPr/>
            </p:nvCxnSpPr>
            <p:spPr>
              <a:xfrm rot="10800000">
                <a:off x="4007421" y="2400064"/>
                <a:ext cx="94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719" name="Google Shape;12719;p62"/>
            <p:cNvGrpSpPr/>
            <p:nvPr/>
          </p:nvGrpSpPr>
          <p:grpSpPr>
            <a:xfrm>
              <a:off x="3637290" y="2057755"/>
              <a:ext cx="219900" cy="335499"/>
              <a:chOff x="3637290" y="2057755"/>
              <a:chExt cx="219900" cy="335499"/>
            </a:xfrm>
          </p:grpSpPr>
          <p:sp>
            <p:nvSpPr>
              <p:cNvPr id="12720" name="Google Shape;12720;p62"/>
              <p:cNvSpPr/>
              <p:nvPr/>
            </p:nvSpPr>
            <p:spPr>
              <a:xfrm>
                <a:off x="3637290" y="2173354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721" name="Google Shape;12721;p62"/>
              <p:cNvCxnSpPr/>
              <p:nvPr/>
            </p:nvCxnSpPr>
            <p:spPr>
              <a:xfrm rot="10800000">
                <a:off x="3747169" y="205775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2722" name="Google Shape;12722;p62"/>
          <p:cNvGrpSpPr/>
          <p:nvPr/>
        </p:nvGrpSpPr>
        <p:grpSpPr>
          <a:xfrm>
            <a:off x="4917244" y="2079792"/>
            <a:ext cx="710153" cy="710153"/>
            <a:chOff x="5007123" y="2079403"/>
            <a:chExt cx="687600" cy="687600"/>
          </a:xfrm>
        </p:grpSpPr>
        <p:sp>
          <p:nvSpPr>
            <p:cNvPr id="12723" name="Google Shape;12723;p62"/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4" name="Google Shape;12724;p62"/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5" name="Google Shape;12725;p62"/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6" name="Google Shape;12726;p62"/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7" name="Google Shape;12727;p62"/>
          <p:cNvGrpSpPr/>
          <p:nvPr/>
        </p:nvGrpSpPr>
        <p:grpSpPr>
          <a:xfrm>
            <a:off x="5726681" y="2074299"/>
            <a:ext cx="720998" cy="721183"/>
            <a:chOff x="5797446" y="2063053"/>
            <a:chExt cx="698100" cy="698280"/>
          </a:xfrm>
        </p:grpSpPr>
        <p:sp>
          <p:nvSpPr>
            <p:cNvPr id="12728" name="Google Shape;12728;p62"/>
            <p:cNvSpPr/>
            <p:nvPr/>
          </p:nvSpPr>
          <p:spPr>
            <a:xfrm>
              <a:off x="5797446" y="2063053"/>
              <a:ext cx="698100" cy="698100"/>
            </a:xfrm>
            <a:prstGeom prst="ellipse">
              <a:avLst/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9" name="Google Shape;12729;p62"/>
            <p:cNvSpPr/>
            <p:nvPr/>
          </p:nvSpPr>
          <p:spPr>
            <a:xfrm>
              <a:off x="5872067" y="2212295"/>
              <a:ext cx="549000" cy="549000"/>
            </a:xfrm>
            <a:prstGeom prst="ellipse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0" name="Google Shape;12730;p62"/>
            <p:cNvSpPr/>
            <p:nvPr/>
          </p:nvSpPr>
          <p:spPr>
            <a:xfrm>
              <a:off x="5921353" y="2310867"/>
              <a:ext cx="450300" cy="450300"/>
            </a:xfrm>
            <a:prstGeom prst="ellipse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1" name="Google Shape;12731;p62"/>
            <p:cNvSpPr/>
            <p:nvPr/>
          </p:nvSpPr>
          <p:spPr>
            <a:xfrm>
              <a:off x="5967936" y="2404033"/>
              <a:ext cx="357300" cy="357300"/>
            </a:xfrm>
            <a:prstGeom prst="ellipse">
              <a:avLst/>
            </a:pr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2" name="Google Shape;12732;p62"/>
          <p:cNvGrpSpPr/>
          <p:nvPr/>
        </p:nvGrpSpPr>
        <p:grpSpPr>
          <a:xfrm>
            <a:off x="8171828" y="3719904"/>
            <a:ext cx="280585" cy="673164"/>
            <a:chOff x="8075075" y="3754290"/>
            <a:chExt cx="255612" cy="613194"/>
          </a:xfrm>
        </p:grpSpPr>
        <p:grpSp>
          <p:nvGrpSpPr>
            <p:cNvPr id="12733" name="Google Shape;12733;p62"/>
            <p:cNvGrpSpPr/>
            <p:nvPr/>
          </p:nvGrpSpPr>
          <p:grpSpPr>
            <a:xfrm>
              <a:off x="8075075" y="3754290"/>
              <a:ext cx="255612" cy="613194"/>
              <a:chOff x="8075075" y="3754290"/>
              <a:chExt cx="255612" cy="613194"/>
            </a:xfrm>
          </p:grpSpPr>
          <p:sp>
            <p:nvSpPr>
              <p:cNvPr id="12734" name="Google Shape;12734;p62"/>
              <p:cNvSpPr/>
              <p:nvPr/>
            </p:nvSpPr>
            <p:spPr>
              <a:xfrm>
                <a:off x="8075075" y="4252967"/>
                <a:ext cx="255612" cy="114517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7497" extrusionOk="0">
                    <a:moveTo>
                      <a:pt x="1" y="1"/>
                    </a:moveTo>
                    <a:lnTo>
                      <a:pt x="8369" y="7496"/>
                    </a:lnTo>
                    <a:lnTo>
                      <a:pt x="1673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5" name="Google Shape;12735;p62"/>
              <p:cNvSpPr/>
              <p:nvPr/>
            </p:nvSpPr>
            <p:spPr>
              <a:xfrm>
                <a:off x="8075075" y="3754290"/>
                <a:ext cx="255612" cy="498713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32649" extrusionOk="0">
                    <a:moveTo>
                      <a:pt x="8369" y="0"/>
                    </a:moveTo>
                    <a:cubicBezTo>
                      <a:pt x="3747" y="0"/>
                      <a:pt x="1" y="3747"/>
                      <a:pt x="1" y="8366"/>
                    </a:cubicBezTo>
                    <a:lnTo>
                      <a:pt x="1" y="32649"/>
                    </a:lnTo>
                    <a:lnTo>
                      <a:pt x="16734" y="32649"/>
                    </a:lnTo>
                    <a:lnTo>
                      <a:pt x="16734" y="8366"/>
                    </a:lnTo>
                    <a:cubicBezTo>
                      <a:pt x="16734" y="3744"/>
                      <a:pt x="12987" y="0"/>
                      <a:pt x="836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36" name="Google Shape;12736;p62"/>
            <p:cNvSpPr/>
            <p:nvPr/>
          </p:nvSpPr>
          <p:spPr>
            <a:xfrm>
              <a:off x="8107762" y="3782257"/>
              <a:ext cx="190281" cy="19028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7" name="Google Shape;12737;p62"/>
          <p:cNvGrpSpPr/>
          <p:nvPr/>
        </p:nvGrpSpPr>
        <p:grpSpPr>
          <a:xfrm>
            <a:off x="5288887" y="3708700"/>
            <a:ext cx="470352" cy="683745"/>
            <a:chOff x="1697726" y="3244179"/>
            <a:chExt cx="788124" cy="1146069"/>
          </a:xfrm>
        </p:grpSpPr>
        <p:sp>
          <p:nvSpPr>
            <p:cNvPr id="12738" name="Google Shape;12738;p62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9" name="Google Shape;12739;p62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0" name="Google Shape;12740;p62"/>
          <p:cNvSpPr/>
          <p:nvPr/>
        </p:nvSpPr>
        <p:spPr>
          <a:xfrm>
            <a:off x="8146351" y="36227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41" name="Google Shape;12741;p62"/>
          <p:cNvGrpSpPr/>
          <p:nvPr/>
        </p:nvGrpSpPr>
        <p:grpSpPr>
          <a:xfrm>
            <a:off x="5910037" y="3719902"/>
            <a:ext cx="293891" cy="293845"/>
            <a:chOff x="6134814" y="3754290"/>
            <a:chExt cx="293891" cy="293845"/>
          </a:xfrm>
        </p:grpSpPr>
        <p:sp>
          <p:nvSpPr>
            <p:cNvPr id="12742" name="Google Shape;12742;p62"/>
            <p:cNvSpPr/>
            <p:nvPr/>
          </p:nvSpPr>
          <p:spPr>
            <a:xfrm>
              <a:off x="6134814" y="3754290"/>
              <a:ext cx="293891" cy="293845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3" name="Google Shape;12743;p62"/>
            <p:cNvSpPr/>
            <p:nvPr/>
          </p:nvSpPr>
          <p:spPr>
            <a:xfrm>
              <a:off x="6147232" y="3764860"/>
              <a:ext cx="118946" cy="107337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4" name="Google Shape;12744;p62"/>
          <p:cNvGrpSpPr/>
          <p:nvPr/>
        </p:nvGrpSpPr>
        <p:grpSpPr>
          <a:xfrm>
            <a:off x="5910037" y="4098574"/>
            <a:ext cx="293891" cy="293891"/>
            <a:chOff x="6134814" y="4086186"/>
            <a:chExt cx="293891" cy="293891"/>
          </a:xfrm>
        </p:grpSpPr>
        <p:sp>
          <p:nvSpPr>
            <p:cNvPr id="12745" name="Google Shape;12745;p62"/>
            <p:cNvSpPr/>
            <p:nvPr/>
          </p:nvSpPr>
          <p:spPr>
            <a:xfrm>
              <a:off x="6134814" y="4086186"/>
              <a:ext cx="293891" cy="293891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6" name="Google Shape;12746;p62"/>
            <p:cNvSpPr/>
            <p:nvPr/>
          </p:nvSpPr>
          <p:spPr>
            <a:xfrm>
              <a:off x="6147232" y="4096771"/>
              <a:ext cx="118946" cy="107322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7" name="Google Shape;12747;p62"/>
          <p:cNvSpPr/>
          <p:nvPr/>
        </p:nvSpPr>
        <p:spPr>
          <a:xfrm>
            <a:off x="6948464" y="3719100"/>
            <a:ext cx="609693" cy="673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noFill/>
          <a:ln w="9525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8" name="Google Shape;12748;p62"/>
          <p:cNvSpPr/>
          <p:nvPr/>
        </p:nvSpPr>
        <p:spPr>
          <a:xfrm rot="10800000">
            <a:off x="6354727" y="3716837"/>
            <a:ext cx="442939" cy="675638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49" name="Google Shape;12749;p62"/>
          <p:cNvGrpSpPr/>
          <p:nvPr/>
        </p:nvGrpSpPr>
        <p:grpSpPr>
          <a:xfrm>
            <a:off x="7835013" y="2927266"/>
            <a:ext cx="622883" cy="621944"/>
            <a:chOff x="1187048" y="238125"/>
            <a:chExt cx="5256397" cy="5248476"/>
          </a:xfrm>
        </p:grpSpPr>
        <p:sp>
          <p:nvSpPr>
            <p:cNvPr id="12750" name="Google Shape;12750;p62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1" name="Google Shape;12751;p62"/>
            <p:cNvSpPr/>
            <p:nvPr/>
          </p:nvSpPr>
          <p:spPr>
            <a:xfrm>
              <a:off x="1187048" y="2289901"/>
              <a:ext cx="2628362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2" name="Google Shape;12752;p62"/>
            <p:cNvSpPr/>
            <p:nvPr/>
          </p:nvSpPr>
          <p:spPr>
            <a:xfrm>
              <a:off x="3812708" y="244502"/>
              <a:ext cx="2628650" cy="3170611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3" name="Google Shape;12753;p62"/>
            <p:cNvSpPr/>
            <p:nvPr/>
          </p:nvSpPr>
          <p:spPr>
            <a:xfrm>
              <a:off x="3244845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4" name="Google Shape;12754;p62"/>
          <p:cNvGrpSpPr/>
          <p:nvPr/>
        </p:nvGrpSpPr>
        <p:grpSpPr>
          <a:xfrm>
            <a:off x="2292118" y="2936875"/>
            <a:ext cx="1310987" cy="612407"/>
            <a:chOff x="238125" y="1188750"/>
            <a:chExt cx="7140450" cy="3335550"/>
          </a:xfrm>
        </p:grpSpPr>
        <p:sp>
          <p:nvSpPr>
            <p:cNvPr id="12755" name="Google Shape;12755;p62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6" name="Google Shape;12756;p62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7" name="Google Shape;12757;p62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8" name="Google Shape;12758;p62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9" name="Google Shape;12759;p62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0" name="Google Shape;12760;p62"/>
          <p:cNvGrpSpPr/>
          <p:nvPr/>
        </p:nvGrpSpPr>
        <p:grpSpPr>
          <a:xfrm>
            <a:off x="6617990" y="2927430"/>
            <a:ext cx="1110299" cy="621702"/>
            <a:chOff x="238125" y="1335475"/>
            <a:chExt cx="5418735" cy="3034175"/>
          </a:xfrm>
        </p:grpSpPr>
        <p:sp>
          <p:nvSpPr>
            <p:cNvPr id="12761" name="Google Shape;12761;p62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2" name="Google Shape;12762;p62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3" name="Google Shape;12763;p62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4" name="Google Shape;12764;p62"/>
          <p:cNvGrpSpPr/>
          <p:nvPr/>
        </p:nvGrpSpPr>
        <p:grpSpPr>
          <a:xfrm>
            <a:off x="5435649" y="2924327"/>
            <a:ext cx="1074451" cy="627181"/>
            <a:chOff x="5359127" y="2910889"/>
            <a:chExt cx="1097723" cy="640831"/>
          </a:xfrm>
        </p:grpSpPr>
        <p:grpSp>
          <p:nvGrpSpPr>
            <p:cNvPr id="12765" name="Google Shape;12765;p62"/>
            <p:cNvGrpSpPr/>
            <p:nvPr/>
          </p:nvGrpSpPr>
          <p:grpSpPr>
            <a:xfrm>
              <a:off x="5929791" y="3263088"/>
              <a:ext cx="527060" cy="287097"/>
              <a:chOff x="5929791" y="3263088"/>
              <a:chExt cx="527060" cy="287097"/>
            </a:xfrm>
          </p:grpSpPr>
          <p:sp>
            <p:nvSpPr>
              <p:cNvPr id="12766" name="Google Shape;12766;p62"/>
              <p:cNvSpPr/>
              <p:nvPr/>
            </p:nvSpPr>
            <p:spPr>
              <a:xfrm>
                <a:off x="5929791" y="3263088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2767" name="Google Shape;12767;p62"/>
              <p:cNvSpPr/>
              <p:nvPr/>
            </p:nvSpPr>
            <p:spPr>
              <a:xfrm>
                <a:off x="6247886" y="3331025"/>
                <a:ext cx="208964" cy="21916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12768" name="Google Shape;12768;p62"/>
            <p:cNvGrpSpPr/>
            <p:nvPr/>
          </p:nvGrpSpPr>
          <p:grpSpPr>
            <a:xfrm>
              <a:off x="5359127" y="3263089"/>
              <a:ext cx="526428" cy="288631"/>
              <a:chOff x="5359127" y="3263089"/>
              <a:chExt cx="526428" cy="288631"/>
            </a:xfrm>
          </p:grpSpPr>
          <p:sp>
            <p:nvSpPr>
              <p:cNvPr id="12769" name="Google Shape;12769;p62"/>
              <p:cNvSpPr/>
              <p:nvPr/>
            </p:nvSpPr>
            <p:spPr>
              <a:xfrm>
                <a:off x="5557090" y="3263089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2770" name="Google Shape;12770;p62"/>
              <p:cNvSpPr/>
              <p:nvPr/>
            </p:nvSpPr>
            <p:spPr>
              <a:xfrm flipH="1">
                <a:off x="5359127" y="3332559"/>
                <a:ext cx="208964" cy="21916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12771" name="Google Shape;12771;p62"/>
            <p:cNvGrpSpPr/>
            <p:nvPr/>
          </p:nvGrpSpPr>
          <p:grpSpPr>
            <a:xfrm>
              <a:off x="5551525" y="2910889"/>
              <a:ext cx="520901" cy="610283"/>
              <a:chOff x="5551525" y="2910889"/>
              <a:chExt cx="520901" cy="610283"/>
            </a:xfrm>
          </p:grpSpPr>
          <p:sp>
            <p:nvSpPr>
              <p:cNvPr id="12772" name="Google Shape;12772;p62"/>
              <p:cNvSpPr/>
              <p:nvPr/>
            </p:nvSpPr>
            <p:spPr>
              <a:xfrm>
                <a:off x="5743962" y="3236669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2773" name="Google Shape;12773;p62"/>
              <p:cNvSpPr/>
              <p:nvPr/>
            </p:nvSpPr>
            <p:spPr>
              <a:xfrm flipH="1">
                <a:off x="5551525" y="2910889"/>
                <a:ext cx="208964" cy="32874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12774" name="Google Shape;12774;p62"/>
            <p:cNvGrpSpPr/>
            <p:nvPr/>
          </p:nvGrpSpPr>
          <p:grpSpPr>
            <a:xfrm>
              <a:off x="5743962" y="2919100"/>
              <a:ext cx="623674" cy="284502"/>
              <a:chOff x="5743962" y="2919100"/>
              <a:chExt cx="623674" cy="284502"/>
            </a:xfrm>
          </p:grpSpPr>
          <p:sp>
            <p:nvSpPr>
              <p:cNvPr id="12775" name="Google Shape;12775;p62"/>
              <p:cNvSpPr/>
              <p:nvPr/>
            </p:nvSpPr>
            <p:spPr>
              <a:xfrm>
                <a:off x="5743962" y="2919100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2776" name="Google Shape;12776;p62"/>
              <p:cNvSpPr/>
              <p:nvPr/>
            </p:nvSpPr>
            <p:spPr>
              <a:xfrm>
                <a:off x="6060335" y="2920591"/>
                <a:ext cx="307300" cy="282602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12777" name="Google Shape;12777;p62"/>
          <p:cNvGrpSpPr/>
          <p:nvPr/>
        </p:nvGrpSpPr>
        <p:grpSpPr>
          <a:xfrm>
            <a:off x="7586863" y="2075038"/>
            <a:ext cx="874976" cy="719600"/>
            <a:chOff x="7608988" y="2093194"/>
            <a:chExt cx="817276" cy="672147"/>
          </a:xfrm>
        </p:grpSpPr>
        <p:cxnSp>
          <p:nvCxnSpPr>
            <p:cNvPr id="12778" name="Google Shape;12778;p62"/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79" name="Google Shape;12779;p62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0" name="Google Shape;12780;p62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1" name="Google Shape;12781;p62"/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2" name="Google Shape;12782;p62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3" name="Google Shape;12783;p62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784" name="Google Shape;12784;p62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12785" name="Google Shape;12785;p62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12786" name="Google Shape;12786;p62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7" name="Google Shape;12787;p62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8" name="Google Shape;12788;p62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9" name="Google Shape;12789;p62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0" name="Google Shape;12790;p62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1" name="Google Shape;12791;p62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2" name="Google Shape;12792;p62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93" name="Google Shape;12793;p62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12794" name="Google Shape;12794;p62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5" name="Google Shape;12795;p62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6" name="Google Shape;12796;p62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7" name="Google Shape;12797;p62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8" name="Google Shape;12798;p62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9" name="Google Shape;12799;p62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0" name="Google Shape;12800;p62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2801" name="Google Shape;12801;p62"/>
          <p:cNvGrpSpPr/>
          <p:nvPr/>
        </p:nvGrpSpPr>
        <p:grpSpPr>
          <a:xfrm>
            <a:off x="4031299" y="1191441"/>
            <a:ext cx="712557" cy="785901"/>
            <a:chOff x="4206459" y="1191441"/>
            <a:chExt cx="712557" cy="785901"/>
          </a:xfrm>
        </p:grpSpPr>
        <p:sp>
          <p:nvSpPr>
            <p:cNvPr id="12802" name="Google Shape;12802;p62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3" name="Google Shape;12803;p62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4" name="Google Shape;12804;p62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5" name="Google Shape;12805;p62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06" name="Google Shape;12806;p62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12807" name="Google Shape;12807;p62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8" name="Google Shape;12808;p62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9" name="Google Shape;12809;p62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0" name="Google Shape;12810;p62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11" name="Google Shape;12811;p62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12812" name="Google Shape;12812;p62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3" name="Google Shape;12813;p62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4" name="Google Shape;12814;p62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5" name="Google Shape;12815;p62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16" name="Google Shape;12816;p62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12817" name="Google Shape;12817;p62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8" name="Google Shape;12818;p62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9" name="Google Shape;12819;p62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0" name="Google Shape;12820;p62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21" name="Google Shape;12821;p62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12822" name="Google Shape;12822;p62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3" name="Google Shape;12823;p62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4" name="Google Shape;12824;p62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5" name="Google Shape;12825;p62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26" name="Google Shape;12826;p62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7" name="Google Shape;12827;p62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8" name="Google Shape;12828;p62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9" name="Google Shape;12829;p62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30" name="Google Shape;12830;p62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12831" name="Google Shape;12831;p62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2" name="Google Shape;12832;p62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3" name="Google Shape;12833;p62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4" name="Google Shape;12834;p62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35" name="Google Shape;12835;p62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12836" name="Google Shape;12836;p62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7" name="Google Shape;12837;p62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8" name="Google Shape;12838;p62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9" name="Google Shape;12839;p62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40" name="Google Shape;12840;p62"/>
          <p:cNvGrpSpPr/>
          <p:nvPr/>
        </p:nvGrpSpPr>
        <p:grpSpPr>
          <a:xfrm>
            <a:off x="4026774" y="2074664"/>
            <a:ext cx="791287" cy="720350"/>
            <a:chOff x="267375" y="1071875"/>
            <a:chExt cx="470500" cy="428550"/>
          </a:xfrm>
        </p:grpSpPr>
        <p:sp>
          <p:nvSpPr>
            <p:cNvPr id="12841" name="Google Shape;12841;p62"/>
            <p:cNvSpPr/>
            <p:nvPr/>
          </p:nvSpPr>
          <p:spPr>
            <a:xfrm>
              <a:off x="288350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2" name="Google Shape;12842;p62"/>
            <p:cNvSpPr/>
            <p:nvPr/>
          </p:nvSpPr>
          <p:spPr>
            <a:xfrm>
              <a:off x="267375" y="1377050"/>
              <a:ext cx="79225" cy="79200"/>
            </a:xfrm>
            <a:custGeom>
              <a:avLst/>
              <a:gdLst/>
              <a:ahLst/>
              <a:cxnLst/>
              <a:rect l="l" t="t" r="r" b="b"/>
              <a:pathLst>
                <a:path w="3169" h="3168" extrusionOk="0">
                  <a:moveTo>
                    <a:pt x="1584" y="0"/>
                  </a:moveTo>
                  <a:cubicBezTo>
                    <a:pt x="710" y="0"/>
                    <a:pt x="1" y="710"/>
                    <a:pt x="1" y="1584"/>
                  </a:cubicBezTo>
                  <a:cubicBezTo>
                    <a:pt x="1" y="2459"/>
                    <a:pt x="710" y="3168"/>
                    <a:pt x="1584" y="3168"/>
                  </a:cubicBezTo>
                  <a:cubicBezTo>
                    <a:pt x="2459" y="3168"/>
                    <a:pt x="3168" y="2459"/>
                    <a:pt x="3168" y="1584"/>
                  </a:cubicBezTo>
                  <a:cubicBezTo>
                    <a:pt x="3168" y="710"/>
                    <a:pt x="2459" y="0"/>
                    <a:pt x="15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3" name="Google Shape;12843;p62"/>
            <p:cNvSpPr/>
            <p:nvPr/>
          </p:nvSpPr>
          <p:spPr>
            <a:xfrm>
              <a:off x="507325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4" name="Google Shape;12844;p62"/>
            <p:cNvSpPr/>
            <p:nvPr/>
          </p:nvSpPr>
          <p:spPr>
            <a:xfrm>
              <a:off x="658700" y="1377050"/>
              <a:ext cx="79175" cy="79200"/>
            </a:xfrm>
            <a:custGeom>
              <a:avLst/>
              <a:gdLst/>
              <a:ahLst/>
              <a:cxnLst/>
              <a:rect l="l" t="t" r="r" b="b"/>
              <a:pathLst>
                <a:path w="3167" h="3168" extrusionOk="0">
                  <a:moveTo>
                    <a:pt x="1583" y="0"/>
                  </a:moveTo>
                  <a:cubicBezTo>
                    <a:pt x="708" y="0"/>
                    <a:pt x="1" y="710"/>
                    <a:pt x="1" y="1584"/>
                  </a:cubicBezTo>
                  <a:cubicBezTo>
                    <a:pt x="1" y="2459"/>
                    <a:pt x="708" y="3168"/>
                    <a:pt x="1583" y="3168"/>
                  </a:cubicBezTo>
                  <a:cubicBezTo>
                    <a:pt x="2457" y="3168"/>
                    <a:pt x="3166" y="2459"/>
                    <a:pt x="3166" y="1584"/>
                  </a:cubicBezTo>
                  <a:cubicBezTo>
                    <a:pt x="3166" y="710"/>
                    <a:pt x="2457" y="0"/>
                    <a:pt x="158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5" name="Google Shape;12845;p62"/>
            <p:cNvSpPr/>
            <p:nvPr/>
          </p:nvSpPr>
          <p:spPr>
            <a:xfrm>
              <a:off x="507325" y="1071875"/>
              <a:ext cx="209575" cy="209600"/>
            </a:xfrm>
            <a:custGeom>
              <a:avLst/>
              <a:gdLst/>
              <a:ahLst/>
              <a:cxnLst/>
              <a:rect l="l" t="t" r="r" b="b"/>
              <a:pathLst>
                <a:path w="8383" h="8384" extrusionOk="0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6" name="Google Shape;12846;p62"/>
            <p:cNvSpPr/>
            <p:nvPr/>
          </p:nvSpPr>
          <p:spPr>
            <a:xfrm>
              <a:off x="658700" y="1116025"/>
              <a:ext cx="79175" cy="79175"/>
            </a:xfrm>
            <a:custGeom>
              <a:avLst/>
              <a:gdLst/>
              <a:ahLst/>
              <a:cxnLst/>
              <a:rect l="l" t="t" r="r" b="b"/>
              <a:pathLst>
                <a:path w="3167" h="3167" extrusionOk="0">
                  <a:moveTo>
                    <a:pt x="1583" y="1"/>
                  </a:moveTo>
                  <a:cubicBezTo>
                    <a:pt x="708" y="1"/>
                    <a:pt x="1" y="709"/>
                    <a:pt x="1" y="1583"/>
                  </a:cubicBezTo>
                  <a:cubicBezTo>
                    <a:pt x="1" y="2457"/>
                    <a:pt x="708" y="3167"/>
                    <a:pt x="1583" y="3167"/>
                  </a:cubicBezTo>
                  <a:cubicBezTo>
                    <a:pt x="2457" y="3167"/>
                    <a:pt x="3166" y="2457"/>
                    <a:pt x="3166" y="1583"/>
                  </a:cubicBezTo>
                  <a:cubicBezTo>
                    <a:pt x="3166" y="709"/>
                    <a:pt x="2457" y="1"/>
                    <a:pt x="15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7" name="Google Shape;12847;p62"/>
            <p:cNvSpPr/>
            <p:nvPr/>
          </p:nvSpPr>
          <p:spPr>
            <a:xfrm>
              <a:off x="288350" y="1071875"/>
              <a:ext cx="209600" cy="209550"/>
            </a:xfrm>
            <a:custGeom>
              <a:avLst/>
              <a:gdLst/>
              <a:ahLst/>
              <a:cxnLst/>
              <a:rect l="l" t="t" r="r" b="b"/>
              <a:pathLst>
                <a:path w="8384" h="8382" extrusionOk="0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8" name="Google Shape;12848;p62"/>
            <p:cNvSpPr/>
            <p:nvPr/>
          </p:nvSpPr>
          <p:spPr>
            <a:xfrm>
              <a:off x="267375" y="1116025"/>
              <a:ext cx="79225" cy="79175"/>
            </a:xfrm>
            <a:custGeom>
              <a:avLst/>
              <a:gdLst/>
              <a:ahLst/>
              <a:cxnLst/>
              <a:rect l="l" t="t" r="r" b="b"/>
              <a:pathLst>
                <a:path w="3169" h="3167" extrusionOk="0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9" name="Google Shape;12849;p62"/>
          <p:cNvGrpSpPr/>
          <p:nvPr/>
        </p:nvGrpSpPr>
        <p:grpSpPr>
          <a:xfrm>
            <a:off x="727269" y="3719294"/>
            <a:ext cx="1408444" cy="673166"/>
            <a:chOff x="712664" y="3693287"/>
            <a:chExt cx="1460738" cy="698160"/>
          </a:xfrm>
        </p:grpSpPr>
        <p:grpSp>
          <p:nvGrpSpPr>
            <p:cNvPr id="12850" name="Google Shape;12850;p62"/>
            <p:cNvGrpSpPr/>
            <p:nvPr/>
          </p:nvGrpSpPr>
          <p:grpSpPr>
            <a:xfrm>
              <a:off x="1380079" y="4133090"/>
              <a:ext cx="234048" cy="258099"/>
              <a:chOff x="1380079" y="4133090"/>
              <a:chExt cx="234048" cy="258099"/>
            </a:xfrm>
          </p:grpSpPr>
          <p:sp>
            <p:nvSpPr>
              <p:cNvPr id="12851" name="Google Shape;12851;p62"/>
              <p:cNvSpPr/>
              <p:nvPr/>
            </p:nvSpPr>
            <p:spPr>
              <a:xfrm>
                <a:off x="1380079" y="4323114"/>
                <a:ext cx="13614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7160" h="13581" extrusionOk="0">
                    <a:moveTo>
                      <a:pt x="13580" y="1"/>
                    </a:moveTo>
                    <a:cubicBezTo>
                      <a:pt x="6083" y="1"/>
                      <a:pt x="0" y="6077"/>
                      <a:pt x="0" y="13580"/>
                    </a:cubicBezTo>
                    <a:lnTo>
                      <a:pt x="27159" y="13580"/>
                    </a:lnTo>
                    <a:cubicBezTo>
                      <a:pt x="27159" y="6077"/>
                      <a:pt x="21083" y="1"/>
                      <a:pt x="135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2" name="Google Shape;12852;p62"/>
              <p:cNvSpPr/>
              <p:nvPr/>
            </p:nvSpPr>
            <p:spPr>
              <a:xfrm>
                <a:off x="1432589" y="4133090"/>
                <a:ext cx="29529" cy="191793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38263" extrusionOk="0">
                    <a:moveTo>
                      <a:pt x="3276" y="0"/>
                    </a:moveTo>
                    <a:lnTo>
                      <a:pt x="0" y="38263"/>
                    </a:lnTo>
                    <a:lnTo>
                      <a:pt x="5890" y="38194"/>
                    </a:lnTo>
                    <a:lnTo>
                      <a:pt x="32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3" name="Google Shape;12853;p62"/>
              <p:cNvSpPr/>
              <p:nvPr/>
            </p:nvSpPr>
            <p:spPr>
              <a:xfrm>
                <a:off x="1492085" y="4253278"/>
                <a:ext cx="122041" cy="92186"/>
              </a:xfrm>
              <a:custGeom>
                <a:avLst/>
                <a:gdLst/>
                <a:ahLst/>
                <a:cxnLst/>
                <a:rect l="l" t="t" r="r" b="b"/>
                <a:pathLst>
                  <a:path w="33574" h="25222" extrusionOk="0">
                    <a:moveTo>
                      <a:pt x="32291" y="1"/>
                    </a:moveTo>
                    <a:lnTo>
                      <a:pt x="1" y="23463"/>
                    </a:lnTo>
                    <a:lnTo>
                      <a:pt x="1277" y="25222"/>
                    </a:lnTo>
                    <a:lnTo>
                      <a:pt x="33574" y="1759"/>
                    </a:lnTo>
                    <a:lnTo>
                      <a:pt x="3229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54" name="Google Shape;12854;p62"/>
            <p:cNvGrpSpPr/>
            <p:nvPr/>
          </p:nvGrpSpPr>
          <p:grpSpPr>
            <a:xfrm>
              <a:off x="884610" y="3864082"/>
              <a:ext cx="1118566" cy="527275"/>
              <a:chOff x="890961" y="3865463"/>
              <a:chExt cx="1115221" cy="525698"/>
            </a:xfrm>
          </p:grpSpPr>
          <p:sp>
            <p:nvSpPr>
              <p:cNvPr id="12855" name="Google Shape;12855;p62"/>
              <p:cNvSpPr/>
              <p:nvPr/>
            </p:nvSpPr>
            <p:spPr>
              <a:xfrm>
                <a:off x="1070568" y="3865463"/>
                <a:ext cx="756474" cy="330074"/>
              </a:xfrm>
              <a:custGeom>
                <a:avLst/>
                <a:gdLst/>
                <a:ahLst/>
                <a:cxnLst/>
                <a:rect l="l" t="t" r="r" b="b"/>
                <a:pathLst>
                  <a:path w="148183" h="64657" extrusionOk="0">
                    <a:moveTo>
                      <a:pt x="74043" y="1"/>
                    </a:moveTo>
                    <a:cubicBezTo>
                      <a:pt x="45518" y="1"/>
                      <a:pt x="19504" y="10966"/>
                      <a:pt x="0" y="28932"/>
                    </a:cubicBezTo>
                    <a:lnTo>
                      <a:pt x="35732" y="64657"/>
                    </a:lnTo>
                    <a:cubicBezTo>
                      <a:pt x="45553" y="54774"/>
                      <a:pt x="59167" y="48663"/>
                      <a:pt x="74208" y="48663"/>
                    </a:cubicBezTo>
                    <a:cubicBezTo>
                      <a:pt x="89215" y="48663"/>
                      <a:pt x="102788" y="54739"/>
                      <a:pt x="112623" y="64567"/>
                    </a:cubicBezTo>
                    <a:lnTo>
                      <a:pt x="148182" y="29008"/>
                    </a:lnTo>
                    <a:cubicBezTo>
                      <a:pt x="128671" y="11008"/>
                      <a:pt x="102623" y="1"/>
                      <a:pt x="7404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6" name="Google Shape;12856;p62"/>
              <p:cNvSpPr/>
              <p:nvPr/>
            </p:nvSpPr>
            <p:spPr>
              <a:xfrm>
                <a:off x="890961" y="4013171"/>
                <a:ext cx="362006" cy="377990"/>
              </a:xfrm>
              <a:custGeom>
                <a:avLst/>
                <a:gdLst/>
                <a:ahLst/>
                <a:cxnLst/>
                <a:rect l="l" t="t" r="r" b="b"/>
                <a:pathLst>
                  <a:path w="70912" h="74043" extrusionOk="0">
                    <a:moveTo>
                      <a:pt x="35180" y="0"/>
                    </a:moveTo>
                    <a:cubicBezTo>
                      <a:pt x="14925" y="18642"/>
                      <a:pt x="1697" y="44814"/>
                      <a:pt x="0" y="74042"/>
                    </a:cubicBezTo>
                    <a:lnTo>
                      <a:pt x="55077" y="74042"/>
                    </a:lnTo>
                    <a:cubicBezTo>
                      <a:pt x="55077" y="59084"/>
                      <a:pt x="61118" y="45545"/>
                      <a:pt x="70912" y="35725"/>
                    </a:cubicBezTo>
                    <a:lnTo>
                      <a:pt x="3518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7" name="Google Shape;12857;p62"/>
              <p:cNvSpPr/>
              <p:nvPr/>
            </p:nvSpPr>
            <p:spPr>
              <a:xfrm>
                <a:off x="1645508" y="4013554"/>
                <a:ext cx="360673" cy="377607"/>
              </a:xfrm>
              <a:custGeom>
                <a:avLst/>
                <a:gdLst/>
                <a:ahLst/>
                <a:cxnLst/>
                <a:rect l="l" t="t" r="r" b="b"/>
                <a:pathLst>
                  <a:path w="70651" h="73968" extrusionOk="0">
                    <a:moveTo>
                      <a:pt x="35567" y="1"/>
                    </a:moveTo>
                    <a:lnTo>
                      <a:pt x="1" y="35560"/>
                    </a:lnTo>
                    <a:cubicBezTo>
                      <a:pt x="9836" y="45388"/>
                      <a:pt x="15912" y="58967"/>
                      <a:pt x="15912" y="73967"/>
                    </a:cubicBezTo>
                    <a:lnTo>
                      <a:pt x="70650" y="73967"/>
                    </a:lnTo>
                    <a:cubicBezTo>
                      <a:pt x="68954" y="44795"/>
                      <a:pt x="55767" y="18643"/>
                      <a:pt x="355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58" name="Google Shape;12858;p62"/>
            <p:cNvGrpSpPr/>
            <p:nvPr/>
          </p:nvGrpSpPr>
          <p:grpSpPr>
            <a:xfrm>
              <a:off x="712664" y="3693287"/>
              <a:ext cx="1460738" cy="698160"/>
              <a:chOff x="712664" y="3693025"/>
              <a:chExt cx="1460738" cy="698160"/>
            </a:xfrm>
          </p:grpSpPr>
          <p:sp>
            <p:nvSpPr>
              <p:cNvPr id="12859" name="Google Shape;12859;p62"/>
              <p:cNvSpPr/>
              <p:nvPr/>
            </p:nvSpPr>
            <p:spPr>
              <a:xfrm>
                <a:off x="1940752" y="4098034"/>
                <a:ext cx="232651" cy="293151"/>
              </a:xfrm>
              <a:custGeom>
                <a:avLst/>
                <a:gdLst/>
                <a:ahLst/>
                <a:cxnLst/>
                <a:rect l="l" t="t" r="r" b="b"/>
                <a:pathLst>
                  <a:path w="45484" h="57312" extrusionOk="0">
                    <a:moveTo>
                      <a:pt x="30704" y="0"/>
                    </a:moveTo>
                    <a:lnTo>
                      <a:pt x="0" y="13745"/>
                    </a:lnTo>
                    <a:cubicBezTo>
                      <a:pt x="6979" y="27270"/>
                      <a:pt x="11042" y="42111"/>
                      <a:pt x="11917" y="57311"/>
                    </a:cubicBezTo>
                    <a:lnTo>
                      <a:pt x="45484" y="57311"/>
                    </a:lnTo>
                    <a:cubicBezTo>
                      <a:pt x="44594" y="37118"/>
                      <a:pt x="39525" y="17683"/>
                      <a:pt x="307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0" name="Google Shape;12860;p62"/>
              <p:cNvSpPr/>
              <p:nvPr/>
            </p:nvSpPr>
            <p:spPr>
              <a:xfrm>
                <a:off x="1736852" y="3804671"/>
                <a:ext cx="360950" cy="363671"/>
              </a:xfrm>
              <a:custGeom>
                <a:avLst/>
                <a:gdLst/>
                <a:ahLst/>
                <a:cxnLst/>
                <a:rect l="l" t="t" r="r" b="b"/>
                <a:pathLst>
                  <a:path w="70567" h="71099" extrusionOk="0">
                    <a:moveTo>
                      <a:pt x="18573" y="1"/>
                    </a:moveTo>
                    <a:lnTo>
                      <a:pt x="0" y="28008"/>
                    </a:lnTo>
                    <a:cubicBezTo>
                      <a:pt x="16938" y="38505"/>
                      <a:pt x="30711" y="53395"/>
                      <a:pt x="39863" y="71098"/>
                    </a:cubicBezTo>
                    <a:lnTo>
                      <a:pt x="70567" y="57353"/>
                    </a:lnTo>
                    <a:cubicBezTo>
                      <a:pt x="63753" y="43719"/>
                      <a:pt x="54712" y="31125"/>
                      <a:pt x="43629" y="20042"/>
                    </a:cubicBezTo>
                    <a:cubicBezTo>
                      <a:pt x="36049" y="12449"/>
                      <a:pt x="27642" y="5725"/>
                      <a:pt x="185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1" name="Google Shape;12861;p62"/>
              <p:cNvSpPr/>
              <p:nvPr/>
            </p:nvSpPr>
            <p:spPr>
              <a:xfrm>
                <a:off x="1443914" y="3693025"/>
                <a:ext cx="387937" cy="254911"/>
              </a:xfrm>
              <a:custGeom>
                <a:avLst/>
                <a:gdLst/>
                <a:ahLst/>
                <a:cxnLst/>
                <a:rect l="l" t="t" r="r" b="b"/>
                <a:pathLst>
                  <a:path w="75843" h="49836" extrusionOk="0">
                    <a:moveTo>
                      <a:pt x="0" y="0"/>
                    </a:moveTo>
                    <a:lnTo>
                      <a:pt x="0" y="33518"/>
                    </a:lnTo>
                    <a:cubicBezTo>
                      <a:pt x="20987" y="33552"/>
                      <a:pt x="40615" y="39518"/>
                      <a:pt x="57270" y="49835"/>
                    </a:cubicBezTo>
                    <a:lnTo>
                      <a:pt x="75843" y="21828"/>
                    </a:lnTo>
                    <a:cubicBezTo>
                      <a:pt x="53339" y="7641"/>
                      <a:pt x="27256" y="28"/>
                      <a:pt x="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2" name="Google Shape;12862;p62"/>
              <p:cNvSpPr/>
              <p:nvPr/>
            </p:nvSpPr>
            <p:spPr>
              <a:xfrm>
                <a:off x="1054844" y="3693025"/>
                <a:ext cx="389072" cy="254558"/>
              </a:xfrm>
              <a:custGeom>
                <a:avLst/>
                <a:gdLst/>
                <a:ahLst/>
                <a:cxnLst/>
                <a:rect l="l" t="t" r="r" b="b"/>
                <a:pathLst>
                  <a:path w="76065" h="49767" extrusionOk="0">
                    <a:moveTo>
                      <a:pt x="75892" y="0"/>
                    </a:moveTo>
                    <a:cubicBezTo>
                      <a:pt x="48629" y="0"/>
                      <a:pt x="22525" y="7579"/>
                      <a:pt x="1" y="21745"/>
                    </a:cubicBezTo>
                    <a:lnTo>
                      <a:pt x="18574" y="49766"/>
                    </a:lnTo>
                    <a:cubicBezTo>
                      <a:pt x="35250" y="39463"/>
                      <a:pt x="54898" y="33518"/>
                      <a:pt x="75892" y="33518"/>
                    </a:cubicBezTo>
                    <a:lnTo>
                      <a:pt x="76064" y="33518"/>
                    </a:lnTo>
                    <a:lnTo>
                      <a:pt x="7606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3" name="Google Shape;12863;p62"/>
              <p:cNvSpPr/>
              <p:nvPr/>
            </p:nvSpPr>
            <p:spPr>
              <a:xfrm>
                <a:off x="788438" y="3804252"/>
                <a:ext cx="361411" cy="363809"/>
              </a:xfrm>
              <a:custGeom>
                <a:avLst/>
                <a:gdLst/>
                <a:ahLst/>
                <a:cxnLst/>
                <a:rect l="l" t="t" r="r" b="b"/>
                <a:pathLst>
                  <a:path w="70657" h="71126" extrusionOk="0">
                    <a:moveTo>
                      <a:pt x="52084" y="0"/>
                    </a:moveTo>
                    <a:cubicBezTo>
                      <a:pt x="42959" y="5745"/>
                      <a:pt x="34518" y="12490"/>
                      <a:pt x="26904" y="20124"/>
                    </a:cubicBezTo>
                    <a:cubicBezTo>
                      <a:pt x="15828" y="31194"/>
                      <a:pt x="6800" y="43759"/>
                      <a:pt x="0" y="57373"/>
                    </a:cubicBezTo>
                    <a:lnTo>
                      <a:pt x="30704" y="71125"/>
                    </a:lnTo>
                    <a:cubicBezTo>
                      <a:pt x="39870" y="53401"/>
                      <a:pt x="53677" y="38504"/>
                      <a:pt x="70657" y="28021"/>
                    </a:cubicBezTo>
                    <a:lnTo>
                      <a:pt x="5208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4" name="Google Shape;12864;p62"/>
              <p:cNvSpPr/>
              <p:nvPr/>
            </p:nvSpPr>
            <p:spPr>
              <a:xfrm>
                <a:off x="712664" y="4097717"/>
                <a:ext cx="232830" cy="293432"/>
              </a:xfrm>
              <a:custGeom>
                <a:avLst/>
                <a:gdLst/>
                <a:ahLst/>
                <a:cxnLst/>
                <a:rect l="l" t="t" r="r" b="b"/>
                <a:pathLst>
                  <a:path w="45519" h="57367" extrusionOk="0">
                    <a:moveTo>
                      <a:pt x="14814" y="0"/>
                    </a:moveTo>
                    <a:cubicBezTo>
                      <a:pt x="5966" y="17697"/>
                      <a:pt x="890" y="37152"/>
                      <a:pt x="0" y="57366"/>
                    </a:cubicBezTo>
                    <a:lnTo>
                      <a:pt x="33566" y="57366"/>
                    </a:lnTo>
                    <a:cubicBezTo>
                      <a:pt x="34442" y="42152"/>
                      <a:pt x="38511" y="27283"/>
                      <a:pt x="45518" y="13745"/>
                    </a:cubicBezTo>
                    <a:lnTo>
                      <a:pt x="1481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65" name="Google Shape;12865;p62"/>
          <p:cNvGrpSpPr/>
          <p:nvPr/>
        </p:nvGrpSpPr>
        <p:grpSpPr>
          <a:xfrm>
            <a:off x="3164985" y="1191441"/>
            <a:ext cx="795485" cy="738831"/>
            <a:chOff x="3348603" y="1236445"/>
            <a:chExt cx="749256" cy="695894"/>
          </a:xfrm>
        </p:grpSpPr>
        <p:grpSp>
          <p:nvGrpSpPr>
            <p:cNvPr id="12866" name="Google Shape;12866;p62"/>
            <p:cNvGrpSpPr/>
            <p:nvPr/>
          </p:nvGrpSpPr>
          <p:grpSpPr>
            <a:xfrm>
              <a:off x="3583779" y="1236445"/>
              <a:ext cx="293795" cy="285811"/>
              <a:chOff x="3750225" y="1774000"/>
              <a:chExt cx="149575" cy="145525"/>
            </a:xfrm>
          </p:grpSpPr>
          <p:sp>
            <p:nvSpPr>
              <p:cNvPr id="12867" name="Google Shape;12867;p62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8" name="Google Shape;12868;p62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69" name="Google Shape;12869;p62"/>
            <p:cNvGrpSpPr/>
            <p:nvPr/>
          </p:nvGrpSpPr>
          <p:grpSpPr>
            <a:xfrm>
              <a:off x="3775534" y="1462599"/>
              <a:ext cx="322325" cy="285958"/>
              <a:chOff x="3847850" y="1889150"/>
              <a:chExt cx="164100" cy="145600"/>
            </a:xfrm>
          </p:grpSpPr>
          <p:sp>
            <p:nvSpPr>
              <p:cNvPr id="12870" name="Google Shape;12870;p62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1" name="Google Shape;12871;p62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72" name="Google Shape;12872;p62"/>
            <p:cNvGrpSpPr/>
            <p:nvPr/>
          </p:nvGrpSpPr>
          <p:grpSpPr>
            <a:xfrm>
              <a:off x="3545329" y="1646528"/>
              <a:ext cx="293746" cy="285811"/>
              <a:chOff x="3730650" y="1982800"/>
              <a:chExt cx="149550" cy="145525"/>
            </a:xfrm>
          </p:grpSpPr>
          <p:sp>
            <p:nvSpPr>
              <p:cNvPr id="12873" name="Google Shape;12873;p62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4" name="Google Shape;12874;p62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75" name="Google Shape;12875;p62"/>
            <p:cNvGrpSpPr/>
            <p:nvPr/>
          </p:nvGrpSpPr>
          <p:grpSpPr>
            <a:xfrm>
              <a:off x="3348603" y="1415046"/>
              <a:ext cx="294384" cy="284387"/>
              <a:chOff x="3630494" y="1864938"/>
              <a:chExt cx="149875" cy="144800"/>
            </a:xfrm>
          </p:grpSpPr>
          <p:sp>
            <p:nvSpPr>
              <p:cNvPr id="12876" name="Google Shape;12876;p62"/>
              <p:cNvSpPr/>
              <p:nvPr/>
            </p:nvSpPr>
            <p:spPr>
              <a:xfrm>
                <a:off x="3630494" y="1864938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95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7" name="Google Shape;12877;p62"/>
              <p:cNvSpPr/>
              <p:nvPr/>
            </p:nvSpPr>
            <p:spPr>
              <a:xfrm>
                <a:off x="3654119" y="1906594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78" name="Google Shape;12878;p62"/>
          <p:cNvGrpSpPr/>
          <p:nvPr/>
        </p:nvGrpSpPr>
        <p:grpSpPr>
          <a:xfrm>
            <a:off x="2286512" y="3714337"/>
            <a:ext cx="1324924" cy="678083"/>
            <a:chOff x="2413923" y="3711366"/>
            <a:chExt cx="1374117" cy="703260"/>
          </a:xfrm>
        </p:grpSpPr>
        <p:grpSp>
          <p:nvGrpSpPr>
            <p:cNvPr id="12879" name="Google Shape;12879;p62"/>
            <p:cNvGrpSpPr/>
            <p:nvPr/>
          </p:nvGrpSpPr>
          <p:grpSpPr>
            <a:xfrm>
              <a:off x="2413923" y="3711366"/>
              <a:ext cx="1374117" cy="703260"/>
              <a:chOff x="2413923" y="3711366"/>
              <a:chExt cx="1374117" cy="703260"/>
            </a:xfrm>
          </p:grpSpPr>
          <p:sp>
            <p:nvSpPr>
              <p:cNvPr id="12880" name="Google Shape;12880;p62"/>
              <p:cNvSpPr/>
              <p:nvPr/>
            </p:nvSpPr>
            <p:spPr>
              <a:xfrm>
                <a:off x="2484774" y="3827200"/>
                <a:ext cx="1231201" cy="587426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81" name="Google Shape;12881;p62"/>
              <p:cNvGrpSpPr/>
              <p:nvPr/>
            </p:nvGrpSpPr>
            <p:grpSpPr>
              <a:xfrm>
                <a:off x="2600284" y="3808654"/>
                <a:ext cx="234506" cy="138009"/>
                <a:chOff x="2600284" y="3808654"/>
                <a:chExt cx="234506" cy="138009"/>
              </a:xfrm>
            </p:grpSpPr>
            <p:sp>
              <p:nvSpPr>
                <p:cNvPr id="12882" name="Google Shape;12882;p62"/>
                <p:cNvSpPr/>
                <p:nvPr/>
              </p:nvSpPr>
              <p:spPr>
                <a:xfrm>
                  <a:off x="2767890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883" name="Google Shape;12883;p62"/>
                <p:cNvCxnSpPr/>
                <p:nvPr/>
              </p:nvCxnSpPr>
              <p:spPr>
                <a:xfrm rot="10800000">
                  <a:off x="2600284" y="3808654"/>
                  <a:ext cx="201000" cy="723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884" name="Google Shape;12884;p62"/>
              <p:cNvGrpSpPr/>
              <p:nvPr/>
            </p:nvGrpSpPr>
            <p:grpSpPr>
              <a:xfrm>
                <a:off x="3359659" y="3805664"/>
                <a:ext cx="232294" cy="141000"/>
                <a:chOff x="3359659" y="3805664"/>
                <a:chExt cx="232294" cy="141000"/>
              </a:xfrm>
            </p:grpSpPr>
            <p:sp>
              <p:nvSpPr>
                <p:cNvPr id="12885" name="Google Shape;12885;p62"/>
                <p:cNvSpPr/>
                <p:nvPr/>
              </p:nvSpPr>
              <p:spPr>
                <a:xfrm>
                  <a:off x="3359659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886" name="Google Shape;12886;p62"/>
                <p:cNvCxnSpPr/>
                <p:nvPr/>
              </p:nvCxnSpPr>
              <p:spPr>
                <a:xfrm rot="10800000" flipH="1">
                  <a:off x="3393053" y="3805664"/>
                  <a:ext cx="198900" cy="780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887" name="Google Shape;12887;p62"/>
              <p:cNvGrpSpPr/>
              <p:nvPr/>
            </p:nvGrpSpPr>
            <p:grpSpPr>
              <a:xfrm>
                <a:off x="3067316" y="3711366"/>
                <a:ext cx="66900" cy="166809"/>
                <a:chOff x="3067316" y="3711366"/>
                <a:chExt cx="66900" cy="166809"/>
              </a:xfrm>
            </p:grpSpPr>
            <p:sp>
              <p:nvSpPr>
                <p:cNvPr id="12888" name="Google Shape;12888;p62"/>
                <p:cNvSpPr/>
                <p:nvPr/>
              </p:nvSpPr>
              <p:spPr>
                <a:xfrm>
                  <a:off x="3067316" y="381127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889" name="Google Shape;12889;p62"/>
                <p:cNvCxnSpPr/>
                <p:nvPr/>
              </p:nvCxnSpPr>
              <p:spPr>
                <a:xfrm rot="-5400000">
                  <a:off x="3050460" y="3761616"/>
                  <a:ext cx="1011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890" name="Google Shape;12890;p62"/>
              <p:cNvGrpSpPr/>
              <p:nvPr/>
            </p:nvGrpSpPr>
            <p:grpSpPr>
              <a:xfrm>
                <a:off x="2413923" y="4058666"/>
                <a:ext cx="224119" cy="66900"/>
                <a:chOff x="2413923" y="4058666"/>
                <a:chExt cx="224119" cy="66900"/>
              </a:xfrm>
            </p:grpSpPr>
            <p:sp>
              <p:nvSpPr>
                <p:cNvPr id="12891" name="Google Shape;12891;p62"/>
                <p:cNvSpPr/>
                <p:nvPr/>
              </p:nvSpPr>
              <p:spPr>
                <a:xfrm>
                  <a:off x="2571142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892" name="Google Shape;12892;p62"/>
                <p:cNvCxnSpPr/>
                <p:nvPr/>
              </p:nvCxnSpPr>
              <p:spPr>
                <a:xfrm flipH="1">
                  <a:off x="2413923" y="4092060"/>
                  <a:ext cx="1596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893" name="Google Shape;12893;p62"/>
              <p:cNvGrpSpPr/>
              <p:nvPr/>
            </p:nvGrpSpPr>
            <p:grpSpPr>
              <a:xfrm>
                <a:off x="3564643" y="4058666"/>
                <a:ext cx="223397" cy="66900"/>
                <a:chOff x="3564643" y="4058666"/>
                <a:chExt cx="223397" cy="66900"/>
              </a:xfrm>
            </p:grpSpPr>
            <p:sp>
              <p:nvSpPr>
                <p:cNvPr id="12894" name="Google Shape;12894;p62"/>
                <p:cNvSpPr/>
                <p:nvPr/>
              </p:nvSpPr>
              <p:spPr>
                <a:xfrm>
                  <a:off x="3564643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895" name="Google Shape;12895;p62"/>
                <p:cNvCxnSpPr/>
                <p:nvPr/>
              </p:nvCxnSpPr>
              <p:spPr>
                <a:xfrm>
                  <a:off x="3630240" y="4092060"/>
                  <a:ext cx="157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896" name="Google Shape;12896;p62"/>
            <p:cNvGrpSpPr/>
            <p:nvPr/>
          </p:nvGrpSpPr>
          <p:grpSpPr>
            <a:xfrm>
              <a:off x="2633353" y="3965763"/>
              <a:ext cx="933975" cy="445687"/>
              <a:chOff x="2633353" y="3965763"/>
              <a:chExt cx="933975" cy="445687"/>
            </a:xfrm>
          </p:grpSpPr>
          <p:sp>
            <p:nvSpPr>
              <p:cNvPr id="12897" name="Google Shape;12897;p62"/>
              <p:cNvSpPr/>
              <p:nvPr/>
            </p:nvSpPr>
            <p:spPr>
              <a:xfrm>
                <a:off x="2633353" y="3965763"/>
                <a:ext cx="933975" cy="445687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8" name="Google Shape;12898;p62"/>
              <p:cNvSpPr/>
              <p:nvPr/>
            </p:nvSpPr>
            <p:spPr>
              <a:xfrm>
                <a:off x="2702006" y="4030399"/>
                <a:ext cx="798496" cy="38105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99" name="Google Shape;12899;p62"/>
          <p:cNvGrpSpPr/>
          <p:nvPr/>
        </p:nvGrpSpPr>
        <p:grpSpPr>
          <a:xfrm>
            <a:off x="6410784" y="1264884"/>
            <a:ext cx="1131087" cy="587383"/>
            <a:chOff x="238125" y="999450"/>
            <a:chExt cx="7140700" cy="3708225"/>
          </a:xfrm>
        </p:grpSpPr>
        <p:sp>
          <p:nvSpPr>
            <p:cNvPr id="12900" name="Google Shape;12900;p62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1" name="Google Shape;12901;p62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2" name="Google Shape;12902;p62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3" name="Google Shape;12903;p62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4" name="Google Shape;12904;p62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5" name="Google Shape;12905;p62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3B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6" name="Google Shape;12906;p62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7" name="Google Shape;12907;p62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8" name="Google Shape;12908;p62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09" name="Google Shape;12909;p62"/>
          <p:cNvGrpSpPr/>
          <p:nvPr/>
        </p:nvGrpSpPr>
        <p:grpSpPr>
          <a:xfrm>
            <a:off x="3762234" y="3714379"/>
            <a:ext cx="1375854" cy="678131"/>
            <a:chOff x="3913765" y="3641905"/>
            <a:chExt cx="1522805" cy="750560"/>
          </a:xfrm>
        </p:grpSpPr>
        <p:grpSp>
          <p:nvGrpSpPr>
            <p:cNvPr id="12910" name="Google Shape;12910;p62"/>
            <p:cNvGrpSpPr/>
            <p:nvPr/>
          </p:nvGrpSpPr>
          <p:grpSpPr>
            <a:xfrm>
              <a:off x="3913765" y="3997002"/>
              <a:ext cx="1522805" cy="395463"/>
              <a:chOff x="3913765" y="3997002"/>
              <a:chExt cx="1522805" cy="395463"/>
            </a:xfrm>
          </p:grpSpPr>
          <p:grpSp>
            <p:nvGrpSpPr>
              <p:cNvPr id="12911" name="Google Shape;12911;p62"/>
              <p:cNvGrpSpPr/>
              <p:nvPr/>
            </p:nvGrpSpPr>
            <p:grpSpPr>
              <a:xfrm>
                <a:off x="3913765" y="4138659"/>
                <a:ext cx="507602" cy="253806"/>
                <a:chOff x="3913765" y="4138659"/>
                <a:chExt cx="507602" cy="253806"/>
              </a:xfrm>
            </p:grpSpPr>
            <p:sp>
              <p:nvSpPr>
                <p:cNvPr id="12912" name="Google Shape;12912;p62"/>
                <p:cNvSpPr/>
                <p:nvPr/>
              </p:nvSpPr>
              <p:spPr>
                <a:xfrm>
                  <a:off x="3913765" y="4138659"/>
                  <a:ext cx="507602" cy="5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9502" fill="none" extrusionOk="0">
                      <a:moveTo>
                        <a:pt x="95011" y="1"/>
                      </a:moveTo>
                      <a:lnTo>
                        <a:pt x="23755" y="1"/>
                      </a:lnTo>
                      <a:lnTo>
                        <a:pt x="1" y="9501"/>
                      </a:lnTo>
                      <a:lnTo>
                        <a:pt x="95011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3" name="Google Shape;12913;p62"/>
                <p:cNvSpPr/>
                <p:nvPr/>
              </p:nvSpPr>
              <p:spPr>
                <a:xfrm>
                  <a:off x="3913765" y="4189418"/>
                  <a:ext cx="507602" cy="20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38006" fill="none" extrusionOk="0">
                      <a:moveTo>
                        <a:pt x="1" y="0"/>
                      </a:moveTo>
                      <a:lnTo>
                        <a:pt x="1" y="38005"/>
                      </a:lnTo>
                      <a:lnTo>
                        <a:pt x="95011" y="38005"/>
                      </a:lnTo>
                      <a:lnTo>
                        <a:pt x="95011" y="38005"/>
                      </a:lnTo>
                      <a:lnTo>
                        <a:pt x="9501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</a:t>
                  </a:r>
                  <a:endParaRPr/>
                </a:p>
              </p:txBody>
            </p:sp>
          </p:grpSp>
          <p:grpSp>
            <p:nvGrpSpPr>
              <p:cNvPr id="12914" name="Google Shape;12914;p62"/>
              <p:cNvGrpSpPr/>
              <p:nvPr/>
            </p:nvGrpSpPr>
            <p:grpSpPr>
              <a:xfrm>
                <a:off x="4421361" y="3997002"/>
                <a:ext cx="507618" cy="395463"/>
                <a:chOff x="4421361" y="3997002"/>
                <a:chExt cx="507618" cy="395463"/>
              </a:xfrm>
            </p:grpSpPr>
            <p:sp>
              <p:nvSpPr>
                <p:cNvPr id="12915" name="Google Shape;12915;p62"/>
                <p:cNvSpPr/>
                <p:nvPr/>
              </p:nvSpPr>
              <p:spPr>
                <a:xfrm>
                  <a:off x="4421361" y="3997002"/>
                  <a:ext cx="507618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9501" fill="none" extrusionOk="0">
                      <a:moveTo>
                        <a:pt x="71260" y="0"/>
                      </a:moveTo>
                      <a:lnTo>
                        <a:pt x="23755" y="0"/>
                      </a:lnTo>
                      <a:lnTo>
                        <a:pt x="0" y="9501"/>
                      </a:lnTo>
                      <a:lnTo>
                        <a:pt x="95014" y="9501"/>
                      </a:lnTo>
                      <a:close/>
                    </a:path>
                  </a:pathLst>
                </a:custGeom>
                <a:noFill/>
                <a:ln w="9525" cap="sq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6" name="Google Shape;12916;p62"/>
                <p:cNvSpPr/>
                <p:nvPr/>
              </p:nvSpPr>
              <p:spPr>
                <a:xfrm>
                  <a:off x="4421361" y="4047756"/>
                  <a:ext cx="507618" cy="344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64522" fill="none" extrusionOk="0">
                      <a:moveTo>
                        <a:pt x="0" y="1"/>
                      </a:moveTo>
                      <a:lnTo>
                        <a:pt x="0" y="64521"/>
                      </a:lnTo>
                      <a:lnTo>
                        <a:pt x="95014" y="64521"/>
                      </a:lnTo>
                      <a:lnTo>
                        <a:pt x="95014" y="35846"/>
                      </a:lnTo>
                      <a:lnTo>
                        <a:pt x="95014" y="35846"/>
                      </a:lnTo>
                      <a:lnTo>
                        <a:pt x="95014" y="26286"/>
                      </a:lnTo>
                      <a:lnTo>
                        <a:pt x="95014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DBE2E7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917" name="Google Shape;12917;p62"/>
              <p:cNvGrpSpPr/>
              <p:nvPr/>
            </p:nvGrpSpPr>
            <p:grpSpPr>
              <a:xfrm>
                <a:off x="4928973" y="4189418"/>
                <a:ext cx="507596" cy="203047"/>
                <a:chOff x="4928973" y="4189418"/>
                <a:chExt cx="507596" cy="203047"/>
              </a:xfrm>
            </p:grpSpPr>
            <p:sp>
              <p:nvSpPr>
                <p:cNvPr id="12918" name="Google Shape;12918;p62"/>
                <p:cNvSpPr/>
                <p:nvPr/>
              </p:nvSpPr>
              <p:spPr>
                <a:xfrm>
                  <a:off x="4928973" y="4189418"/>
                  <a:ext cx="507596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9501" fill="none" extrusionOk="0">
                      <a:moveTo>
                        <a:pt x="95011" y="9501"/>
                      </a:moveTo>
                      <a:lnTo>
                        <a:pt x="71260" y="0"/>
                      </a:lnTo>
                      <a:lnTo>
                        <a:pt x="0" y="0"/>
                      </a:lnTo>
                      <a:lnTo>
                        <a:pt x="0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9" name="Google Shape;12919;p62"/>
                <p:cNvSpPr/>
                <p:nvPr/>
              </p:nvSpPr>
              <p:spPr>
                <a:xfrm>
                  <a:off x="4928973" y="4240172"/>
                  <a:ext cx="507596" cy="152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28506" fill="none" extrusionOk="0">
                      <a:moveTo>
                        <a:pt x="0" y="28505"/>
                      </a:moveTo>
                      <a:lnTo>
                        <a:pt x="0" y="28505"/>
                      </a:lnTo>
                      <a:lnTo>
                        <a:pt x="95011" y="28505"/>
                      </a:lnTo>
                      <a:lnTo>
                        <a:pt x="9501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920" name="Google Shape;12920;p62"/>
            <p:cNvGrpSpPr/>
            <p:nvPr/>
          </p:nvGrpSpPr>
          <p:grpSpPr>
            <a:xfrm>
              <a:off x="4482186" y="3641905"/>
              <a:ext cx="397605" cy="349784"/>
              <a:chOff x="2906375" y="1159725"/>
              <a:chExt cx="1860575" cy="1636800"/>
            </a:xfrm>
          </p:grpSpPr>
          <p:sp>
            <p:nvSpPr>
              <p:cNvPr id="12921" name="Google Shape;12921;p62"/>
              <p:cNvSpPr/>
              <p:nvPr/>
            </p:nvSpPr>
            <p:spPr>
              <a:xfrm>
                <a:off x="2906375" y="1159725"/>
                <a:ext cx="1860575" cy="1320800"/>
              </a:xfrm>
              <a:custGeom>
                <a:avLst/>
                <a:gdLst/>
                <a:ahLst/>
                <a:cxnLst/>
                <a:rect l="l" t="t" r="r" b="b"/>
                <a:pathLst>
                  <a:path w="74423" h="52832" fill="none" extrusionOk="0">
                    <a:moveTo>
                      <a:pt x="74300" y="9469"/>
                    </a:moveTo>
                    <a:cubicBezTo>
                      <a:pt x="74046" y="6953"/>
                      <a:pt x="72972" y="4566"/>
                      <a:pt x="71233" y="2899"/>
                    </a:cubicBezTo>
                    <a:cubicBezTo>
                      <a:pt x="71029" y="2682"/>
                      <a:pt x="70807" y="2484"/>
                      <a:pt x="70569" y="2305"/>
                    </a:cubicBezTo>
                    <a:cubicBezTo>
                      <a:pt x="70326" y="2123"/>
                      <a:pt x="70133" y="1933"/>
                      <a:pt x="69847" y="1767"/>
                    </a:cubicBezTo>
                    <a:cubicBezTo>
                      <a:pt x="69576" y="1596"/>
                      <a:pt x="69301" y="1435"/>
                      <a:pt x="69030" y="1280"/>
                    </a:cubicBezTo>
                    <a:cubicBezTo>
                      <a:pt x="68792" y="1159"/>
                      <a:pt x="68599" y="1084"/>
                      <a:pt x="68385" y="985"/>
                    </a:cubicBezTo>
                    <a:cubicBezTo>
                      <a:pt x="67280" y="522"/>
                      <a:pt x="66290" y="276"/>
                      <a:pt x="65270" y="188"/>
                    </a:cubicBezTo>
                    <a:cubicBezTo>
                      <a:pt x="63260" y="1"/>
                      <a:pt x="61470" y="332"/>
                      <a:pt x="60001" y="803"/>
                    </a:cubicBezTo>
                    <a:cubicBezTo>
                      <a:pt x="58778" y="1194"/>
                      <a:pt x="57603" y="1727"/>
                      <a:pt x="56500" y="2385"/>
                    </a:cubicBezTo>
                    <a:cubicBezTo>
                      <a:pt x="56396" y="1617"/>
                      <a:pt x="56273" y="1012"/>
                      <a:pt x="56179" y="613"/>
                    </a:cubicBezTo>
                    <a:cubicBezTo>
                      <a:pt x="56104" y="298"/>
                      <a:pt x="55821" y="73"/>
                      <a:pt x="55497" y="78"/>
                    </a:cubicBezTo>
                    <a:lnTo>
                      <a:pt x="38984" y="255"/>
                    </a:lnTo>
                    <a:lnTo>
                      <a:pt x="35208" y="295"/>
                    </a:lnTo>
                    <a:lnTo>
                      <a:pt x="18696" y="472"/>
                    </a:lnTo>
                    <a:cubicBezTo>
                      <a:pt x="18370" y="474"/>
                      <a:pt x="18091" y="704"/>
                      <a:pt x="18027" y="1023"/>
                    </a:cubicBezTo>
                    <a:cubicBezTo>
                      <a:pt x="17941" y="1422"/>
                      <a:pt x="17829" y="2026"/>
                      <a:pt x="17741" y="2800"/>
                    </a:cubicBezTo>
                    <a:cubicBezTo>
                      <a:pt x="16625" y="2163"/>
                      <a:pt x="15439" y="1657"/>
                      <a:pt x="14211" y="1290"/>
                    </a:cubicBezTo>
                    <a:cubicBezTo>
                      <a:pt x="12731" y="854"/>
                      <a:pt x="10935" y="560"/>
                      <a:pt x="8931" y="790"/>
                    </a:cubicBezTo>
                    <a:cubicBezTo>
                      <a:pt x="7908" y="900"/>
                      <a:pt x="6923" y="1167"/>
                      <a:pt x="5832" y="1652"/>
                    </a:cubicBezTo>
                    <a:cubicBezTo>
                      <a:pt x="5620" y="1756"/>
                      <a:pt x="5427" y="1839"/>
                      <a:pt x="5192" y="1965"/>
                    </a:cubicBezTo>
                    <a:cubicBezTo>
                      <a:pt x="4924" y="2125"/>
                      <a:pt x="4651" y="2291"/>
                      <a:pt x="4384" y="2465"/>
                    </a:cubicBezTo>
                    <a:cubicBezTo>
                      <a:pt x="4103" y="2639"/>
                      <a:pt x="3915" y="2832"/>
                      <a:pt x="3675" y="3019"/>
                    </a:cubicBezTo>
                    <a:cubicBezTo>
                      <a:pt x="3439" y="3204"/>
                      <a:pt x="3222" y="3407"/>
                      <a:pt x="3022" y="3627"/>
                    </a:cubicBezTo>
                    <a:cubicBezTo>
                      <a:pt x="1319" y="5332"/>
                      <a:pt x="294" y="7743"/>
                      <a:pt x="99" y="10261"/>
                    </a:cubicBezTo>
                    <a:cubicBezTo>
                      <a:pt x="0" y="11524"/>
                      <a:pt x="104" y="12828"/>
                      <a:pt x="466" y="14096"/>
                    </a:cubicBezTo>
                    <a:cubicBezTo>
                      <a:pt x="653" y="14725"/>
                      <a:pt x="875" y="15354"/>
                      <a:pt x="1175" y="15953"/>
                    </a:cubicBezTo>
                    <a:lnTo>
                      <a:pt x="1282" y="16181"/>
                    </a:lnTo>
                    <a:lnTo>
                      <a:pt x="1362" y="16341"/>
                    </a:lnTo>
                    <a:lnTo>
                      <a:pt x="1416" y="16432"/>
                    </a:lnTo>
                    <a:lnTo>
                      <a:pt x="1622" y="16794"/>
                    </a:lnTo>
                    <a:cubicBezTo>
                      <a:pt x="1769" y="17040"/>
                      <a:pt x="1986" y="17377"/>
                      <a:pt x="2168" y="17639"/>
                    </a:cubicBezTo>
                    <a:cubicBezTo>
                      <a:pt x="3672" y="19764"/>
                      <a:pt x="5719" y="21389"/>
                      <a:pt x="7890" y="22556"/>
                    </a:cubicBezTo>
                    <a:cubicBezTo>
                      <a:pt x="10076" y="23744"/>
                      <a:pt x="12329" y="24512"/>
                      <a:pt x="14535" y="25184"/>
                    </a:cubicBezTo>
                    <a:cubicBezTo>
                      <a:pt x="16734" y="25847"/>
                      <a:pt x="18883" y="26377"/>
                      <a:pt x="20907" y="26937"/>
                    </a:cubicBezTo>
                    <a:cubicBezTo>
                      <a:pt x="23058" y="27539"/>
                      <a:pt x="25044" y="27884"/>
                      <a:pt x="26553" y="28569"/>
                    </a:cubicBezTo>
                    <a:cubicBezTo>
                      <a:pt x="27991" y="29155"/>
                      <a:pt x="29136" y="30359"/>
                      <a:pt x="29449" y="31218"/>
                    </a:cubicBezTo>
                    <a:cubicBezTo>
                      <a:pt x="29527" y="31433"/>
                      <a:pt x="29583" y="31620"/>
                      <a:pt x="29583" y="31813"/>
                    </a:cubicBezTo>
                    <a:cubicBezTo>
                      <a:pt x="29591" y="31992"/>
                      <a:pt x="29572" y="32171"/>
                      <a:pt x="29532" y="32345"/>
                    </a:cubicBezTo>
                    <a:cubicBezTo>
                      <a:pt x="29436" y="32680"/>
                      <a:pt x="29099" y="33060"/>
                      <a:pt x="28702" y="33263"/>
                    </a:cubicBezTo>
                    <a:cubicBezTo>
                      <a:pt x="27926" y="33729"/>
                      <a:pt x="26880" y="33477"/>
                      <a:pt x="26733" y="33049"/>
                    </a:cubicBezTo>
                    <a:cubicBezTo>
                      <a:pt x="26396" y="32372"/>
                      <a:pt x="26414" y="31582"/>
                      <a:pt x="26644" y="31256"/>
                    </a:cubicBezTo>
                    <a:cubicBezTo>
                      <a:pt x="26888" y="30884"/>
                      <a:pt x="27300" y="30937"/>
                      <a:pt x="27273" y="30911"/>
                    </a:cubicBezTo>
                    <a:lnTo>
                      <a:pt x="27067" y="30825"/>
                    </a:lnTo>
                    <a:cubicBezTo>
                      <a:pt x="26928" y="30782"/>
                      <a:pt x="26669" y="30745"/>
                      <a:pt x="26361" y="30897"/>
                    </a:cubicBezTo>
                    <a:cubicBezTo>
                      <a:pt x="26045" y="31044"/>
                      <a:pt x="25777" y="31390"/>
                      <a:pt x="25595" y="31815"/>
                    </a:cubicBezTo>
                    <a:cubicBezTo>
                      <a:pt x="25408" y="32246"/>
                      <a:pt x="25298" y="32765"/>
                      <a:pt x="25379" y="33410"/>
                    </a:cubicBezTo>
                    <a:cubicBezTo>
                      <a:pt x="25403" y="33702"/>
                      <a:pt x="25590" y="34208"/>
                      <a:pt x="25855" y="34499"/>
                    </a:cubicBezTo>
                    <a:cubicBezTo>
                      <a:pt x="26117" y="34807"/>
                      <a:pt x="26444" y="35061"/>
                      <a:pt x="26810" y="35241"/>
                    </a:cubicBezTo>
                    <a:cubicBezTo>
                      <a:pt x="27560" y="35613"/>
                      <a:pt x="28456" y="35736"/>
                      <a:pt x="29398" y="35551"/>
                    </a:cubicBezTo>
                    <a:cubicBezTo>
                      <a:pt x="30316" y="35353"/>
                      <a:pt x="31298" y="34882"/>
                      <a:pt x="32032" y="33889"/>
                    </a:cubicBezTo>
                    <a:cubicBezTo>
                      <a:pt x="32422" y="33325"/>
                      <a:pt x="32615" y="32803"/>
                      <a:pt x="32722" y="32177"/>
                    </a:cubicBezTo>
                    <a:cubicBezTo>
                      <a:pt x="32776" y="31882"/>
                      <a:pt x="32797" y="31582"/>
                      <a:pt x="32784" y="31283"/>
                    </a:cubicBezTo>
                    <a:cubicBezTo>
                      <a:pt x="34828" y="34499"/>
                      <a:pt x="34919" y="37103"/>
                      <a:pt x="34413" y="41899"/>
                    </a:cubicBezTo>
                    <a:cubicBezTo>
                      <a:pt x="33530" y="50222"/>
                      <a:pt x="29511" y="52831"/>
                      <a:pt x="29511" y="52831"/>
                    </a:cubicBezTo>
                    <a:lnTo>
                      <a:pt x="37547" y="52743"/>
                    </a:lnTo>
                    <a:lnTo>
                      <a:pt x="37764" y="52743"/>
                    </a:lnTo>
                    <a:lnTo>
                      <a:pt x="45801" y="52655"/>
                    </a:lnTo>
                    <a:cubicBezTo>
                      <a:pt x="45801" y="52655"/>
                      <a:pt x="41725" y="50137"/>
                      <a:pt x="40668" y="41835"/>
                    </a:cubicBezTo>
                    <a:cubicBezTo>
                      <a:pt x="40058" y="37050"/>
                      <a:pt x="40092" y="34443"/>
                      <a:pt x="42067" y="31186"/>
                    </a:cubicBezTo>
                    <a:cubicBezTo>
                      <a:pt x="42059" y="31486"/>
                      <a:pt x="42089" y="31786"/>
                      <a:pt x="42150" y="32080"/>
                    </a:cubicBezTo>
                    <a:cubicBezTo>
                      <a:pt x="42271" y="32704"/>
                      <a:pt x="42474" y="33220"/>
                      <a:pt x="42876" y="33777"/>
                    </a:cubicBezTo>
                    <a:cubicBezTo>
                      <a:pt x="43630" y="34754"/>
                      <a:pt x="44623" y="35203"/>
                      <a:pt x="45544" y="35380"/>
                    </a:cubicBezTo>
                    <a:cubicBezTo>
                      <a:pt x="46489" y="35546"/>
                      <a:pt x="47382" y="35404"/>
                      <a:pt x="48126" y="35013"/>
                    </a:cubicBezTo>
                    <a:cubicBezTo>
                      <a:pt x="48488" y="34826"/>
                      <a:pt x="48809" y="34566"/>
                      <a:pt x="49066" y="34251"/>
                    </a:cubicBezTo>
                    <a:cubicBezTo>
                      <a:pt x="49323" y="33954"/>
                      <a:pt x="49499" y="33445"/>
                      <a:pt x="49518" y="33153"/>
                    </a:cubicBezTo>
                    <a:cubicBezTo>
                      <a:pt x="49585" y="32508"/>
                      <a:pt x="49462" y="31992"/>
                      <a:pt x="49266" y="31564"/>
                    </a:cubicBezTo>
                    <a:cubicBezTo>
                      <a:pt x="49076" y="31143"/>
                      <a:pt x="48801" y="30801"/>
                      <a:pt x="48482" y="30662"/>
                    </a:cubicBezTo>
                    <a:cubicBezTo>
                      <a:pt x="48172" y="30517"/>
                      <a:pt x="47915" y="30560"/>
                      <a:pt x="47776" y="30606"/>
                    </a:cubicBezTo>
                    <a:lnTo>
                      <a:pt x="47570" y="30697"/>
                    </a:lnTo>
                    <a:cubicBezTo>
                      <a:pt x="47543" y="30721"/>
                      <a:pt x="47955" y="30662"/>
                      <a:pt x="48207" y="31028"/>
                    </a:cubicBezTo>
                    <a:cubicBezTo>
                      <a:pt x="48445" y="31347"/>
                      <a:pt x="48480" y="32136"/>
                      <a:pt x="48156" y="32821"/>
                    </a:cubicBezTo>
                    <a:cubicBezTo>
                      <a:pt x="48019" y="33250"/>
                      <a:pt x="46978" y="33525"/>
                      <a:pt x="46192" y="33078"/>
                    </a:cubicBezTo>
                    <a:cubicBezTo>
                      <a:pt x="45790" y="32883"/>
                      <a:pt x="45448" y="32508"/>
                      <a:pt x="45343" y="32177"/>
                    </a:cubicBezTo>
                    <a:cubicBezTo>
                      <a:pt x="45298" y="32005"/>
                      <a:pt x="45276" y="31826"/>
                      <a:pt x="45282" y="31647"/>
                    </a:cubicBezTo>
                    <a:cubicBezTo>
                      <a:pt x="45279" y="31454"/>
                      <a:pt x="45330" y="31264"/>
                      <a:pt x="45402" y="31047"/>
                    </a:cubicBezTo>
                    <a:cubicBezTo>
                      <a:pt x="45696" y="30183"/>
                      <a:pt x="46818" y="28954"/>
                      <a:pt x="48241" y="28339"/>
                    </a:cubicBezTo>
                    <a:cubicBezTo>
                      <a:pt x="49735" y="27622"/>
                      <a:pt x="51713" y="27234"/>
                      <a:pt x="53851" y="26586"/>
                    </a:cubicBezTo>
                    <a:cubicBezTo>
                      <a:pt x="55861" y="25984"/>
                      <a:pt x="57999" y="25408"/>
                      <a:pt x="60185" y="24699"/>
                    </a:cubicBezTo>
                    <a:cubicBezTo>
                      <a:pt x="62372" y="23979"/>
                      <a:pt x="64609" y="23163"/>
                      <a:pt x="66772" y="21929"/>
                    </a:cubicBezTo>
                    <a:cubicBezTo>
                      <a:pt x="68918" y="20717"/>
                      <a:pt x="70930" y="19047"/>
                      <a:pt x="72386" y="16890"/>
                    </a:cubicBezTo>
                    <a:cubicBezTo>
                      <a:pt x="72563" y="16622"/>
                      <a:pt x="72774" y="16283"/>
                      <a:pt x="72916" y="16034"/>
                    </a:cubicBezTo>
                    <a:lnTo>
                      <a:pt x="73117" y="15664"/>
                    </a:lnTo>
                    <a:lnTo>
                      <a:pt x="73165" y="15573"/>
                    </a:lnTo>
                    <a:lnTo>
                      <a:pt x="73243" y="15413"/>
                    </a:lnTo>
                    <a:lnTo>
                      <a:pt x="73347" y="15183"/>
                    </a:lnTo>
                    <a:cubicBezTo>
                      <a:pt x="73639" y="14578"/>
                      <a:pt x="73845" y="13944"/>
                      <a:pt x="74016" y="13309"/>
                    </a:cubicBezTo>
                    <a:cubicBezTo>
                      <a:pt x="74351" y="12035"/>
                      <a:pt x="74423" y="10729"/>
                      <a:pt x="74300" y="9469"/>
                    </a:cubicBezTo>
                    <a:close/>
                    <a:moveTo>
                      <a:pt x="21867" y="23527"/>
                    </a:moveTo>
                    <a:cubicBezTo>
                      <a:pt x="19791" y="22930"/>
                      <a:pt x="17668" y="22379"/>
                      <a:pt x="15594" y="21729"/>
                    </a:cubicBezTo>
                    <a:cubicBezTo>
                      <a:pt x="13531" y="21078"/>
                      <a:pt x="11470" y="20332"/>
                      <a:pt x="9675" y="19325"/>
                    </a:cubicBezTo>
                    <a:cubicBezTo>
                      <a:pt x="7876" y="18319"/>
                      <a:pt x="6273" y="17040"/>
                      <a:pt x="5176" y="15509"/>
                    </a:cubicBezTo>
                    <a:cubicBezTo>
                      <a:pt x="5042" y="15314"/>
                      <a:pt x="4948" y="15185"/>
                      <a:pt x="4807" y="14955"/>
                    </a:cubicBezTo>
                    <a:lnTo>
                      <a:pt x="4598" y="14597"/>
                    </a:lnTo>
                    <a:lnTo>
                      <a:pt x="4555" y="14522"/>
                    </a:lnTo>
                    <a:cubicBezTo>
                      <a:pt x="4574" y="14554"/>
                      <a:pt x="4536" y="14476"/>
                      <a:pt x="4536" y="14476"/>
                    </a:cubicBezTo>
                    <a:lnTo>
                      <a:pt x="4467" y="14326"/>
                    </a:lnTo>
                    <a:cubicBezTo>
                      <a:pt x="4263" y="13941"/>
                      <a:pt x="4116" y="13523"/>
                      <a:pt x="3988" y="13106"/>
                    </a:cubicBezTo>
                    <a:cubicBezTo>
                      <a:pt x="3739" y="12268"/>
                      <a:pt x="3661" y="11380"/>
                      <a:pt x="3723" y="10521"/>
                    </a:cubicBezTo>
                    <a:cubicBezTo>
                      <a:pt x="3843" y="8805"/>
                      <a:pt x="4526" y="7191"/>
                      <a:pt x="5593" y="6124"/>
                    </a:cubicBezTo>
                    <a:cubicBezTo>
                      <a:pt x="5832" y="5840"/>
                      <a:pt x="6158" y="5610"/>
                      <a:pt x="6412" y="5406"/>
                    </a:cubicBezTo>
                    <a:cubicBezTo>
                      <a:pt x="6543" y="5326"/>
                      <a:pt x="6667" y="5235"/>
                      <a:pt x="6790" y="5142"/>
                    </a:cubicBezTo>
                    <a:cubicBezTo>
                      <a:pt x="6961" y="5040"/>
                      <a:pt x="7194" y="4933"/>
                      <a:pt x="7392" y="4831"/>
                    </a:cubicBezTo>
                    <a:cubicBezTo>
                      <a:pt x="7967" y="4558"/>
                      <a:pt x="8703" y="4307"/>
                      <a:pt x="9380" y="4232"/>
                    </a:cubicBezTo>
                    <a:cubicBezTo>
                      <a:pt x="10761" y="4034"/>
                      <a:pt x="12126" y="4197"/>
                      <a:pt x="13298" y="4515"/>
                    </a:cubicBezTo>
                    <a:cubicBezTo>
                      <a:pt x="14478" y="4831"/>
                      <a:pt x="15474" y="5286"/>
                      <a:pt x="16269" y="5695"/>
                    </a:cubicBezTo>
                    <a:cubicBezTo>
                      <a:pt x="16732" y="5936"/>
                      <a:pt x="17179" y="6201"/>
                      <a:pt x="17612" y="6493"/>
                    </a:cubicBezTo>
                    <a:cubicBezTo>
                      <a:pt x="17800" y="10799"/>
                      <a:pt x="19221" y="16754"/>
                      <a:pt x="24573" y="22090"/>
                    </a:cubicBezTo>
                    <a:cubicBezTo>
                      <a:pt x="25753" y="23265"/>
                      <a:pt x="26805" y="24327"/>
                      <a:pt x="27742" y="25296"/>
                    </a:cubicBezTo>
                    <a:cubicBezTo>
                      <a:pt x="25753" y="24437"/>
                      <a:pt x="23725" y="24089"/>
                      <a:pt x="21867" y="23527"/>
                    </a:cubicBezTo>
                    <a:close/>
                    <a:moveTo>
                      <a:pt x="70470" y="12397"/>
                    </a:moveTo>
                    <a:cubicBezTo>
                      <a:pt x="70347" y="12817"/>
                      <a:pt x="70211" y="13234"/>
                      <a:pt x="70015" y="13628"/>
                    </a:cubicBezTo>
                    <a:lnTo>
                      <a:pt x="69948" y="13778"/>
                    </a:lnTo>
                    <a:cubicBezTo>
                      <a:pt x="69948" y="13778"/>
                      <a:pt x="69903" y="13874"/>
                      <a:pt x="69940" y="13807"/>
                    </a:cubicBezTo>
                    <a:lnTo>
                      <a:pt x="69889" y="13898"/>
                    </a:lnTo>
                    <a:lnTo>
                      <a:pt x="69689" y="14262"/>
                    </a:lnTo>
                    <a:cubicBezTo>
                      <a:pt x="69555" y="14498"/>
                      <a:pt x="69461" y="14626"/>
                      <a:pt x="69333" y="14827"/>
                    </a:cubicBezTo>
                    <a:cubicBezTo>
                      <a:pt x="68270" y="16379"/>
                      <a:pt x="66697" y="17688"/>
                      <a:pt x="64917" y="18737"/>
                    </a:cubicBezTo>
                    <a:cubicBezTo>
                      <a:pt x="63140" y="19786"/>
                      <a:pt x="61103" y="20572"/>
                      <a:pt x="59051" y="21268"/>
                    </a:cubicBezTo>
                    <a:cubicBezTo>
                      <a:pt x="56990" y="21961"/>
                      <a:pt x="54881" y="22556"/>
                      <a:pt x="52818" y="23198"/>
                    </a:cubicBezTo>
                    <a:cubicBezTo>
                      <a:pt x="50969" y="23800"/>
                      <a:pt x="48948" y="24193"/>
                      <a:pt x="46976" y="25095"/>
                    </a:cubicBezTo>
                    <a:cubicBezTo>
                      <a:pt x="47894" y="24105"/>
                      <a:pt x="48924" y="23021"/>
                      <a:pt x="50080" y="21817"/>
                    </a:cubicBezTo>
                    <a:cubicBezTo>
                      <a:pt x="55317" y="16368"/>
                      <a:pt x="56613" y="10387"/>
                      <a:pt x="56704" y="6078"/>
                    </a:cubicBezTo>
                    <a:cubicBezTo>
                      <a:pt x="57132" y="5776"/>
                      <a:pt x="57573" y="5500"/>
                      <a:pt x="58034" y="5251"/>
                    </a:cubicBezTo>
                    <a:cubicBezTo>
                      <a:pt x="58818" y="4826"/>
                      <a:pt x="59803" y="4349"/>
                      <a:pt x="60978" y="4009"/>
                    </a:cubicBezTo>
                    <a:cubicBezTo>
                      <a:pt x="62142" y="3664"/>
                      <a:pt x="63504" y="3474"/>
                      <a:pt x="64890" y="3640"/>
                    </a:cubicBezTo>
                    <a:cubicBezTo>
                      <a:pt x="65567" y="3702"/>
                      <a:pt x="66309" y="3937"/>
                      <a:pt x="66892" y="4197"/>
                    </a:cubicBezTo>
                    <a:cubicBezTo>
                      <a:pt x="67090" y="4296"/>
                      <a:pt x="67326" y="4398"/>
                      <a:pt x="67500" y="4497"/>
                    </a:cubicBezTo>
                    <a:cubicBezTo>
                      <a:pt x="67623" y="4585"/>
                      <a:pt x="67748" y="4673"/>
                      <a:pt x="67882" y="4753"/>
                    </a:cubicBezTo>
                    <a:cubicBezTo>
                      <a:pt x="68139" y="4949"/>
                      <a:pt x="68474" y="5174"/>
                      <a:pt x="68717" y="5452"/>
                    </a:cubicBezTo>
                    <a:cubicBezTo>
                      <a:pt x="69806" y="6496"/>
                      <a:pt x="70524" y="8096"/>
                      <a:pt x="70682" y="9809"/>
                    </a:cubicBezTo>
                    <a:cubicBezTo>
                      <a:pt x="70759" y="10663"/>
                      <a:pt x="70703" y="11551"/>
                      <a:pt x="70470" y="1239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2" name="Google Shape;12922;p62"/>
              <p:cNvSpPr/>
              <p:nvPr/>
            </p:nvSpPr>
            <p:spPr>
              <a:xfrm>
                <a:off x="3520750" y="2496900"/>
                <a:ext cx="656300" cy="214450"/>
              </a:xfrm>
              <a:custGeom>
                <a:avLst/>
                <a:gdLst/>
                <a:ahLst/>
                <a:cxnLst/>
                <a:rect l="l" t="t" r="r" b="b"/>
                <a:pathLst>
                  <a:path w="26252" h="8578" fill="none" extrusionOk="0">
                    <a:moveTo>
                      <a:pt x="26252" y="8347"/>
                    </a:moveTo>
                    <a:lnTo>
                      <a:pt x="108" y="8577"/>
                    </a:lnTo>
                    <a:lnTo>
                      <a:pt x="108" y="8577"/>
                    </a:lnTo>
                    <a:lnTo>
                      <a:pt x="1" y="281"/>
                    </a:lnTo>
                    <a:cubicBezTo>
                      <a:pt x="3" y="254"/>
                      <a:pt x="27" y="233"/>
                      <a:pt x="57" y="236"/>
                    </a:cubicBezTo>
                    <a:lnTo>
                      <a:pt x="57" y="236"/>
                    </a:lnTo>
                    <a:lnTo>
                      <a:pt x="26091" y="3"/>
                    </a:lnTo>
                    <a:cubicBezTo>
                      <a:pt x="26118" y="0"/>
                      <a:pt x="26142" y="22"/>
                      <a:pt x="26147" y="48"/>
                    </a:cubicBezTo>
                    <a:lnTo>
                      <a:pt x="26252" y="8345"/>
                    </a:lnTo>
                    <a:lnTo>
                      <a:pt x="26252" y="83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3" name="Google Shape;12923;p62"/>
              <p:cNvSpPr/>
              <p:nvPr/>
            </p:nvSpPr>
            <p:spPr>
              <a:xfrm>
                <a:off x="3448300" y="2706900"/>
                <a:ext cx="8039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2156" h="3585" fill="none" extrusionOk="0">
                    <a:moveTo>
                      <a:pt x="32155" y="3244"/>
                    </a:moveTo>
                    <a:lnTo>
                      <a:pt x="35" y="3584"/>
                    </a:lnTo>
                    <a:lnTo>
                      <a:pt x="35" y="3584"/>
                    </a:lnTo>
                    <a:lnTo>
                      <a:pt x="3" y="399"/>
                    </a:lnTo>
                    <a:cubicBezTo>
                      <a:pt x="0" y="367"/>
                      <a:pt x="27" y="343"/>
                      <a:pt x="57" y="343"/>
                    </a:cubicBezTo>
                    <a:lnTo>
                      <a:pt x="32067" y="1"/>
                    </a:lnTo>
                    <a:cubicBezTo>
                      <a:pt x="32096" y="1"/>
                      <a:pt x="32120" y="25"/>
                      <a:pt x="32123" y="57"/>
                    </a:cubicBezTo>
                    <a:lnTo>
                      <a:pt x="32155" y="32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4" name="Google Shape;12924;p62"/>
              <p:cNvSpPr/>
              <p:nvPr/>
            </p:nvSpPr>
            <p:spPr>
              <a:xfrm>
                <a:off x="3674575" y="1339775"/>
                <a:ext cx="324050" cy="308175"/>
              </a:xfrm>
              <a:custGeom>
                <a:avLst/>
                <a:gdLst/>
                <a:ahLst/>
                <a:cxnLst/>
                <a:rect l="l" t="t" r="r" b="b"/>
                <a:pathLst>
                  <a:path w="12962" h="12327" fill="none" extrusionOk="0">
                    <a:moveTo>
                      <a:pt x="6479" y="0"/>
                    </a:moveTo>
                    <a:lnTo>
                      <a:pt x="8484" y="4060"/>
                    </a:lnTo>
                    <a:lnTo>
                      <a:pt x="12961" y="4710"/>
                    </a:lnTo>
                    <a:lnTo>
                      <a:pt x="9720" y="7868"/>
                    </a:lnTo>
                    <a:lnTo>
                      <a:pt x="10486" y="12327"/>
                    </a:lnTo>
                    <a:lnTo>
                      <a:pt x="6479" y="10221"/>
                    </a:lnTo>
                    <a:lnTo>
                      <a:pt x="2476" y="12327"/>
                    </a:lnTo>
                    <a:lnTo>
                      <a:pt x="3241" y="7868"/>
                    </a:lnTo>
                    <a:lnTo>
                      <a:pt x="0" y="4710"/>
                    </a:lnTo>
                    <a:lnTo>
                      <a:pt x="4478" y="406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25" name="Google Shape;12925;p62"/>
          <p:cNvGrpSpPr/>
          <p:nvPr/>
        </p:nvGrpSpPr>
        <p:grpSpPr>
          <a:xfrm>
            <a:off x="6546943" y="2074305"/>
            <a:ext cx="940737" cy="721067"/>
            <a:chOff x="6599718" y="2068734"/>
            <a:chExt cx="940737" cy="721067"/>
          </a:xfrm>
        </p:grpSpPr>
        <p:sp>
          <p:nvSpPr>
            <p:cNvPr id="12926" name="Google Shape;12926;p62"/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7" name="Google Shape;12927;p62"/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8" name="Google Shape;12928;p62"/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9" name="Google Shape;12929;p62"/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0" name="Google Shape;12930;p62"/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1" name="Google Shape;12931;p62"/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32" name="Google Shape;12932;p62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12933" name="Google Shape;12933;p62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4" name="Google Shape;12934;p62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5" name="Google Shape;12935;p62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6" name="Google Shape;12936;p62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7" name="Google Shape;12937;p62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8" name="Google Shape;12938;p62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939" name="Google Shape;12939;p62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12940" name="Google Shape;12940;p62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1" name="Google Shape;12941;p62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2" name="Google Shape;12942;p62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3" name="Google Shape;12943;p62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4" name="Google Shape;12944;p62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5" name="Google Shape;12945;p62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6" name="Google Shape;12946;p62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2947" name="Google Shape;12947;p62"/>
          <p:cNvGrpSpPr/>
          <p:nvPr/>
        </p:nvGrpSpPr>
        <p:grpSpPr>
          <a:xfrm>
            <a:off x="2430262" y="2078652"/>
            <a:ext cx="712577" cy="712374"/>
            <a:chOff x="2559249" y="2069323"/>
            <a:chExt cx="685566" cy="685634"/>
          </a:xfrm>
        </p:grpSpPr>
        <p:sp>
          <p:nvSpPr>
            <p:cNvPr id="12948" name="Google Shape;12948;p62"/>
            <p:cNvSpPr/>
            <p:nvPr/>
          </p:nvSpPr>
          <p:spPr>
            <a:xfrm>
              <a:off x="2637836" y="2532965"/>
              <a:ext cx="376180" cy="221993"/>
            </a:xfrm>
            <a:custGeom>
              <a:avLst/>
              <a:gdLst/>
              <a:ahLst/>
              <a:cxnLst/>
              <a:rect l="l" t="t" r="r" b="b"/>
              <a:pathLst>
                <a:path w="114864" h="67784" extrusionOk="0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9" name="Google Shape;12949;p62"/>
            <p:cNvSpPr/>
            <p:nvPr/>
          </p:nvSpPr>
          <p:spPr>
            <a:xfrm>
              <a:off x="2910955" y="2421038"/>
              <a:ext cx="327385" cy="318821"/>
            </a:xfrm>
            <a:custGeom>
              <a:avLst/>
              <a:gdLst/>
              <a:ahLst/>
              <a:cxnLst/>
              <a:rect l="l" t="t" r="r" b="b"/>
              <a:pathLst>
                <a:path w="99965" h="97350" extrusionOk="0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0" name="Google Shape;12950;p62"/>
            <p:cNvSpPr/>
            <p:nvPr/>
          </p:nvSpPr>
          <p:spPr>
            <a:xfrm>
              <a:off x="3122726" y="2149918"/>
              <a:ext cx="10490" cy="10015"/>
            </a:xfrm>
            <a:custGeom>
              <a:avLst/>
              <a:gdLst/>
              <a:ahLst/>
              <a:cxnLst/>
              <a:rect l="l" t="t" r="r" b="b"/>
              <a:pathLst>
                <a:path w="3203" h="3058" extrusionOk="0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1" name="Google Shape;12951;p62"/>
            <p:cNvSpPr/>
            <p:nvPr/>
          </p:nvSpPr>
          <p:spPr>
            <a:xfrm>
              <a:off x="3022956" y="2159929"/>
              <a:ext cx="221858" cy="379216"/>
            </a:xfrm>
            <a:custGeom>
              <a:avLst/>
              <a:gdLst/>
              <a:ahLst/>
              <a:cxnLst/>
              <a:rect l="l" t="t" r="r" b="b"/>
              <a:pathLst>
                <a:path w="67743" h="115791" extrusionOk="0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2" name="Google Shape;12952;p62"/>
            <p:cNvSpPr/>
            <p:nvPr/>
          </p:nvSpPr>
          <p:spPr>
            <a:xfrm>
              <a:off x="3001649" y="2257452"/>
              <a:ext cx="4395" cy="2908"/>
            </a:xfrm>
            <a:custGeom>
              <a:avLst/>
              <a:gdLst/>
              <a:ahLst/>
              <a:cxnLst/>
              <a:rect l="l" t="t" r="r" b="b"/>
              <a:pathLst>
                <a:path w="1342" h="888" extrusionOk="0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3" name="Google Shape;12953;p62"/>
            <p:cNvSpPr/>
            <p:nvPr/>
          </p:nvSpPr>
          <p:spPr>
            <a:xfrm>
              <a:off x="3006814" y="2260907"/>
              <a:ext cx="504" cy="373"/>
            </a:xfrm>
            <a:custGeom>
              <a:avLst/>
              <a:gdLst/>
              <a:ahLst/>
              <a:cxnLst/>
              <a:rect l="l" t="t" r="r" b="b"/>
              <a:pathLst>
                <a:path w="154" h="114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4" name="Google Shape;12954;p62"/>
            <p:cNvSpPr/>
            <p:nvPr/>
          </p:nvSpPr>
          <p:spPr>
            <a:xfrm>
              <a:off x="3007315" y="2261277"/>
              <a:ext cx="15645" cy="12190"/>
            </a:xfrm>
            <a:custGeom>
              <a:avLst/>
              <a:gdLst/>
              <a:ahLst/>
              <a:cxnLst/>
              <a:rect l="l" t="t" r="r" b="b"/>
              <a:pathLst>
                <a:path w="4777" h="3722" extrusionOk="0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5" name="Google Shape;12955;p62"/>
            <p:cNvSpPr/>
            <p:nvPr/>
          </p:nvSpPr>
          <p:spPr>
            <a:xfrm>
              <a:off x="3006025" y="2260357"/>
              <a:ext cx="793" cy="553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6" name="Google Shape;12956;p62"/>
            <p:cNvSpPr/>
            <p:nvPr/>
          </p:nvSpPr>
          <p:spPr>
            <a:xfrm>
              <a:off x="2790124" y="2069323"/>
              <a:ext cx="376068" cy="221963"/>
            </a:xfrm>
            <a:custGeom>
              <a:avLst/>
              <a:gdLst/>
              <a:ahLst/>
              <a:cxnLst/>
              <a:rect l="l" t="t" r="r" b="b"/>
              <a:pathLst>
                <a:path w="114830" h="67775" extrusionOk="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7" name="Google Shape;12957;p62"/>
            <p:cNvSpPr/>
            <p:nvPr/>
          </p:nvSpPr>
          <p:spPr>
            <a:xfrm>
              <a:off x="2559328" y="2381300"/>
              <a:ext cx="1294" cy="21877"/>
            </a:xfrm>
            <a:custGeom>
              <a:avLst/>
              <a:gdLst/>
              <a:ahLst/>
              <a:cxnLst/>
              <a:rect l="l" t="t" r="r" b="b"/>
              <a:pathLst>
                <a:path w="395" h="6680" extrusionOk="0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solidFill>
              <a:srgbClr val="A5B7C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8" name="Google Shape;12958;p62"/>
            <p:cNvSpPr/>
            <p:nvPr/>
          </p:nvSpPr>
          <p:spPr>
            <a:xfrm>
              <a:off x="2565429" y="2084349"/>
              <a:ext cx="327628" cy="318828"/>
            </a:xfrm>
            <a:custGeom>
              <a:avLst/>
              <a:gdLst/>
              <a:ahLst/>
              <a:cxnLst/>
              <a:rect l="l" t="t" r="r" b="b"/>
              <a:pathLst>
                <a:path w="100039" h="97352" extrusionOk="0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9" name="Google Shape;12959;p62"/>
            <p:cNvSpPr/>
            <p:nvPr/>
          </p:nvSpPr>
          <p:spPr>
            <a:xfrm>
              <a:off x="2560618" y="2347407"/>
              <a:ext cx="4814" cy="33896"/>
            </a:xfrm>
            <a:custGeom>
              <a:avLst/>
              <a:gdLst/>
              <a:ahLst/>
              <a:cxnLst/>
              <a:rect l="l" t="t" r="r" b="b"/>
              <a:pathLst>
                <a:path w="1470" h="10350" extrusionOk="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0" name="Google Shape;12960;p62"/>
            <p:cNvSpPr/>
            <p:nvPr/>
          </p:nvSpPr>
          <p:spPr>
            <a:xfrm>
              <a:off x="2559249" y="2285083"/>
              <a:ext cx="222808" cy="417520"/>
            </a:xfrm>
            <a:custGeom>
              <a:avLst/>
              <a:gdLst/>
              <a:ahLst/>
              <a:cxnLst/>
              <a:rect l="l" t="t" r="r" b="b"/>
              <a:pathLst>
                <a:path w="68033" h="127487" extrusionOk="0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1" name="Google Shape;12961;p62"/>
          <p:cNvGrpSpPr/>
          <p:nvPr/>
        </p:nvGrpSpPr>
        <p:grpSpPr>
          <a:xfrm>
            <a:off x="7612699" y="1191441"/>
            <a:ext cx="845645" cy="711911"/>
            <a:chOff x="951975" y="315800"/>
            <a:chExt cx="5860325" cy="4933550"/>
          </a:xfrm>
        </p:grpSpPr>
        <p:sp>
          <p:nvSpPr>
            <p:cNvPr id="12962" name="Google Shape;12962;p62"/>
            <p:cNvSpPr/>
            <p:nvPr/>
          </p:nvSpPr>
          <p:spPr>
            <a:xfrm>
              <a:off x="6501500" y="3684025"/>
              <a:ext cx="310800" cy="261200"/>
            </a:xfrm>
            <a:custGeom>
              <a:avLst/>
              <a:gdLst/>
              <a:ahLst/>
              <a:cxnLst/>
              <a:rect l="l" t="t" r="r" b="b"/>
              <a:pathLst>
                <a:path w="12432" h="10448" extrusionOk="0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3" name="Google Shape;12963;p62"/>
            <p:cNvSpPr/>
            <p:nvPr/>
          </p:nvSpPr>
          <p:spPr>
            <a:xfrm>
              <a:off x="6501500" y="2945200"/>
              <a:ext cx="310800" cy="261925"/>
            </a:xfrm>
            <a:custGeom>
              <a:avLst/>
              <a:gdLst/>
              <a:ahLst/>
              <a:cxnLst/>
              <a:rect l="l" t="t" r="r" b="b"/>
              <a:pathLst>
                <a:path w="12432" h="10477" extrusionOk="0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4" name="Google Shape;12964;p62"/>
            <p:cNvSpPr/>
            <p:nvPr/>
          </p:nvSpPr>
          <p:spPr>
            <a:xfrm>
              <a:off x="6501500" y="2202650"/>
              <a:ext cx="310800" cy="266400"/>
            </a:xfrm>
            <a:custGeom>
              <a:avLst/>
              <a:gdLst/>
              <a:ahLst/>
              <a:cxnLst/>
              <a:rect l="l" t="t" r="r" b="b"/>
              <a:pathLst>
                <a:path w="12432" h="10656" extrusionOk="0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5" name="Google Shape;12965;p62"/>
            <p:cNvSpPr/>
            <p:nvPr/>
          </p:nvSpPr>
          <p:spPr>
            <a:xfrm>
              <a:off x="951975" y="3495675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6" name="Google Shape;12966;p62"/>
            <p:cNvSpPr/>
            <p:nvPr/>
          </p:nvSpPr>
          <p:spPr>
            <a:xfrm>
              <a:off x="951975" y="27576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7" name="Google Shape;12967;p62"/>
            <p:cNvSpPr/>
            <p:nvPr/>
          </p:nvSpPr>
          <p:spPr>
            <a:xfrm>
              <a:off x="951975" y="20195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8" name="Google Shape;12968;p62"/>
            <p:cNvSpPr/>
            <p:nvPr/>
          </p:nvSpPr>
          <p:spPr>
            <a:xfrm>
              <a:off x="951975" y="315800"/>
              <a:ext cx="5460750" cy="2719300"/>
            </a:xfrm>
            <a:custGeom>
              <a:avLst/>
              <a:gdLst/>
              <a:ahLst/>
              <a:cxnLst/>
              <a:rect l="l" t="t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9" name="Google Shape;12969;p62"/>
            <p:cNvSpPr/>
            <p:nvPr/>
          </p:nvSpPr>
          <p:spPr>
            <a:xfrm>
              <a:off x="6501500" y="1464200"/>
              <a:ext cx="310800" cy="261550"/>
            </a:xfrm>
            <a:custGeom>
              <a:avLst/>
              <a:gdLst/>
              <a:ahLst/>
              <a:cxnLst/>
              <a:rect l="l" t="t" r="r" b="b"/>
              <a:pathLst>
                <a:path w="12432" h="10462" extrusionOk="0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0" name="Google Shape;12970;p62"/>
          <p:cNvGrpSpPr/>
          <p:nvPr/>
        </p:nvGrpSpPr>
        <p:grpSpPr>
          <a:xfrm>
            <a:off x="3709828" y="2927550"/>
            <a:ext cx="1617932" cy="621724"/>
            <a:chOff x="3862800" y="3038525"/>
            <a:chExt cx="1329006" cy="510698"/>
          </a:xfrm>
        </p:grpSpPr>
        <p:sp>
          <p:nvSpPr>
            <p:cNvPr id="12971" name="Google Shape;12971;p62"/>
            <p:cNvSpPr/>
            <p:nvPr/>
          </p:nvSpPr>
          <p:spPr>
            <a:xfrm>
              <a:off x="4185913" y="3040337"/>
              <a:ext cx="71107" cy="143789"/>
            </a:xfrm>
            <a:custGeom>
              <a:avLst/>
              <a:gdLst/>
              <a:ahLst/>
              <a:cxnLst/>
              <a:rect l="l" t="t" r="r" b="b"/>
              <a:pathLst>
                <a:path w="14722" h="29770" extrusionOk="0">
                  <a:moveTo>
                    <a:pt x="0" y="1"/>
                  </a:moveTo>
                  <a:cubicBezTo>
                    <a:pt x="0" y="11614"/>
                    <a:pt x="5398" y="22573"/>
                    <a:pt x="14721" y="29770"/>
                  </a:cubicBezTo>
                  <a:cubicBezTo>
                    <a:pt x="5562" y="22573"/>
                    <a:pt x="164" y="11614"/>
                    <a:pt x="164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2" name="Google Shape;12972;p62"/>
            <p:cNvSpPr/>
            <p:nvPr/>
          </p:nvSpPr>
          <p:spPr>
            <a:xfrm>
              <a:off x="3967075" y="3045080"/>
              <a:ext cx="403706" cy="397383"/>
            </a:xfrm>
            <a:custGeom>
              <a:avLst/>
              <a:gdLst/>
              <a:ahLst/>
              <a:cxnLst/>
              <a:rect l="l" t="t" r="r" b="b"/>
              <a:pathLst>
                <a:path w="83583" h="82274" extrusionOk="0">
                  <a:moveTo>
                    <a:pt x="83583" y="82273"/>
                  </a:moveTo>
                  <a:cubicBezTo>
                    <a:pt x="37948" y="82273"/>
                    <a:pt x="655" y="45635"/>
                    <a:pt x="0" y="0"/>
                  </a:cubicBezTo>
                  <a:cubicBezTo>
                    <a:pt x="655" y="45635"/>
                    <a:pt x="37948" y="82273"/>
                    <a:pt x="83583" y="82273"/>
                  </a:cubicBezTo>
                  <a:close/>
                </a:path>
              </a:pathLst>
            </a:custGeom>
            <a:solidFill>
              <a:srgbClr val="445D7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73" name="Google Shape;12973;p62"/>
            <p:cNvGrpSpPr/>
            <p:nvPr/>
          </p:nvGrpSpPr>
          <p:grpSpPr>
            <a:xfrm>
              <a:off x="3967075" y="3040337"/>
              <a:ext cx="1019927" cy="402126"/>
              <a:chOff x="3967075" y="3040337"/>
              <a:chExt cx="1019927" cy="402126"/>
            </a:xfrm>
          </p:grpSpPr>
          <p:sp>
            <p:nvSpPr>
              <p:cNvPr id="12974" name="Google Shape;12974;p62"/>
              <p:cNvSpPr/>
              <p:nvPr/>
            </p:nvSpPr>
            <p:spPr>
              <a:xfrm>
                <a:off x="4369197" y="3335999"/>
                <a:ext cx="617805" cy="105869"/>
              </a:xfrm>
              <a:custGeom>
                <a:avLst/>
                <a:gdLst/>
                <a:ahLst/>
                <a:cxnLst/>
                <a:rect l="l" t="t" r="r" b="b"/>
                <a:pathLst>
                  <a:path w="127910" h="21919" fill="none" extrusionOk="0">
                    <a:moveTo>
                      <a:pt x="1" y="21918"/>
                    </a:moveTo>
                    <a:lnTo>
                      <a:pt x="127909" y="21918"/>
                    </a:lnTo>
                    <a:lnTo>
                      <a:pt x="127909" y="1"/>
                    </a:lnTo>
                    <a:lnTo>
                      <a:pt x="164" y="164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5" name="Google Shape;12975;p62"/>
              <p:cNvSpPr/>
              <p:nvPr/>
            </p:nvSpPr>
            <p:spPr>
              <a:xfrm>
                <a:off x="3967075" y="3040337"/>
                <a:ext cx="403706" cy="402126"/>
              </a:xfrm>
              <a:custGeom>
                <a:avLst/>
                <a:gdLst/>
                <a:ahLst/>
                <a:cxnLst/>
                <a:rect l="l" t="t" r="r" b="b"/>
                <a:pathLst>
                  <a:path w="83583" h="83256" fill="none" extrusionOk="0">
                    <a:moveTo>
                      <a:pt x="83419" y="61501"/>
                    </a:moveTo>
                    <a:cubicBezTo>
                      <a:pt x="49397" y="61501"/>
                      <a:pt x="21755" y="34022"/>
                      <a:pt x="21755" y="1"/>
                    </a:cubicBezTo>
                    <a:lnTo>
                      <a:pt x="0" y="1"/>
                    </a:lnTo>
                    <a:lnTo>
                      <a:pt x="0" y="982"/>
                    </a:lnTo>
                    <a:cubicBezTo>
                      <a:pt x="818" y="46617"/>
                      <a:pt x="37948" y="83255"/>
                      <a:pt x="83583" y="83255"/>
                    </a:cubicBez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76" name="Google Shape;12976;p62"/>
            <p:cNvGrpSpPr/>
            <p:nvPr/>
          </p:nvGrpSpPr>
          <p:grpSpPr>
            <a:xfrm>
              <a:off x="4186700" y="3040337"/>
              <a:ext cx="390475" cy="183289"/>
              <a:chOff x="4186700" y="3040337"/>
              <a:chExt cx="390475" cy="183289"/>
            </a:xfrm>
          </p:grpSpPr>
          <p:sp>
            <p:nvSpPr>
              <p:cNvPr id="12977" name="Google Shape;12977;p62"/>
              <p:cNvSpPr/>
              <p:nvPr/>
            </p:nvSpPr>
            <p:spPr>
              <a:xfrm>
                <a:off x="4370181" y="3120129"/>
                <a:ext cx="206994" cy="103497"/>
              </a:xfrm>
              <a:custGeom>
                <a:avLst/>
                <a:gdLst/>
                <a:ahLst/>
                <a:cxnLst/>
                <a:rect l="l" t="t" r="r" b="b"/>
                <a:pathLst>
                  <a:path w="42856" h="21428" fill="none" extrusionOk="0">
                    <a:moveTo>
                      <a:pt x="1" y="21428"/>
                    </a:moveTo>
                    <a:lnTo>
                      <a:pt x="42855" y="21428"/>
                    </a:lnTo>
                    <a:lnTo>
                      <a:pt x="42855" y="1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8" name="Google Shape;12978;p62"/>
              <p:cNvSpPr/>
              <p:nvPr/>
            </p:nvSpPr>
            <p:spPr>
              <a:xfrm>
                <a:off x="4186700" y="3040337"/>
                <a:ext cx="184081" cy="183289"/>
              </a:xfrm>
              <a:custGeom>
                <a:avLst/>
                <a:gdLst/>
                <a:ahLst/>
                <a:cxnLst/>
                <a:rect l="l" t="t" r="r" b="b"/>
                <a:pathLst>
                  <a:path w="38112" h="37948" fill="none" extrusionOk="0">
                    <a:moveTo>
                      <a:pt x="38112" y="16521"/>
                    </a:moveTo>
                    <a:cubicBezTo>
                      <a:pt x="28789" y="16521"/>
                      <a:pt x="21264" y="9160"/>
                      <a:pt x="21264" y="1"/>
                    </a:cubicBezTo>
                    <a:lnTo>
                      <a:pt x="1" y="1"/>
                    </a:lnTo>
                    <a:cubicBezTo>
                      <a:pt x="1" y="11614"/>
                      <a:pt x="5399" y="22573"/>
                      <a:pt x="14558" y="29770"/>
                    </a:cubicBezTo>
                    <a:cubicBezTo>
                      <a:pt x="21264" y="35004"/>
                      <a:pt x="29606" y="37948"/>
                      <a:pt x="38112" y="37948"/>
                    </a:cubicBezTo>
                    <a:lnTo>
                      <a:pt x="38112" y="37948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79" name="Google Shape;12979;p62"/>
            <p:cNvGrpSpPr/>
            <p:nvPr/>
          </p:nvGrpSpPr>
          <p:grpSpPr>
            <a:xfrm>
              <a:off x="4073727" y="3040337"/>
              <a:ext cx="697794" cy="296263"/>
              <a:chOff x="4073727" y="3040337"/>
              <a:chExt cx="697794" cy="296263"/>
            </a:xfrm>
          </p:grpSpPr>
          <p:sp>
            <p:nvSpPr>
              <p:cNvPr id="12980" name="Google Shape;12980;p62"/>
              <p:cNvSpPr/>
              <p:nvPr/>
            </p:nvSpPr>
            <p:spPr>
              <a:xfrm>
                <a:off x="4370181" y="3223621"/>
                <a:ext cx="401339" cy="112979"/>
              </a:xfrm>
              <a:custGeom>
                <a:avLst/>
                <a:gdLst/>
                <a:ahLst/>
                <a:cxnLst/>
                <a:rect l="l" t="t" r="r" b="b"/>
                <a:pathLst>
                  <a:path w="83093" h="23391" fill="none" extrusionOk="0">
                    <a:moveTo>
                      <a:pt x="1" y="23391"/>
                    </a:moveTo>
                    <a:lnTo>
                      <a:pt x="83092" y="23391"/>
                    </a:lnTo>
                    <a:lnTo>
                      <a:pt x="83092" y="1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1" name="Google Shape;12981;p62"/>
              <p:cNvSpPr/>
              <p:nvPr/>
            </p:nvSpPr>
            <p:spPr>
              <a:xfrm>
                <a:off x="4073727" y="3040337"/>
                <a:ext cx="297055" cy="296263"/>
              </a:xfrm>
              <a:custGeom>
                <a:avLst/>
                <a:gdLst/>
                <a:ahLst/>
                <a:cxnLst/>
                <a:rect l="l" t="t" r="r" b="b"/>
                <a:pathLst>
                  <a:path w="61502" h="61338" fill="none" extrusionOk="0">
                    <a:moveTo>
                      <a:pt x="61502" y="37948"/>
                    </a:moveTo>
                    <a:lnTo>
                      <a:pt x="61502" y="37948"/>
                    </a:lnTo>
                    <a:cubicBezTo>
                      <a:pt x="52833" y="37948"/>
                      <a:pt x="44654" y="35004"/>
                      <a:pt x="37948" y="29770"/>
                    </a:cubicBezTo>
                    <a:cubicBezTo>
                      <a:pt x="28789" y="22573"/>
                      <a:pt x="23391" y="11614"/>
                      <a:pt x="23227" y="1"/>
                    </a:cubicBezTo>
                    <a:lnTo>
                      <a:pt x="1" y="1"/>
                    </a:lnTo>
                    <a:cubicBezTo>
                      <a:pt x="1" y="33859"/>
                      <a:pt x="27480" y="61338"/>
                      <a:pt x="61502" y="61338"/>
                    </a:cubicBezTo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82" name="Google Shape;12982;p62"/>
            <p:cNvGrpSpPr/>
            <p:nvPr/>
          </p:nvGrpSpPr>
          <p:grpSpPr>
            <a:xfrm>
              <a:off x="3862800" y="3038525"/>
              <a:ext cx="1329006" cy="510698"/>
              <a:chOff x="3862800" y="3038525"/>
              <a:chExt cx="1329006" cy="510698"/>
            </a:xfrm>
          </p:grpSpPr>
          <p:sp>
            <p:nvSpPr>
              <p:cNvPr id="12983" name="Google Shape;12983;p62"/>
              <p:cNvSpPr/>
              <p:nvPr/>
            </p:nvSpPr>
            <p:spPr>
              <a:xfrm>
                <a:off x="4370175" y="3441875"/>
                <a:ext cx="821631" cy="107348"/>
              </a:xfrm>
              <a:custGeom>
                <a:avLst/>
                <a:gdLst/>
                <a:ahLst/>
                <a:cxnLst/>
                <a:rect l="l" t="t" r="r" b="b"/>
                <a:pathLst>
                  <a:path w="170110" h="21919" fill="none" extrusionOk="0">
                    <a:moveTo>
                      <a:pt x="1" y="21918"/>
                    </a:moveTo>
                    <a:lnTo>
                      <a:pt x="170110" y="21918"/>
                    </a:lnTo>
                    <a:lnTo>
                      <a:pt x="170110" y="0"/>
                    </a:ln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4" name="Google Shape;12984;p62"/>
              <p:cNvSpPr/>
              <p:nvPr/>
            </p:nvSpPr>
            <p:spPr>
              <a:xfrm>
                <a:off x="3862800" y="3038525"/>
                <a:ext cx="507990" cy="510620"/>
              </a:xfrm>
              <a:custGeom>
                <a:avLst/>
                <a:gdLst/>
                <a:ahLst/>
                <a:cxnLst/>
                <a:rect l="l" t="t" r="r" b="b"/>
                <a:pathLst>
                  <a:path w="105174" h="105500" fill="none" extrusionOk="0">
                    <a:moveTo>
                      <a:pt x="105174" y="83418"/>
                    </a:moveTo>
                    <a:cubicBezTo>
                      <a:pt x="59539" y="83418"/>
                      <a:pt x="22246" y="46780"/>
                      <a:pt x="21591" y="1145"/>
                    </a:cubicBezTo>
                    <a:lnTo>
                      <a:pt x="21591" y="0"/>
                    </a:lnTo>
                    <a:lnTo>
                      <a:pt x="1" y="0"/>
                    </a:lnTo>
                    <a:cubicBezTo>
                      <a:pt x="1" y="58229"/>
                      <a:pt x="46944" y="105336"/>
                      <a:pt x="105174" y="105500"/>
                    </a:cubicBezTo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85" name="Google Shape;12985;p62"/>
          <p:cNvGrpSpPr/>
          <p:nvPr/>
        </p:nvGrpSpPr>
        <p:grpSpPr>
          <a:xfrm>
            <a:off x="718150" y="1191441"/>
            <a:ext cx="883205" cy="775176"/>
            <a:chOff x="649648" y="271400"/>
            <a:chExt cx="6215377" cy="5455143"/>
          </a:xfrm>
        </p:grpSpPr>
        <p:sp>
          <p:nvSpPr>
            <p:cNvPr id="12986" name="Google Shape;12986;p62"/>
            <p:cNvSpPr/>
            <p:nvPr/>
          </p:nvSpPr>
          <p:spPr>
            <a:xfrm>
              <a:off x="2641907" y="3717593"/>
              <a:ext cx="3573900" cy="2008950"/>
            </a:xfrm>
            <a:custGeom>
              <a:avLst/>
              <a:gdLst/>
              <a:ahLst/>
              <a:cxnLst/>
              <a:rect l="l" t="t" r="r" b="b"/>
              <a:pathLst>
                <a:path w="142956" h="80358" fill="none" extrusionOk="0">
                  <a:moveTo>
                    <a:pt x="0" y="50612"/>
                  </a:moveTo>
                  <a:cubicBezTo>
                    <a:pt x="53053" y="80357"/>
                    <a:pt x="120314" y="56605"/>
                    <a:pt x="142956" y="0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7" name="Google Shape;12987;p62"/>
            <p:cNvSpPr/>
            <p:nvPr/>
          </p:nvSpPr>
          <p:spPr>
            <a:xfrm>
              <a:off x="1359875" y="2446825"/>
              <a:ext cx="338550" cy="1598275"/>
            </a:xfrm>
            <a:custGeom>
              <a:avLst/>
              <a:gdLst/>
              <a:ahLst/>
              <a:cxnLst/>
              <a:rect l="l" t="t" r="r" b="b"/>
              <a:pathLst>
                <a:path w="13542" h="63931" fill="none" extrusionOk="0">
                  <a:moveTo>
                    <a:pt x="888" y="0"/>
                  </a:moveTo>
                  <a:cubicBezTo>
                    <a:pt x="223" y="4440"/>
                    <a:pt x="1" y="9102"/>
                    <a:pt x="1" y="13763"/>
                  </a:cubicBezTo>
                  <a:cubicBezTo>
                    <a:pt x="1" y="31300"/>
                    <a:pt x="4662" y="48614"/>
                    <a:pt x="13541" y="63931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8" name="Google Shape;12988;p62"/>
            <p:cNvSpPr/>
            <p:nvPr/>
          </p:nvSpPr>
          <p:spPr>
            <a:xfrm>
              <a:off x="1709500" y="271400"/>
              <a:ext cx="5149975" cy="2519525"/>
            </a:xfrm>
            <a:custGeom>
              <a:avLst/>
              <a:gdLst/>
              <a:ahLst/>
              <a:cxnLst/>
              <a:rect l="l" t="t" r="r" b="b"/>
              <a:pathLst>
                <a:path w="205999" h="100781" fill="none" extrusionOk="0">
                  <a:moveTo>
                    <a:pt x="187352" y="100780"/>
                  </a:moveTo>
                  <a:cubicBezTo>
                    <a:pt x="187352" y="77694"/>
                    <a:pt x="179361" y="55496"/>
                    <a:pt x="165154" y="37738"/>
                  </a:cubicBezTo>
                  <a:lnTo>
                    <a:pt x="187352" y="37738"/>
                  </a:lnTo>
                  <a:cubicBezTo>
                    <a:pt x="197563" y="37738"/>
                    <a:pt x="205998" y="29302"/>
                    <a:pt x="205998" y="18869"/>
                  </a:cubicBezTo>
                  <a:cubicBezTo>
                    <a:pt x="205998" y="8436"/>
                    <a:pt x="197563" y="1"/>
                    <a:pt x="187352" y="1"/>
                  </a:cubicBezTo>
                  <a:lnTo>
                    <a:pt x="91012" y="1"/>
                  </a:lnTo>
                  <a:lnTo>
                    <a:pt x="89681" y="1"/>
                  </a:lnTo>
                  <a:lnTo>
                    <a:pt x="86573" y="1"/>
                  </a:lnTo>
                  <a:cubicBezTo>
                    <a:pt x="51056" y="1"/>
                    <a:pt x="17981" y="18869"/>
                    <a:pt x="0" y="49725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9" name="Google Shape;12989;p62"/>
            <p:cNvSpPr/>
            <p:nvPr/>
          </p:nvSpPr>
          <p:spPr>
            <a:xfrm>
              <a:off x="5965975" y="415700"/>
              <a:ext cx="754750" cy="754750"/>
            </a:xfrm>
            <a:custGeom>
              <a:avLst/>
              <a:gdLst/>
              <a:ahLst/>
              <a:cxnLst/>
              <a:rect l="l" t="t" r="r" b="b"/>
              <a:pathLst>
                <a:path w="30190" h="30190" fill="none" extrusionOk="0">
                  <a:moveTo>
                    <a:pt x="17315" y="0"/>
                  </a:moveTo>
                  <a:cubicBezTo>
                    <a:pt x="5772" y="0"/>
                    <a:pt x="0" y="13763"/>
                    <a:pt x="7992" y="21977"/>
                  </a:cubicBezTo>
                  <a:cubicBezTo>
                    <a:pt x="16205" y="30190"/>
                    <a:pt x="30190" y="24418"/>
                    <a:pt x="30190" y="12875"/>
                  </a:cubicBezTo>
                  <a:cubicBezTo>
                    <a:pt x="30190" y="5772"/>
                    <a:pt x="24418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0" name="Google Shape;12990;p62"/>
            <p:cNvSpPr/>
            <p:nvPr/>
          </p:nvSpPr>
          <p:spPr>
            <a:xfrm>
              <a:off x="699475" y="2457925"/>
              <a:ext cx="5183275" cy="2647150"/>
            </a:xfrm>
            <a:custGeom>
              <a:avLst/>
              <a:gdLst/>
              <a:ahLst/>
              <a:cxnLst/>
              <a:rect l="l" t="t" r="r" b="b"/>
              <a:pathLst>
                <a:path w="207331" h="105886" fill="none" extrusionOk="0">
                  <a:moveTo>
                    <a:pt x="39513" y="0"/>
                  </a:moveTo>
                  <a:cubicBezTo>
                    <a:pt x="38847" y="4440"/>
                    <a:pt x="38404" y="8880"/>
                    <a:pt x="38626" y="13319"/>
                  </a:cubicBezTo>
                  <a:cubicBezTo>
                    <a:pt x="38404" y="31300"/>
                    <a:pt x="43953" y="48836"/>
                    <a:pt x="54164" y="63487"/>
                  </a:cubicBezTo>
                  <a:lnTo>
                    <a:pt x="18869" y="63487"/>
                  </a:lnTo>
                  <a:cubicBezTo>
                    <a:pt x="8436" y="63487"/>
                    <a:pt x="1" y="71922"/>
                    <a:pt x="1" y="82355"/>
                  </a:cubicBezTo>
                  <a:cubicBezTo>
                    <a:pt x="1" y="92566"/>
                    <a:pt x="8436" y="101002"/>
                    <a:pt x="18869" y="101002"/>
                  </a:cubicBezTo>
                  <a:lnTo>
                    <a:pt x="116097" y="101002"/>
                  </a:lnTo>
                  <a:cubicBezTo>
                    <a:pt x="154277" y="105885"/>
                    <a:pt x="191126" y="85463"/>
                    <a:pt x="207331" y="50390"/>
                  </a:cubicBezTo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1" name="Google Shape;12991;p62"/>
            <p:cNvSpPr/>
            <p:nvPr/>
          </p:nvSpPr>
          <p:spPr>
            <a:xfrm>
              <a:off x="2075775" y="387950"/>
              <a:ext cx="4012325" cy="2402975"/>
            </a:xfrm>
            <a:custGeom>
              <a:avLst/>
              <a:gdLst/>
              <a:ahLst/>
              <a:cxnLst/>
              <a:rect l="l" t="t" r="r" b="b"/>
              <a:pathLst>
                <a:path w="160493" h="96119" fill="none" extrusionOk="0">
                  <a:moveTo>
                    <a:pt x="160492" y="96118"/>
                  </a:moveTo>
                  <a:cubicBezTo>
                    <a:pt x="160492" y="57494"/>
                    <a:pt x="135630" y="23530"/>
                    <a:pt x="99003" y="11765"/>
                  </a:cubicBezTo>
                  <a:cubicBezTo>
                    <a:pt x="62377" y="0"/>
                    <a:pt x="22420" y="13097"/>
                    <a:pt x="0" y="44397"/>
                  </a:cubicBezTo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2" name="Google Shape;12992;p62"/>
            <p:cNvSpPr/>
            <p:nvPr/>
          </p:nvSpPr>
          <p:spPr>
            <a:xfrm>
              <a:off x="649648" y="670971"/>
              <a:ext cx="5183118" cy="4298214"/>
            </a:xfrm>
            <a:custGeom>
              <a:avLst/>
              <a:gdLst/>
              <a:ahLst/>
              <a:cxnLst/>
              <a:rect l="l" t="t" r="r" b="b"/>
              <a:pathLst>
                <a:path w="205333" h="170260" fill="none" extrusionOk="0">
                  <a:moveTo>
                    <a:pt x="205333" y="84575"/>
                  </a:moveTo>
                  <a:cubicBezTo>
                    <a:pt x="205333" y="51944"/>
                    <a:pt x="185133" y="22865"/>
                    <a:pt x="154721" y="11322"/>
                  </a:cubicBezTo>
                  <a:cubicBezTo>
                    <a:pt x="124088" y="1"/>
                    <a:pt x="89681" y="8880"/>
                    <a:pt x="68371" y="33520"/>
                  </a:cubicBezTo>
                  <a:lnTo>
                    <a:pt x="18869" y="33520"/>
                  </a:lnTo>
                  <a:cubicBezTo>
                    <a:pt x="8436" y="33520"/>
                    <a:pt x="1" y="41955"/>
                    <a:pt x="1" y="52388"/>
                  </a:cubicBezTo>
                  <a:cubicBezTo>
                    <a:pt x="1" y="62599"/>
                    <a:pt x="8436" y="71034"/>
                    <a:pt x="18869" y="71034"/>
                  </a:cubicBezTo>
                  <a:lnTo>
                    <a:pt x="50612" y="71034"/>
                  </a:lnTo>
                  <a:cubicBezTo>
                    <a:pt x="44175" y="108549"/>
                    <a:pt x="65929" y="145176"/>
                    <a:pt x="101668" y="157607"/>
                  </a:cubicBezTo>
                  <a:cubicBezTo>
                    <a:pt x="137629" y="170260"/>
                    <a:pt x="177363" y="155165"/>
                    <a:pt x="195788" y="121868"/>
                  </a:cubicBezTo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3" name="Google Shape;12993;p62"/>
            <p:cNvSpPr/>
            <p:nvPr/>
          </p:nvSpPr>
          <p:spPr>
            <a:xfrm>
              <a:off x="1731700" y="1059450"/>
              <a:ext cx="5133325" cy="3762600"/>
            </a:xfrm>
            <a:custGeom>
              <a:avLst/>
              <a:gdLst/>
              <a:ahLst/>
              <a:cxnLst/>
              <a:rect l="l" t="t" r="r" b="b"/>
              <a:pathLst>
                <a:path w="205333" h="150504" fill="none" extrusionOk="0">
                  <a:moveTo>
                    <a:pt x="85685" y="0"/>
                  </a:moveTo>
                  <a:cubicBezTo>
                    <a:pt x="33297" y="222"/>
                    <a:pt x="0" y="56383"/>
                    <a:pt x="25306" y="102333"/>
                  </a:cubicBezTo>
                  <a:cubicBezTo>
                    <a:pt x="50390" y="148283"/>
                    <a:pt x="115652" y="150503"/>
                    <a:pt x="144066" y="106551"/>
                  </a:cubicBezTo>
                  <a:lnTo>
                    <a:pt x="186464" y="106551"/>
                  </a:lnTo>
                  <a:cubicBezTo>
                    <a:pt x="196897" y="106551"/>
                    <a:pt x="205332" y="98116"/>
                    <a:pt x="205332" y="87683"/>
                  </a:cubicBezTo>
                  <a:cubicBezTo>
                    <a:pt x="205332" y="77250"/>
                    <a:pt x="196897" y="68814"/>
                    <a:pt x="186464" y="68814"/>
                  </a:cubicBezTo>
                  <a:lnTo>
                    <a:pt x="154943" y="68814"/>
                  </a:lnTo>
                  <a:cubicBezTo>
                    <a:pt x="154721" y="30856"/>
                    <a:pt x="123865" y="0"/>
                    <a:pt x="856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4" name="Google Shape;12994;p62"/>
            <p:cNvSpPr/>
            <p:nvPr/>
          </p:nvSpPr>
          <p:spPr>
            <a:xfrm>
              <a:off x="5965975" y="2912975"/>
              <a:ext cx="754750" cy="754775"/>
            </a:xfrm>
            <a:custGeom>
              <a:avLst/>
              <a:gdLst/>
              <a:ahLst/>
              <a:cxnLst/>
              <a:rect l="l" t="t" r="r" b="b"/>
              <a:pathLst>
                <a:path w="30190" h="30191" fill="none" extrusionOk="0">
                  <a:moveTo>
                    <a:pt x="17315" y="1"/>
                  </a:moveTo>
                  <a:cubicBezTo>
                    <a:pt x="5772" y="1"/>
                    <a:pt x="0" y="13764"/>
                    <a:pt x="7992" y="21977"/>
                  </a:cubicBezTo>
                  <a:cubicBezTo>
                    <a:pt x="16205" y="30190"/>
                    <a:pt x="30190" y="24419"/>
                    <a:pt x="30190" y="12876"/>
                  </a:cubicBezTo>
                  <a:cubicBezTo>
                    <a:pt x="30190" y="5772"/>
                    <a:pt x="24418" y="1"/>
                    <a:pt x="173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5" name="Google Shape;12995;p62"/>
            <p:cNvSpPr/>
            <p:nvPr/>
          </p:nvSpPr>
          <p:spPr>
            <a:xfrm>
              <a:off x="2453125" y="1464550"/>
              <a:ext cx="2874675" cy="2785900"/>
            </a:xfrm>
            <a:custGeom>
              <a:avLst/>
              <a:gdLst/>
              <a:ahLst/>
              <a:cxnLst/>
              <a:rect l="l" t="t" r="r" b="b"/>
              <a:pathLst>
                <a:path w="114987" h="111436" fill="none" extrusionOk="0">
                  <a:moveTo>
                    <a:pt x="56828" y="1"/>
                  </a:moveTo>
                  <a:cubicBezTo>
                    <a:pt x="31744" y="1"/>
                    <a:pt x="9990" y="17759"/>
                    <a:pt x="4884" y="42621"/>
                  </a:cubicBezTo>
                  <a:cubicBezTo>
                    <a:pt x="1" y="67483"/>
                    <a:pt x="13320" y="92123"/>
                    <a:pt x="36628" y="101890"/>
                  </a:cubicBezTo>
                  <a:cubicBezTo>
                    <a:pt x="59936" y="111435"/>
                    <a:pt x="87017" y="103444"/>
                    <a:pt x="101002" y="82356"/>
                  </a:cubicBezTo>
                  <a:cubicBezTo>
                    <a:pt x="114987" y="61268"/>
                    <a:pt x="112323" y="33298"/>
                    <a:pt x="94343" y="15539"/>
                  </a:cubicBezTo>
                  <a:cubicBezTo>
                    <a:pt x="84353" y="5550"/>
                    <a:pt x="71035" y="1"/>
                    <a:pt x="568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6" name="Google Shape;12996;p62"/>
            <p:cNvSpPr/>
            <p:nvPr/>
          </p:nvSpPr>
          <p:spPr>
            <a:xfrm>
              <a:off x="732775" y="4183825"/>
              <a:ext cx="754775" cy="760300"/>
            </a:xfrm>
            <a:custGeom>
              <a:avLst/>
              <a:gdLst/>
              <a:ahLst/>
              <a:cxnLst/>
              <a:rect l="l" t="t" r="r" b="b"/>
              <a:pathLst>
                <a:path w="30191" h="30412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7992" y="22199"/>
                  </a:cubicBezTo>
                  <a:cubicBezTo>
                    <a:pt x="16205" y="30412"/>
                    <a:pt x="30190" y="24640"/>
                    <a:pt x="30190" y="13097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7" name="Google Shape;12997;p62"/>
            <p:cNvSpPr/>
            <p:nvPr/>
          </p:nvSpPr>
          <p:spPr>
            <a:xfrm>
              <a:off x="732775" y="1669900"/>
              <a:ext cx="754775" cy="754750"/>
            </a:xfrm>
            <a:custGeom>
              <a:avLst/>
              <a:gdLst/>
              <a:ahLst/>
              <a:cxnLst/>
              <a:rect l="l" t="t" r="r" b="b"/>
              <a:pathLst>
                <a:path w="30191" h="30190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8214" y="22198"/>
                  </a:cubicBezTo>
                  <a:cubicBezTo>
                    <a:pt x="16205" y="30189"/>
                    <a:pt x="30190" y="24418"/>
                    <a:pt x="30190" y="12875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8" name="Google Shape;12998;p62"/>
          <p:cNvGrpSpPr/>
          <p:nvPr/>
        </p:nvGrpSpPr>
        <p:grpSpPr>
          <a:xfrm>
            <a:off x="2326452" y="1191441"/>
            <a:ext cx="767704" cy="815489"/>
            <a:chOff x="2499700" y="1135950"/>
            <a:chExt cx="732402" cy="777990"/>
          </a:xfrm>
        </p:grpSpPr>
        <p:grpSp>
          <p:nvGrpSpPr>
            <p:cNvPr id="12999" name="Google Shape;12999;p62"/>
            <p:cNvGrpSpPr/>
            <p:nvPr/>
          </p:nvGrpSpPr>
          <p:grpSpPr>
            <a:xfrm>
              <a:off x="2499700" y="1135950"/>
              <a:ext cx="732402" cy="694705"/>
              <a:chOff x="2499700" y="1135950"/>
              <a:chExt cx="732402" cy="694705"/>
            </a:xfrm>
          </p:grpSpPr>
          <p:sp>
            <p:nvSpPr>
              <p:cNvPr id="13000" name="Google Shape;13000;p62"/>
              <p:cNvSpPr/>
              <p:nvPr/>
            </p:nvSpPr>
            <p:spPr>
              <a:xfrm>
                <a:off x="2721907" y="1135950"/>
                <a:ext cx="288719" cy="199571"/>
              </a:xfrm>
              <a:custGeom>
                <a:avLst/>
                <a:gdLst/>
                <a:ahLst/>
                <a:cxnLst/>
                <a:rect l="l" t="t" r="r" b="b"/>
                <a:pathLst>
                  <a:path w="81559" h="56376" extrusionOk="0">
                    <a:moveTo>
                      <a:pt x="40780" y="1"/>
                    </a:moveTo>
                    <a:cubicBezTo>
                      <a:pt x="38862" y="1"/>
                      <a:pt x="36944" y="556"/>
                      <a:pt x="35329" y="1666"/>
                    </a:cubicBezTo>
                    <a:cubicBezTo>
                      <a:pt x="24427" y="9338"/>
                      <a:pt x="1211" y="28718"/>
                      <a:pt x="0" y="51329"/>
                    </a:cubicBezTo>
                    <a:lnTo>
                      <a:pt x="1211" y="51732"/>
                    </a:lnTo>
                    <a:cubicBezTo>
                      <a:pt x="4845" y="52944"/>
                      <a:pt x="8479" y="54357"/>
                      <a:pt x="12113" y="56174"/>
                    </a:cubicBezTo>
                    <a:lnTo>
                      <a:pt x="12113" y="53145"/>
                    </a:lnTo>
                    <a:cubicBezTo>
                      <a:pt x="12113" y="36591"/>
                      <a:pt x="29071" y="22662"/>
                      <a:pt x="36944" y="17009"/>
                    </a:cubicBezTo>
                    <a:cubicBezTo>
                      <a:pt x="38155" y="16202"/>
                      <a:pt x="39467" y="15798"/>
                      <a:pt x="40780" y="15798"/>
                    </a:cubicBezTo>
                    <a:cubicBezTo>
                      <a:pt x="42092" y="15798"/>
                      <a:pt x="43404" y="16202"/>
                      <a:pt x="44615" y="17009"/>
                    </a:cubicBezTo>
                    <a:cubicBezTo>
                      <a:pt x="52489" y="22662"/>
                      <a:pt x="69446" y="36591"/>
                      <a:pt x="69446" y="53145"/>
                    </a:cubicBezTo>
                    <a:lnTo>
                      <a:pt x="69446" y="56376"/>
                    </a:lnTo>
                    <a:cubicBezTo>
                      <a:pt x="72878" y="54559"/>
                      <a:pt x="76512" y="53145"/>
                      <a:pt x="80146" y="51934"/>
                    </a:cubicBezTo>
                    <a:lnTo>
                      <a:pt x="81559" y="51530"/>
                    </a:lnTo>
                    <a:cubicBezTo>
                      <a:pt x="80751" y="28920"/>
                      <a:pt x="57132" y="9540"/>
                      <a:pt x="46230" y="1666"/>
                    </a:cubicBezTo>
                    <a:cubicBezTo>
                      <a:pt x="44615" y="556"/>
                      <a:pt x="42697" y="1"/>
                      <a:pt x="407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1" name="Google Shape;13001;p62"/>
              <p:cNvSpPr/>
              <p:nvPr/>
            </p:nvSpPr>
            <p:spPr>
              <a:xfrm>
                <a:off x="2499700" y="1313180"/>
                <a:ext cx="225119" cy="278853"/>
              </a:xfrm>
              <a:custGeom>
                <a:avLst/>
                <a:gdLst/>
                <a:ahLst/>
                <a:cxnLst/>
                <a:rect l="l" t="t" r="r" b="b"/>
                <a:pathLst>
                  <a:path w="63593" h="78772" extrusionOk="0">
                    <a:moveTo>
                      <a:pt x="53819" y="1"/>
                    </a:moveTo>
                    <a:cubicBezTo>
                      <a:pt x="53376" y="1"/>
                      <a:pt x="52933" y="13"/>
                      <a:pt x="52489" y="39"/>
                    </a:cubicBezTo>
                    <a:cubicBezTo>
                      <a:pt x="33311" y="39"/>
                      <a:pt x="13527" y="12758"/>
                      <a:pt x="4442" y="19420"/>
                    </a:cubicBezTo>
                    <a:cubicBezTo>
                      <a:pt x="1212" y="21842"/>
                      <a:pt x="1" y="26082"/>
                      <a:pt x="1212" y="29917"/>
                    </a:cubicBezTo>
                    <a:cubicBezTo>
                      <a:pt x="5048" y="42434"/>
                      <a:pt x="16353" y="70697"/>
                      <a:pt x="37550" y="78772"/>
                    </a:cubicBezTo>
                    <a:cubicBezTo>
                      <a:pt x="37752" y="78368"/>
                      <a:pt x="37954" y="77964"/>
                      <a:pt x="38156" y="77561"/>
                    </a:cubicBezTo>
                    <a:cubicBezTo>
                      <a:pt x="40377" y="74533"/>
                      <a:pt x="43001" y="71504"/>
                      <a:pt x="45827" y="68678"/>
                    </a:cubicBezTo>
                    <a:cubicBezTo>
                      <a:pt x="44818" y="68476"/>
                      <a:pt x="43809" y="68072"/>
                      <a:pt x="42799" y="67871"/>
                    </a:cubicBezTo>
                    <a:cubicBezTo>
                      <a:pt x="27255" y="62824"/>
                      <a:pt x="19179" y="42232"/>
                      <a:pt x="16151" y="32946"/>
                    </a:cubicBezTo>
                    <a:cubicBezTo>
                      <a:pt x="15344" y="30321"/>
                      <a:pt x="16353" y="27293"/>
                      <a:pt x="18574" y="25678"/>
                    </a:cubicBezTo>
                    <a:cubicBezTo>
                      <a:pt x="25034" y="20833"/>
                      <a:pt x="38963" y="11748"/>
                      <a:pt x="52489" y="11748"/>
                    </a:cubicBezTo>
                    <a:cubicBezTo>
                      <a:pt x="55316" y="11748"/>
                      <a:pt x="57940" y="12152"/>
                      <a:pt x="60564" y="12960"/>
                    </a:cubicBezTo>
                    <a:cubicBezTo>
                      <a:pt x="61574" y="13363"/>
                      <a:pt x="62583" y="13767"/>
                      <a:pt x="63593" y="14171"/>
                    </a:cubicBezTo>
                    <a:cubicBezTo>
                      <a:pt x="62987" y="10335"/>
                      <a:pt x="62785" y="6701"/>
                      <a:pt x="62785" y="2866"/>
                    </a:cubicBezTo>
                    <a:lnTo>
                      <a:pt x="62785" y="1452"/>
                    </a:lnTo>
                    <a:cubicBezTo>
                      <a:pt x="59796" y="573"/>
                      <a:pt x="56808" y="1"/>
                      <a:pt x="538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2" name="Google Shape;13002;p62"/>
              <p:cNvSpPr/>
              <p:nvPr/>
            </p:nvSpPr>
            <p:spPr>
              <a:xfrm>
                <a:off x="2721907" y="1317604"/>
                <a:ext cx="53599" cy="72899"/>
              </a:xfrm>
              <a:custGeom>
                <a:avLst/>
                <a:gdLst/>
                <a:ahLst/>
                <a:cxnLst/>
                <a:rect l="l" t="t" r="r" b="b"/>
                <a:pathLst>
                  <a:path w="15141" h="20593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5249"/>
                      <a:pt x="202" y="9085"/>
                      <a:pt x="808" y="12921"/>
                    </a:cubicBezTo>
                    <a:cubicBezTo>
                      <a:pt x="5653" y="14738"/>
                      <a:pt x="9892" y="17362"/>
                      <a:pt x="13930" y="20592"/>
                    </a:cubicBezTo>
                    <a:cubicBezTo>
                      <a:pt x="14333" y="20188"/>
                      <a:pt x="14737" y="19785"/>
                      <a:pt x="15141" y="19583"/>
                    </a:cubicBezTo>
                    <a:cubicBezTo>
                      <a:pt x="13324" y="14738"/>
                      <a:pt x="12315" y="9893"/>
                      <a:pt x="12113" y="4846"/>
                    </a:cubicBezTo>
                    <a:cubicBezTo>
                      <a:pt x="8681" y="3029"/>
                      <a:pt x="5047" y="1414"/>
                      <a:pt x="1211" y="404"/>
                    </a:cubicBez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3" name="Google Shape;13003;p62"/>
              <p:cNvSpPr/>
              <p:nvPr/>
            </p:nvSpPr>
            <p:spPr>
              <a:xfrm>
                <a:off x="2764773" y="1334751"/>
                <a:ext cx="47171" cy="52173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14738" extrusionOk="0">
                    <a:moveTo>
                      <a:pt x="1" y="1"/>
                    </a:moveTo>
                    <a:cubicBezTo>
                      <a:pt x="203" y="5048"/>
                      <a:pt x="1212" y="9893"/>
                      <a:pt x="3029" y="14738"/>
                    </a:cubicBezTo>
                    <a:cubicBezTo>
                      <a:pt x="6259" y="12315"/>
                      <a:pt x="9691" y="10498"/>
                      <a:pt x="13325" y="9085"/>
                    </a:cubicBezTo>
                    <a:cubicBezTo>
                      <a:pt x="9287" y="5451"/>
                      <a:pt x="4846" y="2423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4" name="Google Shape;13004;p62"/>
              <p:cNvSpPr/>
              <p:nvPr/>
            </p:nvSpPr>
            <p:spPr>
              <a:xfrm>
                <a:off x="2554001" y="1354757"/>
                <a:ext cx="187956" cy="201536"/>
              </a:xfrm>
              <a:custGeom>
                <a:avLst/>
                <a:gdLst/>
                <a:ahLst/>
                <a:cxnLst/>
                <a:rect l="l" t="t" r="r" b="b"/>
                <a:pathLst>
                  <a:path w="53095" h="56931" extrusionOk="0">
                    <a:moveTo>
                      <a:pt x="37146" y="0"/>
                    </a:moveTo>
                    <a:cubicBezTo>
                      <a:pt x="23620" y="0"/>
                      <a:pt x="9489" y="9085"/>
                      <a:pt x="3231" y="13930"/>
                    </a:cubicBezTo>
                    <a:cubicBezTo>
                      <a:pt x="808" y="15545"/>
                      <a:pt x="1" y="18573"/>
                      <a:pt x="808" y="21198"/>
                    </a:cubicBezTo>
                    <a:cubicBezTo>
                      <a:pt x="3634" y="30282"/>
                      <a:pt x="11710" y="51076"/>
                      <a:pt x="27456" y="56123"/>
                    </a:cubicBezTo>
                    <a:cubicBezTo>
                      <a:pt x="28466" y="56324"/>
                      <a:pt x="29273" y="56728"/>
                      <a:pt x="30282" y="56930"/>
                    </a:cubicBezTo>
                    <a:cubicBezTo>
                      <a:pt x="34926" y="52287"/>
                      <a:pt x="40174" y="48249"/>
                      <a:pt x="46029" y="45221"/>
                    </a:cubicBezTo>
                    <a:cubicBezTo>
                      <a:pt x="46029" y="44414"/>
                      <a:pt x="46029" y="43404"/>
                      <a:pt x="46029" y="42395"/>
                    </a:cubicBezTo>
                    <a:cubicBezTo>
                      <a:pt x="45827" y="34118"/>
                      <a:pt x="48452" y="25841"/>
                      <a:pt x="53095" y="18977"/>
                    </a:cubicBezTo>
                    <a:cubicBezTo>
                      <a:pt x="50672" y="13728"/>
                      <a:pt x="49057" y="8075"/>
                      <a:pt x="48250" y="2423"/>
                    </a:cubicBezTo>
                    <a:cubicBezTo>
                      <a:pt x="47240" y="2019"/>
                      <a:pt x="46231" y="1615"/>
                      <a:pt x="45221" y="1413"/>
                    </a:cubicBezTo>
                    <a:cubicBezTo>
                      <a:pt x="42597" y="404"/>
                      <a:pt x="39771" y="0"/>
                      <a:pt x="3714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5" name="Google Shape;13005;p62"/>
              <p:cNvSpPr/>
              <p:nvPr/>
            </p:nvSpPr>
            <p:spPr>
              <a:xfrm>
                <a:off x="2724763" y="1363329"/>
                <a:ext cx="46455" cy="58605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655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0" y="5653"/>
                      <a:pt x="2625" y="11306"/>
                      <a:pt x="4846" y="16555"/>
                    </a:cubicBezTo>
                    <a:cubicBezTo>
                      <a:pt x="6461" y="14334"/>
                      <a:pt x="8076" y="12315"/>
                      <a:pt x="10095" y="10297"/>
                    </a:cubicBezTo>
                    <a:cubicBezTo>
                      <a:pt x="10902" y="9489"/>
                      <a:pt x="12113" y="8480"/>
                      <a:pt x="13123" y="7672"/>
                    </a:cubicBezTo>
                    <a:cubicBezTo>
                      <a:pt x="9085" y="4442"/>
                      <a:pt x="4846" y="1818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6" name="Google Shape;13006;p62"/>
              <p:cNvSpPr/>
              <p:nvPr/>
            </p:nvSpPr>
            <p:spPr>
              <a:xfrm>
                <a:off x="2587581" y="1591246"/>
                <a:ext cx="277288" cy="238695"/>
              </a:xfrm>
              <a:custGeom>
                <a:avLst/>
                <a:gdLst/>
                <a:ahLst/>
                <a:cxnLst/>
                <a:rect l="l" t="t" r="r" b="b"/>
                <a:pathLst>
                  <a:path w="78330" h="67428" extrusionOk="0">
                    <a:moveTo>
                      <a:pt x="12719" y="0"/>
                    </a:moveTo>
                    <a:cubicBezTo>
                      <a:pt x="1" y="18977"/>
                      <a:pt x="7672" y="48451"/>
                      <a:pt x="11912" y="61169"/>
                    </a:cubicBezTo>
                    <a:cubicBezTo>
                      <a:pt x="13123" y="64803"/>
                      <a:pt x="16555" y="67428"/>
                      <a:pt x="20593" y="67428"/>
                    </a:cubicBezTo>
                    <a:lnTo>
                      <a:pt x="22006" y="67428"/>
                    </a:lnTo>
                    <a:cubicBezTo>
                      <a:pt x="35935" y="67428"/>
                      <a:pt x="64602" y="65207"/>
                      <a:pt x="78330" y="48047"/>
                    </a:cubicBezTo>
                    <a:cubicBezTo>
                      <a:pt x="78128" y="47643"/>
                      <a:pt x="77724" y="47442"/>
                      <a:pt x="77522" y="47038"/>
                    </a:cubicBezTo>
                    <a:cubicBezTo>
                      <a:pt x="75302" y="43808"/>
                      <a:pt x="73283" y="40578"/>
                      <a:pt x="71466" y="37146"/>
                    </a:cubicBezTo>
                    <a:cubicBezTo>
                      <a:pt x="70860" y="37953"/>
                      <a:pt x="70457" y="38761"/>
                      <a:pt x="69851" y="39568"/>
                    </a:cubicBezTo>
                    <a:cubicBezTo>
                      <a:pt x="60363" y="52489"/>
                      <a:pt x="39367" y="54104"/>
                      <a:pt x="29273" y="54104"/>
                    </a:cubicBezTo>
                    <a:lnTo>
                      <a:pt x="28466" y="54104"/>
                    </a:lnTo>
                    <a:cubicBezTo>
                      <a:pt x="25640" y="54104"/>
                      <a:pt x="23015" y="52287"/>
                      <a:pt x="22208" y="49662"/>
                    </a:cubicBezTo>
                    <a:cubicBezTo>
                      <a:pt x="19179" y="40578"/>
                      <a:pt x="13527" y="18977"/>
                      <a:pt x="23217" y="5855"/>
                    </a:cubicBezTo>
                    <a:cubicBezTo>
                      <a:pt x="23823" y="4845"/>
                      <a:pt x="24428" y="4038"/>
                      <a:pt x="25236" y="3230"/>
                    </a:cubicBezTo>
                    <a:cubicBezTo>
                      <a:pt x="21400" y="2625"/>
                      <a:pt x="17766" y="1817"/>
                      <a:pt x="14132" y="606"/>
                    </a:cubicBezTo>
                    <a:cubicBezTo>
                      <a:pt x="13527" y="404"/>
                      <a:pt x="13123" y="202"/>
                      <a:pt x="1271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7" name="Google Shape;13007;p62"/>
              <p:cNvSpPr/>
              <p:nvPr/>
            </p:nvSpPr>
            <p:spPr>
              <a:xfrm>
                <a:off x="2631881" y="1556237"/>
                <a:ext cx="95768" cy="46455"/>
              </a:xfrm>
              <a:custGeom>
                <a:avLst/>
                <a:gdLst/>
                <a:ahLst/>
                <a:cxnLst/>
                <a:rect l="l" t="t" r="r" b="b"/>
                <a:pathLst>
                  <a:path w="27053" h="13123" extrusionOk="0">
                    <a:moveTo>
                      <a:pt x="8277" y="0"/>
                    </a:moveTo>
                    <a:cubicBezTo>
                      <a:pt x="5451" y="2826"/>
                      <a:pt x="3029" y="5653"/>
                      <a:pt x="808" y="8883"/>
                    </a:cubicBezTo>
                    <a:cubicBezTo>
                      <a:pt x="404" y="9286"/>
                      <a:pt x="202" y="9690"/>
                      <a:pt x="0" y="9892"/>
                    </a:cubicBezTo>
                    <a:cubicBezTo>
                      <a:pt x="606" y="10094"/>
                      <a:pt x="1010" y="10296"/>
                      <a:pt x="1414" y="10498"/>
                    </a:cubicBezTo>
                    <a:cubicBezTo>
                      <a:pt x="5047" y="11709"/>
                      <a:pt x="8883" y="12517"/>
                      <a:pt x="12719" y="13122"/>
                    </a:cubicBezTo>
                    <a:cubicBezTo>
                      <a:pt x="16554" y="8277"/>
                      <a:pt x="21601" y="4240"/>
                      <a:pt x="27052" y="1211"/>
                    </a:cubicBezTo>
                    <a:lnTo>
                      <a:pt x="27052" y="1211"/>
                    </a:lnTo>
                    <a:cubicBezTo>
                      <a:pt x="25033" y="1615"/>
                      <a:pt x="23015" y="1615"/>
                      <a:pt x="20996" y="1615"/>
                    </a:cubicBezTo>
                    <a:cubicBezTo>
                      <a:pt x="16756" y="1615"/>
                      <a:pt x="12517" y="1009"/>
                      <a:pt x="827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8" name="Google Shape;13008;p62"/>
              <p:cNvSpPr/>
              <p:nvPr/>
            </p:nvSpPr>
            <p:spPr>
              <a:xfrm>
                <a:off x="2661889" y="1514798"/>
                <a:ext cx="66467" cy="47170"/>
              </a:xfrm>
              <a:custGeom>
                <a:avLst/>
                <a:gdLst/>
                <a:ahLst/>
                <a:cxnLst/>
                <a:rect l="l" t="t" r="r" b="b"/>
                <a:pathLst>
                  <a:path w="18776" h="13325" extrusionOk="0">
                    <a:moveTo>
                      <a:pt x="15747" y="0"/>
                    </a:moveTo>
                    <a:cubicBezTo>
                      <a:pt x="9892" y="3028"/>
                      <a:pt x="4644" y="7066"/>
                      <a:pt x="0" y="11709"/>
                    </a:cubicBezTo>
                    <a:cubicBezTo>
                      <a:pt x="4038" y="12718"/>
                      <a:pt x="8277" y="13324"/>
                      <a:pt x="12517" y="13324"/>
                    </a:cubicBezTo>
                    <a:cubicBezTo>
                      <a:pt x="14536" y="13324"/>
                      <a:pt x="16756" y="13122"/>
                      <a:pt x="18775" y="12920"/>
                    </a:cubicBezTo>
                    <a:cubicBezTo>
                      <a:pt x="16958" y="8883"/>
                      <a:pt x="16151" y="4441"/>
                      <a:pt x="1574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9" name="Google Shape;13009;p62"/>
              <p:cNvSpPr/>
              <p:nvPr/>
            </p:nvSpPr>
            <p:spPr>
              <a:xfrm>
                <a:off x="2635452" y="1602677"/>
                <a:ext cx="205108" cy="180094"/>
              </a:xfrm>
              <a:custGeom>
                <a:avLst/>
                <a:gdLst/>
                <a:ahLst/>
                <a:cxnLst/>
                <a:rect l="l" t="t" r="r" b="b"/>
                <a:pathLst>
                  <a:path w="57940" h="50874" extrusionOk="0">
                    <a:moveTo>
                      <a:pt x="11710" y="0"/>
                    </a:moveTo>
                    <a:cubicBezTo>
                      <a:pt x="10902" y="808"/>
                      <a:pt x="10297" y="1615"/>
                      <a:pt x="9691" y="2625"/>
                    </a:cubicBezTo>
                    <a:cubicBezTo>
                      <a:pt x="1" y="15949"/>
                      <a:pt x="5653" y="37348"/>
                      <a:pt x="8682" y="46432"/>
                    </a:cubicBezTo>
                    <a:cubicBezTo>
                      <a:pt x="9489" y="49057"/>
                      <a:pt x="12114" y="50874"/>
                      <a:pt x="14940" y="50874"/>
                    </a:cubicBezTo>
                    <a:lnTo>
                      <a:pt x="15747" y="50874"/>
                    </a:lnTo>
                    <a:cubicBezTo>
                      <a:pt x="25841" y="50874"/>
                      <a:pt x="46837" y="49259"/>
                      <a:pt x="56325" y="36338"/>
                    </a:cubicBezTo>
                    <a:cubicBezTo>
                      <a:pt x="56931" y="35531"/>
                      <a:pt x="57334" y="34723"/>
                      <a:pt x="57940" y="33916"/>
                    </a:cubicBezTo>
                    <a:cubicBezTo>
                      <a:pt x="54508" y="27052"/>
                      <a:pt x="52085" y="19582"/>
                      <a:pt x="51278" y="11911"/>
                    </a:cubicBezTo>
                    <a:cubicBezTo>
                      <a:pt x="45222" y="9892"/>
                      <a:pt x="39771" y="6460"/>
                      <a:pt x="35330" y="2019"/>
                    </a:cubicBezTo>
                    <a:cubicBezTo>
                      <a:pt x="34522" y="1413"/>
                      <a:pt x="33916" y="606"/>
                      <a:pt x="33311" y="0"/>
                    </a:cubicBezTo>
                    <a:cubicBezTo>
                      <a:pt x="29677" y="606"/>
                      <a:pt x="26043" y="808"/>
                      <a:pt x="22409" y="808"/>
                    </a:cubicBezTo>
                    <a:cubicBezTo>
                      <a:pt x="18776" y="808"/>
                      <a:pt x="15142" y="606"/>
                      <a:pt x="1171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0" name="Google Shape;13010;p62"/>
              <p:cNvSpPr/>
              <p:nvPr/>
            </p:nvSpPr>
            <p:spPr>
              <a:xfrm>
                <a:off x="2676892" y="1560523"/>
                <a:ext cx="76471" cy="45025"/>
              </a:xfrm>
              <a:custGeom>
                <a:avLst/>
                <a:gdLst/>
                <a:ahLst/>
                <a:cxnLst/>
                <a:rect l="l" t="t" r="r" b="b"/>
                <a:pathLst>
                  <a:path w="21602" h="12719" extrusionOk="0">
                    <a:moveTo>
                      <a:pt x="14334" y="0"/>
                    </a:moveTo>
                    <a:cubicBezTo>
                      <a:pt x="8883" y="3029"/>
                      <a:pt x="3836" y="7066"/>
                      <a:pt x="1" y="11911"/>
                    </a:cubicBezTo>
                    <a:cubicBezTo>
                      <a:pt x="3433" y="12517"/>
                      <a:pt x="7067" y="12719"/>
                      <a:pt x="10700" y="12719"/>
                    </a:cubicBezTo>
                    <a:cubicBezTo>
                      <a:pt x="14334" y="12719"/>
                      <a:pt x="17968" y="12517"/>
                      <a:pt x="21602" y="11911"/>
                    </a:cubicBezTo>
                    <a:cubicBezTo>
                      <a:pt x="18574" y="8277"/>
                      <a:pt x="16151" y="4240"/>
                      <a:pt x="143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1" name="Google Shape;13011;p62"/>
              <p:cNvSpPr/>
              <p:nvPr/>
            </p:nvSpPr>
            <p:spPr>
              <a:xfrm>
                <a:off x="2864801" y="1592672"/>
                <a:ext cx="278003" cy="237984"/>
              </a:xfrm>
              <a:custGeom>
                <a:avLst/>
                <a:gdLst/>
                <a:ahLst/>
                <a:cxnLst/>
                <a:rect l="l" t="t" r="r" b="b"/>
                <a:pathLst>
                  <a:path w="78532" h="67227" extrusionOk="0">
                    <a:moveTo>
                      <a:pt x="66015" y="1"/>
                    </a:moveTo>
                    <a:cubicBezTo>
                      <a:pt x="65611" y="203"/>
                      <a:pt x="65208" y="405"/>
                      <a:pt x="64804" y="405"/>
                    </a:cubicBezTo>
                    <a:cubicBezTo>
                      <a:pt x="61170" y="1616"/>
                      <a:pt x="57334" y="2625"/>
                      <a:pt x="53499" y="3231"/>
                    </a:cubicBezTo>
                    <a:cubicBezTo>
                      <a:pt x="54104" y="4038"/>
                      <a:pt x="54710" y="4644"/>
                      <a:pt x="55315" y="5653"/>
                    </a:cubicBezTo>
                    <a:cubicBezTo>
                      <a:pt x="65006" y="18977"/>
                      <a:pt x="59555" y="40377"/>
                      <a:pt x="56325" y="49461"/>
                    </a:cubicBezTo>
                    <a:cubicBezTo>
                      <a:pt x="55517" y="52086"/>
                      <a:pt x="52893" y="53902"/>
                      <a:pt x="50269" y="53902"/>
                    </a:cubicBezTo>
                    <a:lnTo>
                      <a:pt x="49259" y="53902"/>
                    </a:lnTo>
                    <a:cubicBezTo>
                      <a:pt x="39165" y="53902"/>
                      <a:pt x="18170" y="52287"/>
                      <a:pt x="8883" y="39367"/>
                    </a:cubicBezTo>
                    <a:cubicBezTo>
                      <a:pt x="8076" y="38560"/>
                      <a:pt x="7470" y="37550"/>
                      <a:pt x="7067" y="36743"/>
                    </a:cubicBezTo>
                    <a:cubicBezTo>
                      <a:pt x="5250" y="40175"/>
                      <a:pt x="3231" y="43405"/>
                      <a:pt x="1010" y="46433"/>
                    </a:cubicBezTo>
                    <a:cubicBezTo>
                      <a:pt x="808" y="46837"/>
                      <a:pt x="405" y="47240"/>
                      <a:pt x="1" y="47644"/>
                    </a:cubicBezTo>
                    <a:cubicBezTo>
                      <a:pt x="13729" y="65006"/>
                      <a:pt x="42597" y="67226"/>
                      <a:pt x="56527" y="67226"/>
                    </a:cubicBezTo>
                    <a:lnTo>
                      <a:pt x="57738" y="67226"/>
                    </a:lnTo>
                    <a:cubicBezTo>
                      <a:pt x="61776" y="67226"/>
                      <a:pt x="65409" y="64602"/>
                      <a:pt x="66621" y="60968"/>
                    </a:cubicBezTo>
                    <a:cubicBezTo>
                      <a:pt x="70860" y="48250"/>
                      <a:pt x="78532" y="18977"/>
                      <a:pt x="660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2" name="Google Shape;13012;p62"/>
              <p:cNvSpPr/>
              <p:nvPr/>
            </p:nvSpPr>
            <p:spPr>
              <a:xfrm>
                <a:off x="2840508" y="1660548"/>
                <a:ext cx="49316" cy="100770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28466" extrusionOk="0">
                    <a:moveTo>
                      <a:pt x="6865" y="0"/>
                    </a:moveTo>
                    <a:cubicBezTo>
                      <a:pt x="5855" y="6259"/>
                      <a:pt x="3433" y="12113"/>
                      <a:pt x="1" y="17564"/>
                    </a:cubicBezTo>
                    <a:cubicBezTo>
                      <a:pt x="1818" y="20996"/>
                      <a:pt x="3837" y="24428"/>
                      <a:pt x="6057" y="27658"/>
                    </a:cubicBezTo>
                    <a:cubicBezTo>
                      <a:pt x="6259" y="27860"/>
                      <a:pt x="6663" y="28263"/>
                      <a:pt x="6865" y="28465"/>
                    </a:cubicBezTo>
                    <a:cubicBezTo>
                      <a:pt x="7269" y="28061"/>
                      <a:pt x="7470" y="27860"/>
                      <a:pt x="7874" y="27456"/>
                    </a:cubicBezTo>
                    <a:cubicBezTo>
                      <a:pt x="10095" y="24226"/>
                      <a:pt x="12114" y="20996"/>
                      <a:pt x="13931" y="17564"/>
                    </a:cubicBezTo>
                    <a:cubicBezTo>
                      <a:pt x="10297" y="12113"/>
                      <a:pt x="8076" y="6259"/>
                      <a:pt x="686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3" name="Google Shape;13013;p62"/>
              <p:cNvSpPr/>
              <p:nvPr/>
            </p:nvSpPr>
            <p:spPr>
              <a:xfrm>
                <a:off x="2816930" y="1644831"/>
                <a:ext cx="47886" cy="77898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2200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08" y="7671"/>
                      <a:pt x="3231" y="15141"/>
                      <a:pt x="6663" y="22005"/>
                    </a:cubicBezTo>
                    <a:cubicBezTo>
                      <a:pt x="10095" y="16554"/>
                      <a:pt x="12517" y="10700"/>
                      <a:pt x="13527" y="4441"/>
                    </a:cubicBezTo>
                    <a:cubicBezTo>
                      <a:pt x="13527" y="3836"/>
                      <a:pt x="13325" y="3028"/>
                      <a:pt x="13325" y="2221"/>
                    </a:cubicBezTo>
                    <a:cubicBezTo>
                      <a:pt x="8682" y="2221"/>
                      <a:pt x="4240" y="1413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4" name="Google Shape;13014;p62"/>
              <p:cNvSpPr/>
              <p:nvPr/>
            </p:nvSpPr>
            <p:spPr>
              <a:xfrm>
                <a:off x="2889093" y="1602677"/>
                <a:ext cx="205823" cy="180809"/>
              </a:xfrm>
              <a:custGeom>
                <a:avLst/>
                <a:gdLst/>
                <a:ahLst/>
                <a:cxnLst/>
                <a:rect l="l" t="t" r="r" b="b"/>
                <a:pathLst>
                  <a:path w="58142" h="51076" extrusionOk="0">
                    <a:moveTo>
                      <a:pt x="24428" y="0"/>
                    </a:moveTo>
                    <a:cubicBezTo>
                      <a:pt x="23822" y="808"/>
                      <a:pt x="23419" y="1413"/>
                      <a:pt x="22813" y="2019"/>
                    </a:cubicBezTo>
                    <a:cubicBezTo>
                      <a:pt x="18170" y="6460"/>
                      <a:pt x="12719" y="9892"/>
                      <a:pt x="6865" y="11911"/>
                    </a:cubicBezTo>
                    <a:cubicBezTo>
                      <a:pt x="5855" y="19582"/>
                      <a:pt x="3634" y="27052"/>
                      <a:pt x="1" y="33916"/>
                    </a:cubicBezTo>
                    <a:cubicBezTo>
                      <a:pt x="606" y="34723"/>
                      <a:pt x="1212" y="35733"/>
                      <a:pt x="1818" y="36540"/>
                    </a:cubicBezTo>
                    <a:cubicBezTo>
                      <a:pt x="11306" y="49460"/>
                      <a:pt x="32301" y="51075"/>
                      <a:pt x="42395" y="51075"/>
                    </a:cubicBezTo>
                    <a:lnTo>
                      <a:pt x="43203" y="51075"/>
                    </a:lnTo>
                    <a:cubicBezTo>
                      <a:pt x="46029" y="51075"/>
                      <a:pt x="48451" y="49259"/>
                      <a:pt x="49461" y="46634"/>
                    </a:cubicBezTo>
                    <a:cubicBezTo>
                      <a:pt x="52489" y="37550"/>
                      <a:pt x="58142" y="15949"/>
                      <a:pt x="48451" y="2826"/>
                    </a:cubicBezTo>
                    <a:cubicBezTo>
                      <a:pt x="47846" y="1817"/>
                      <a:pt x="47240" y="1211"/>
                      <a:pt x="46433" y="404"/>
                    </a:cubicBezTo>
                    <a:cubicBezTo>
                      <a:pt x="43001" y="808"/>
                      <a:pt x="39569" y="1211"/>
                      <a:pt x="35935" y="1211"/>
                    </a:cubicBezTo>
                    <a:cubicBezTo>
                      <a:pt x="32099" y="1211"/>
                      <a:pt x="28264" y="808"/>
                      <a:pt x="244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5" name="Google Shape;13015;p62"/>
              <p:cNvSpPr/>
              <p:nvPr/>
            </p:nvSpPr>
            <p:spPr>
              <a:xfrm>
                <a:off x="2864801" y="1644831"/>
                <a:ext cx="48601" cy="77898"/>
              </a:xfrm>
              <a:custGeom>
                <a:avLst/>
                <a:gdLst/>
                <a:ahLst/>
                <a:cxnLst/>
                <a:rect l="l" t="t" r="r" b="b"/>
                <a:pathLst>
                  <a:path w="13729" h="22005" extrusionOk="0">
                    <a:moveTo>
                      <a:pt x="13729" y="0"/>
                    </a:moveTo>
                    <a:cubicBezTo>
                      <a:pt x="9287" y="1413"/>
                      <a:pt x="4846" y="2221"/>
                      <a:pt x="405" y="2221"/>
                    </a:cubicBezTo>
                    <a:cubicBezTo>
                      <a:pt x="405" y="3028"/>
                      <a:pt x="203" y="3836"/>
                      <a:pt x="1" y="4441"/>
                    </a:cubicBezTo>
                    <a:cubicBezTo>
                      <a:pt x="1212" y="10700"/>
                      <a:pt x="3433" y="16554"/>
                      <a:pt x="7067" y="22005"/>
                    </a:cubicBezTo>
                    <a:cubicBezTo>
                      <a:pt x="10498" y="15141"/>
                      <a:pt x="12719" y="7671"/>
                      <a:pt x="1372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6" name="Google Shape;13016;p62"/>
              <p:cNvSpPr/>
              <p:nvPr/>
            </p:nvSpPr>
            <p:spPr>
              <a:xfrm>
                <a:off x="2864086" y="1653402"/>
                <a:ext cx="2149" cy="7151"/>
              </a:xfrm>
              <a:custGeom>
                <a:avLst/>
                <a:gdLst/>
                <a:ahLst/>
                <a:cxnLst/>
                <a:rect l="l" t="t" r="r" b="b"/>
                <a:pathLst>
                  <a:path w="607" h="2020" extrusionOk="0">
                    <a:moveTo>
                      <a:pt x="1" y="1"/>
                    </a:moveTo>
                    <a:cubicBezTo>
                      <a:pt x="1" y="606"/>
                      <a:pt x="203" y="1414"/>
                      <a:pt x="203" y="2019"/>
                    </a:cubicBezTo>
                    <a:cubicBezTo>
                      <a:pt x="405" y="1414"/>
                      <a:pt x="405" y="606"/>
                      <a:pt x="6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7" name="Google Shape;13017;p62"/>
              <p:cNvSpPr/>
              <p:nvPr/>
            </p:nvSpPr>
            <p:spPr>
              <a:xfrm>
                <a:off x="3006983" y="1313318"/>
                <a:ext cx="225119" cy="279430"/>
              </a:xfrm>
              <a:custGeom>
                <a:avLst/>
                <a:gdLst/>
                <a:ahLst/>
                <a:cxnLst/>
                <a:rect l="l" t="t" r="r" b="b"/>
                <a:pathLst>
                  <a:path w="63593" h="78935" extrusionOk="0">
                    <a:moveTo>
                      <a:pt x="11104" y="0"/>
                    </a:moveTo>
                    <a:cubicBezTo>
                      <a:pt x="7672" y="0"/>
                      <a:pt x="4240" y="606"/>
                      <a:pt x="1010" y="1413"/>
                    </a:cubicBezTo>
                    <a:lnTo>
                      <a:pt x="1010" y="2625"/>
                    </a:lnTo>
                    <a:cubicBezTo>
                      <a:pt x="1010" y="6662"/>
                      <a:pt x="606" y="10498"/>
                      <a:pt x="1" y="14334"/>
                    </a:cubicBezTo>
                    <a:cubicBezTo>
                      <a:pt x="1010" y="13930"/>
                      <a:pt x="1818" y="13728"/>
                      <a:pt x="2827" y="13324"/>
                    </a:cubicBezTo>
                    <a:cubicBezTo>
                      <a:pt x="5451" y="12517"/>
                      <a:pt x="8278" y="12113"/>
                      <a:pt x="11104" y="12113"/>
                    </a:cubicBezTo>
                    <a:cubicBezTo>
                      <a:pt x="24630" y="12113"/>
                      <a:pt x="38559" y="21198"/>
                      <a:pt x="45020" y="25841"/>
                    </a:cubicBezTo>
                    <a:cubicBezTo>
                      <a:pt x="47240" y="27456"/>
                      <a:pt x="48048" y="30484"/>
                      <a:pt x="47240" y="33108"/>
                    </a:cubicBezTo>
                    <a:cubicBezTo>
                      <a:pt x="44414" y="42395"/>
                      <a:pt x="36339" y="62986"/>
                      <a:pt x="20592" y="68033"/>
                    </a:cubicBezTo>
                    <a:cubicBezTo>
                      <a:pt x="19583" y="68235"/>
                      <a:pt x="18573" y="68639"/>
                      <a:pt x="17564" y="68841"/>
                    </a:cubicBezTo>
                    <a:cubicBezTo>
                      <a:pt x="20188" y="71667"/>
                      <a:pt x="22813" y="74494"/>
                      <a:pt x="25034" y="77522"/>
                    </a:cubicBezTo>
                    <a:cubicBezTo>
                      <a:pt x="25235" y="77925"/>
                      <a:pt x="25639" y="78531"/>
                      <a:pt x="25841" y="78935"/>
                    </a:cubicBezTo>
                    <a:cubicBezTo>
                      <a:pt x="47240" y="71062"/>
                      <a:pt x="58343" y="42799"/>
                      <a:pt x="62381" y="30080"/>
                    </a:cubicBezTo>
                    <a:cubicBezTo>
                      <a:pt x="63592" y="26245"/>
                      <a:pt x="62179" y="22005"/>
                      <a:pt x="58949" y="19583"/>
                    </a:cubicBezTo>
                    <a:cubicBezTo>
                      <a:pt x="49865" y="12921"/>
                      <a:pt x="30081" y="0"/>
                      <a:pt x="111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8" name="Google Shape;13018;p62"/>
              <p:cNvSpPr/>
              <p:nvPr/>
            </p:nvSpPr>
            <p:spPr>
              <a:xfrm>
                <a:off x="2956256" y="1319034"/>
                <a:ext cx="54314" cy="72184"/>
              </a:xfrm>
              <a:custGeom>
                <a:avLst/>
                <a:gdLst/>
                <a:ahLst/>
                <a:cxnLst/>
                <a:rect l="l" t="t" r="r" b="b"/>
                <a:pathLst>
                  <a:path w="15343" h="20391" extrusionOk="0">
                    <a:moveTo>
                      <a:pt x="15343" y="0"/>
                    </a:moveTo>
                    <a:lnTo>
                      <a:pt x="13930" y="404"/>
                    </a:lnTo>
                    <a:cubicBezTo>
                      <a:pt x="10094" y="1413"/>
                      <a:pt x="6662" y="2827"/>
                      <a:pt x="3230" y="4644"/>
                    </a:cubicBezTo>
                    <a:cubicBezTo>
                      <a:pt x="2827" y="9691"/>
                      <a:pt x="1817" y="14737"/>
                      <a:pt x="0" y="19583"/>
                    </a:cubicBezTo>
                    <a:lnTo>
                      <a:pt x="1010" y="20390"/>
                    </a:lnTo>
                    <a:cubicBezTo>
                      <a:pt x="5047" y="17160"/>
                      <a:pt x="9489" y="14737"/>
                      <a:pt x="14334" y="12921"/>
                    </a:cubicBezTo>
                    <a:cubicBezTo>
                      <a:pt x="14939" y="9085"/>
                      <a:pt x="15343" y="5047"/>
                      <a:pt x="15343" y="1212"/>
                    </a:cubicBezTo>
                    <a:lnTo>
                      <a:pt x="1534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9" name="Google Shape;13019;p62"/>
              <p:cNvSpPr/>
              <p:nvPr/>
            </p:nvSpPr>
            <p:spPr>
              <a:xfrm>
                <a:off x="2919817" y="1335466"/>
                <a:ext cx="47886" cy="52888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4940" extrusionOk="0">
                    <a:moveTo>
                      <a:pt x="13526" y="1"/>
                    </a:moveTo>
                    <a:cubicBezTo>
                      <a:pt x="8681" y="2423"/>
                      <a:pt x="4038" y="5451"/>
                      <a:pt x="0" y="9085"/>
                    </a:cubicBezTo>
                    <a:cubicBezTo>
                      <a:pt x="3634" y="10498"/>
                      <a:pt x="7066" y="12517"/>
                      <a:pt x="10296" y="14940"/>
                    </a:cubicBezTo>
                    <a:cubicBezTo>
                      <a:pt x="12113" y="10094"/>
                      <a:pt x="13123" y="5048"/>
                      <a:pt x="1352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0" name="Google Shape;13020;p62"/>
              <p:cNvSpPr/>
              <p:nvPr/>
            </p:nvSpPr>
            <p:spPr>
              <a:xfrm>
                <a:off x="3002697" y="1557663"/>
                <a:ext cx="95053" cy="46455"/>
              </a:xfrm>
              <a:custGeom>
                <a:avLst/>
                <a:gdLst/>
                <a:ahLst/>
                <a:cxnLst/>
                <a:rect l="l" t="t" r="r" b="b"/>
                <a:pathLst>
                  <a:path w="26851" h="13123" extrusionOk="0">
                    <a:moveTo>
                      <a:pt x="18775" y="1"/>
                    </a:moveTo>
                    <a:cubicBezTo>
                      <a:pt x="14737" y="1010"/>
                      <a:pt x="10700" y="1414"/>
                      <a:pt x="6460" y="1616"/>
                    </a:cubicBezTo>
                    <a:cubicBezTo>
                      <a:pt x="4240" y="1616"/>
                      <a:pt x="2019" y="1414"/>
                      <a:pt x="0" y="1010"/>
                    </a:cubicBezTo>
                    <a:lnTo>
                      <a:pt x="0" y="1010"/>
                    </a:lnTo>
                    <a:cubicBezTo>
                      <a:pt x="5451" y="4038"/>
                      <a:pt x="10498" y="8076"/>
                      <a:pt x="14334" y="13123"/>
                    </a:cubicBezTo>
                    <a:cubicBezTo>
                      <a:pt x="18169" y="12517"/>
                      <a:pt x="22005" y="11508"/>
                      <a:pt x="25841" y="10297"/>
                    </a:cubicBezTo>
                    <a:cubicBezTo>
                      <a:pt x="26245" y="10297"/>
                      <a:pt x="26648" y="10095"/>
                      <a:pt x="26850" y="9893"/>
                    </a:cubicBezTo>
                    <a:cubicBezTo>
                      <a:pt x="26648" y="9489"/>
                      <a:pt x="26446" y="9085"/>
                      <a:pt x="26043" y="8682"/>
                    </a:cubicBezTo>
                    <a:cubicBezTo>
                      <a:pt x="23822" y="5452"/>
                      <a:pt x="21399" y="2625"/>
                      <a:pt x="187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1" name="Google Shape;13021;p62"/>
              <p:cNvSpPr/>
              <p:nvPr/>
            </p:nvSpPr>
            <p:spPr>
              <a:xfrm>
                <a:off x="2975545" y="1561238"/>
                <a:ext cx="78616" cy="45740"/>
              </a:xfrm>
              <a:custGeom>
                <a:avLst/>
                <a:gdLst/>
                <a:ahLst/>
                <a:cxnLst/>
                <a:rect l="l" t="t" r="r" b="b"/>
                <a:pathLst>
                  <a:path w="22208" h="12921" extrusionOk="0">
                    <a:moveTo>
                      <a:pt x="7672" y="0"/>
                    </a:moveTo>
                    <a:cubicBezTo>
                      <a:pt x="5654" y="4442"/>
                      <a:pt x="3231" y="8277"/>
                      <a:pt x="1" y="11709"/>
                    </a:cubicBezTo>
                    <a:cubicBezTo>
                      <a:pt x="3837" y="12517"/>
                      <a:pt x="7672" y="12920"/>
                      <a:pt x="11508" y="12920"/>
                    </a:cubicBezTo>
                    <a:cubicBezTo>
                      <a:pt x="15142" y="12920"/>
                      <a:pt x="18574" y="12517"/>
                      <a:pt x="22208" y="12113"/>
                    </a:cubicBezTo>
                    <a:cubicBezTo>
                      <a:pt x="18170" y="7066"/>
                      <a:pt x="13123" y="3028"/>
                      <a:pt x="767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2" name="Google Shape;13022;p62"/>
              <p:cNvSpPr/>
              <p:nvPr/>
            </p:nvSpPr>
            <p:spPr>
              <a:xfrm>
                <a:off x="2959827" y="1364044"/>
                <a:ext cx="47171" cy="60035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16959" extrusionOk="0">
                    <a:moveTo>
                      <a:pt x="13325" y="1"/>
                    </a:moveTo>
                    <a:lnTo>
                      <a:pt x="13325" y="1"/>
                    </a:lnTo>
                    <a:cubicBezTo>
                      <a:pt x="8480" y="1818"/>
                      <a:pt x="4038" y="4442"/>
                      <a:pt x="1" y="7672"/>
                    </a:cubicBezTo>
                    <a:cubicBezTo>
                      <a:pt x="1010" y="8480"/>
                      <a:pt x="2019" y="9287"/>
                      <a:pt x="2827" y="10095"/>
                    </a:cubicBezTo>
                    <a:cubicBezTo>
                      <a:pt x="4846" y="12315"/>
                      <a:pt x="6663" y="14536"/>
                      <a:pt x="8278" y="16959"/>
                    </a:cubicBezTo>
                    <a:cubicBezTo>
                      <a:pt x="10700" y="11508"/>
                      <a:pt x="12315" y="5855"/>
                      <a:pt x="1332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3" name="Google Shape;13023;p62"/>
              <p:cNvSpPr/>
              <p:nvPr/>
            </p:nvSpPr>
            <p:spPr>
              <a:xfrm>
                <a:off x="3002697" y="1515509"/>
                <a:ext cx="67179" cy="47170"/>
              </a:xfrm>
              <a:custGeom>
                <a:avLst/>
                <a:gdLst/>
                <a:ahLst/>
                <a:cxnLst/>
                <a:rect l="l" t="t" r="r" b="b"/>
                <a:pathLst>
                  <a:path w="18977" h="13325" extrusionOk="0">
                    <a:moveTo>
                      <a:pt x="2827" y="1"/>
                    </a:moveTo>
                    <a:cubicBezTo>
                      <a:pt x="2625" y="4442"/>
                      <a:pt x="1615" y="8682"/>
                      <a:pt x="0" y="12921"/>
                    </a:cubicBezTo>
                    <a:cubicBezTo>
                      <a:pt x="2221" y="13123"/>
                      <a:pt x="4442" y="13325"/>
                      <a:pt x="6460" y="13325"/>
                    </a:cubicBezTo>
                    <a:cubicBezTo>
                      <a:pt x="10700" y="13325"/>
                      <a:pt x="14939" y="12719"/>
                      <a:pt x="18977" y="11710"/>
                    </a:cubicBezTo>
                    <a:cubicBezTo>
                      <a:pt x="14132" y="7067"/>
                      <a:pt x="8883" y="3029"/>
                      <a:pt x="282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4" name="Google Shape;13024;p62"/>
              <p:cNvSpPr/>
              <p:nvPr/>
            </p:nvSpPr>
            <p:spPr>
              <a:xfrm>
                <a:off x="3001982" y="1561238"/>
                <a:ext cx="719" cy="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" extrusionOk="0">
                    <a:moveTo>
                      <a:pt x="202" y="0"/>
                    </a:moveTo>
                    <a:lnTo>
                      <a:pt x="2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5" name="Google Shape;13025;p62"/>
              <p:cNvSpPr/>
              <p:nvPr/>
            </p:nvSpPr>
            <p:spPr>
              <a:xfrm>
                <a:off x="2727622" y="1560523"/>
                <a:ext cx="4" cy="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6" name="Google Shape;13026;p62"/>
              <p:cNvSpPr/>
              <p:nvPr/>
            </p:nvSpPr>
            <p:spPr>
              <a:xfrm>
                <a:off x="2706186" y="1356898"/>
                <a:ext cx="321598" cy="311591"/>
              </a:xfrm>
              <a:custGeom>
                <a:avLst/>
                <a:gdLst/>
                <a:ahLst/>
                <a:cxnLst/>
                <a:rect l="l" t="t" r="r" b="b"/>
                <a:pathLst>
                  <a:path w="90847" h="88020" fill="none" extrusionOk="0">
                    <a:moveTo>
                      <a:pt x="44818" y="1"/>
                    </a:moveTo>
                    <a:cubicBezTo>
                      <a:pt x="24832" y="1"/>
                      <a:pt x="7672" y="13931"/>
                      <a:pt x="3836" y="33715"/>
                    </a:cubicBezTo>
                    <a:cubicBezTo>
                      <a:pt x="1" y="53297"/>
                      <a:pt x="10297" y="72879"/>
                      <a:pt x="28869" y="80550"/>
                    </a:cubicBezTo>
                    <a:cubicBezTo>
                      <a:pt x="47240" y="88020"/>
                      <a:pt x="68639" y="81560"/>
                      <a:pt x="79743" y="65006"/>
                    </a:cubicBezTo>
                    <a:cubicBezTo>
                      <a:pt x="90846" y="48452"/>
                      <a:pt x="88625" y="26245"/>
                      <a:pt x="74494" y="12114"/>
                    </a:cubicBezTo>
                    <a:cubicBezTo>
                      <a:pt x="66621" y="4240"/>
                      <a:pt x="55921" y="1"/>
                      <a:pt x="448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20187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27" name="Google Shape;13027;p62"/>
            <p:cNvGrpSpPr/>
            <p:nvPr/>
          </p:nvGrpSpPr>
          <p:grpSpPr>
            <a:xfrm>
              <a:off x="2517909" y="1188726"/>
              <a:ext cx="702702" cy="725214"/>
              <a:chOff x="2517909" y="1188726"/>
              <a:chExt cx="702702" cy="725214"/>
            </a:xfrm>
          </p:grpSpPr>
          <p:sp>
            <p:nvSpPr>
              <p:cNvPr id="13028" name="Google Shape;13028;p62"/>
              <p:cNvSpPr/>
              <p:nvPr/>
            </p:nvSpPr>
            <p:spPr>
              <a:xfrm>
                <a:off x="2621966" y="1188726"/>
                <a:ext cx="114832" cy="86149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7716" extrusionOk="0">
                    <a:moveTo>
                      <a:pt x="10284" y="1"/>
                    </a:moveTo>
                    <a:lnTo>
                      <a:pt x="7413" y="282"/>
                    </a:lnTo>
                    <a:lnTo>
                      <a:pt x="7949" y="1144"/>
                    </a:lnTo>
                    <a:cubicBezTo>
                      <a:pt x="4966" y="2788"/>
                      <a:pt x="2280" y="4920"/>
                      <a:pt x="0" y="7451"/>
                    </a:cubicBezTo>
                    <a:lnTo>
                      <a:pt x="294" y="7716"/>
                    </a:lnTo>
                    <a:cubicBezTo>
                      <a:pt x="2547" y="5212"/>
                      <a:pt x="5206" y="3102"/>
                      <a:pt x="8156" y="1479"/>
                    </a:cubicBezTo>
                    <a:lnTo>
                      <a:pt x="8760" y="245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9" name="Google Shape;13029;p62"/>
              <p:cNvSpPr/>
              <p:nvPr/>
            </p:nvSpPr>
            <p:spPr>
              <a:xfrm>
                <a:off x="2517909" y="1543306"/>
                <a:ext cx="54396" cy="134951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12087" extrusionOk="0">
                    <a:moveTo>
                      <a:pt x="4871" y="11889"/>
                    </a:moveTo>
                    <a:cubicBezTo>
                      <a:pt x="3186" y="8971"/>
                      <a:pt x="2004" y="5793"/>
                      <a:pt x="1370" y="2482"/>
                    </a:cubicBezTo>
                    <a:lnTo>
                      <a:pt x="2481" y="2209"/>
                    </a:lnTo>
                    <a:lnTo>
                      <a:pt x="620" y="0"/>
                    </a:lnTo>
                    <a:lnTo>
                      <a:pt x="1" y="2820"/>
                    </a:lnTo>
                    <a:lnTo>
                      <a:pt x="987" y="2578"/>
                    </a:lnTo>
                    <a:cubicBezTo>
                      <a:pt x="1629" y="5923"/>
                      <a:pt x="2827" y="9136"/>
                      <a:pt x="4530" y="12087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0" name="Google Shape;13030;p62"/>
              <p:cNvSpPr/>
              <p:nvPr/>
            </p:nvSpPr>
            <p:spPr>
              <a:xfrm>
                <a:off x="3174265" y="1556894"/>
                <a:ext cx="46346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4151" h="12116" extrusionOk="0">
                    <a:moveTo>
                      <a:pt x="4150" y="41"/>
                    </a:moveTo>
                    <a:lnTo>
                      <a:pt x="3759" y="0"/>
                    </a:lnTo>
                    <a:cubicBezTo>
                      <a:pt x="3405" y="3350"/>
                      <a:pt x="2494" y="6618"/>
                      <a:pt x="1059" y="9668"/>
                    </a:cubicBezTo>
                    <a:lnTo>
                      <a:pt x="0" y="9237"/>
                    </a:lnTo>
                    <a:lnTo>
                      <a:pt x="208" y="12116"/>
                    </a:lnTo>
                    <a:lnTo>
                      <a:pt x="2367" y="10200"/>
                    </a:lnTo>
                    <a:lnTo>
                      <a:pt x="1426" y="9817"/>
                    </a:lnTo>
                    <a:cubicBezTo>
                      <a:pt x="2873" y="6733"/>
                      <a:pt x="3793" y="3429"/>
                      <a:pt x="4150" y="4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1" name="Google Shape;13031;p62"/>
              <p:cNvSpPr/>
              <p:nvPr/>
            </p:nvSpPr>
            <p:spPr>
              <a:xfrm>
                <a:off x="3023194" y="1197200"/>
                <a:ext cx="116417" cy="83525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7481" extrusionOk="0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2" name="Google Shape;13032;p62"/>
              <p:cNvSpPr/>
              <p:nvPr/>
            </p:nvSpPr>
            <p:spPr>
              <a:xfrm rot="8660313">
                <a:off x="2818264" y="1804296"/>
                <a:ext cx="116433" cy="83536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7481" extrusionOk="0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33" name="Google Shape;13033;p62"/>
          <p:cNvGrpSpPr/>
          <p:nvPr/>
        </p:nvGrpSpPr>
        <p:grpSpPr>
          <a:xfrm>
            <a:off x="1672184" y="1191441"/>
            <a:ext cx="583439" cy="870229"/>
            <a:chOff x="1716825" y="1121550"/>
            <a:chExt cx="622800" cy="928938"/>
          </a:xfrm>
        </p:grpSpPr>
        <p:grpSp>
          <p:nvGrpSpPr>
            <p:cNvPr id="13034" name="Google Shape;13034;p62"/>
            <p:cNvGrpSpPr/>
            <p:nvPr/>
          </p:nvGrpSpPr>
          <p:grpSpPr>
            <a:xfrm>
              <a:off x="1716825" y="1121550"/>
              <a:ext cx="622800" cy="928938"/>
              <a:chOff x="1716825" y="1121550"/>
              <a:chExt cx="622800" cy="928938"/>
            </a:xfrm>
          </p:grpSpPr>
          <p:cxnSp>
            <p:nvCxnSpPr>
              <p:cNvPr id="13035" name="Google Shape;13035;p62"/>
              <p:cNvCxnSpPr/>
              <p:nvPr/>
            </p:nvCxnSpPr>
            <p:spPr>
              <a:xfrm>
                <a:off x="1954750" y="1738188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036" name="Google Shape;13036;p62"/>
              <p:cNvSpPr/>
              <p:nvPr/>
            </p:nvSpPr>
            <p:spPr>
              <a:xfrm>
                <a:off x="1716825" y="1121550"/>
                <a:ext cx="622800" cy="622800"/>
              </a:xfrm>
              <a:prstGeom prst="ellipse">
                <a:avLst/>
              </a:pr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37" name="Google Shape;13037;p62"/>
            <p:cNvGrpSpPr/>
            <p:nvPr/>
          </p:nvGrpSpPr>
          <p:grpSpPr>
            <a:xfrm>
              <a:off x="1768050" y="1172775"/>
              <a:ext cx="520200" cy="832000"/>
              <a:chOff x="1768050" y="1172775"/>
              <a:chExt cx="520200" cy="832000"/>
            </a:xfrm>
          </p:grpSpPr>
          <p:cxnSp>
            <p:nvCxnSpPr>
              <p:cNvPr id="13038" name="Google Shape;13038;p62"/>
              <p:cNvCxnSpPr/>
              <p:nvPr/>
            </p:nvCxnSpPr>
            <p:spPr>
              <a:xfrm>
                <a:off x="2003025" y="1692475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039" name="Google Shape;13039;p62"/>
              <p:cNvSpPr/>
              <p:nvPr/>
            </p:nvSpPr>
            <p:spPr>
              <a:xfrm>
                <a:off x="1768050" y="1172775"/>
                <a:ext cx="520200" cy="520200"/>
              </a:xfrm>
              <a:prstGeom prst="ellipse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0" name="Google Shape;13040;p62"/>
            <p:cNvGrpSpPr/>
            <p:nvPr/>
          </p:nvGrpSpPr>
          <p:grpSpPr>
            <a:xfrm>
              <a:off x="1820100" y="1225475"/>
              <a:ext cx="416400" cy="729575"/>
              <a:chOff x="1820100" y="1225475"/>
              <a:chExt cx="416400" cy="729575"/>
            </a:xfrm>
          </p:grpSpPr>
          <p:cxnSp>
            <p:nvCxnSpPr>
              <p:cNvPr id="13041" name="Google Shape;13041;p62"/>
              <p:cNvCxnSpPr/>
              <p:nvPr/>
            </p:nvCxnSpPr>
            <p:spPr>
              <a:xfrm>
                <a:off x="2051300" y="1642750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042" name="Google Shape;13042;p62"/>
              <p:cNvSpPr/>
              <p:nvPr/>
            </p:nvSpPr>
            <p:spPr>
              <a:xfrm>
                <a:off x="1820100" y="1225475"/>
                <a:ext cx="416400" cy="416400"/>
              </a:xfrm>
              <a:prstGeom prst="ellipse">
                <a:avLst/>
              </a:pr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3" name="Google Shape;13043;p62"/>
            <p:cNvGrpSpPr/>
            <p:nvPr/>
          </p:nvGrpSpPr>
          <p:grpSpPr>
            <a:xfrm>
              <a:off x="1874250" y="1278825"/>
              <a:ext cx="308100" cy="605275"/>
              <a:chOff x="1874250" y="1278825"/>
              <a:chExt cx="308100" cy="605275"/>
            </a:xfrm>
          </p:grpSpPr>
          <p:cxnSp>
            <p:nvCxnSpPr>
              <p:cNvPr id="13044" name="Google Shape;13044;p62"/>
              <p:cNvCxnSpPr/>
              <p:nvPr/>
            </p:nvCxnSpPr>
            <p:spPr>
              <a:xfrm>
                <a:off x="2099575" y="1571800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045" name="Google Shape;13045;p62"/>
              <p:cNvSpPr/>
              <p:nvPr/>
            </p:nvSpPr>
            <p:spPr>
              <a:xfrm>
                <a:off x="1874250" y="1278825"/>
                <a:ext cx="308100" cy="308100"/>
              </a:xfrm>
              <a:prstGeom prst="ellipse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46" name="Google Shape;13046;p62"/>
            <p:cNvSpPr/>
            <p:nvPr/>
          </p:nvSpPr>
          <p:spPr>
            <a:xfrm>
              <a:off x="1920625" y="1326000"/>
              <a:ext cx="215400" cy="215400"/>
            </a:xfrm>
            <a:prstGeom prst="ellipse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7" name="Google Shape;13047;p62"/>
          <p:cNvGrpSpPr/>
          <p:nvPr/>
        </p:nvGrpSpPr>
        <p:grpSpPr>
          <a:xfrm>
            <a:off x="1592007" y="2077763"/>
            <a:ext cx="739072" cy="714152"/>
            <a:chOff x="4334725" y="1355875"/>
            <a:chExt cx="3106650" cy="3001900"/>
          </a:xfrm>
        </p:grpSpPr>
        <p:grpSp>
          <p:nvGrpSpPr>
            <p:cNvPr id="13048" name="Google Shape;13048;p62"/>
            <p:cNvGrpSpPr/>
            <p:nvPr/>
          </p:nvGrpSpPr>
          <p:grpSpPr>
            <a:xfrm>
              <a:off x="4516050" y="1724875"/>
              <a:ext cx="2693725" cy="2632900"/>
              <a:chOff x="4516050" y="1724875"/>
              <a:chExt cx="2693725" cy="2632900"/>
            </a:xfrm>
          </p:grpSpPr>
          <p:sp>
            <p:nvSpPr>
              <p:cNvPr id="13049" name="Google Shape;13049;p62"/>
              <p:cNvSpPr/>
              <p:nvPr/>
            </p:nvSpPr>
            <p:spPr>
              <a:xfrm>
                <a:off x="6227525" y="1737400"/>
                <a:ext cx="982250" cy="1548550"/>
              </a:xfrm>
              <a:custGeom>
                <a:avLst/>
                <a:gdLst/>
                <a:ahLst/>
                <a:cxnLst/>
                <a:rect l="l" t="t" r="r" b="b"/>
                <a:pathLst>
                  <a:path w="39290" h="61942" extrusionOk="0">
                    <a:moveTo>
                      <a:pt x="2948" y="0"/>
                    </a:moveTo>
                    <a:lnTo>
                      <a:pt x="2948" y="0"/>
                    </a:lnTo>
                    <a:cubicBezTo>
                      <a:pt x="2963" y="140"/>
                      <a:pt x="2988" y="275"/>
                      <a:pt x="2997" y="415"/>
                    </a:cubicBezTo>
                    <a:cubicBezTo>
                      <a:pt x="3257" y="4251"/>
                      <a:pt x="2198" y="8060"/>
                      <a:pt x="0" y="11214"/>
                    </a:cubicBezTo>
                    <a:cubicBezTo>
                      <a:pt x="16180" y="17156"/>
                      <a:pt x="27723" y="32699"/>
                      <a:pt x="27723" y="50939"/>
                    </a:cubicBezTo>
                    <a:cubicBezTo>
                      <a:pt x="27725" y="53819"/>
                      <a:pt x="27433" y="56688"/>
                      <a:pt x="26854" y="59506"/>
                    </a:cubicBezTo>
                    <a:cubicBezTo>
                      <a:pt x="27615" y="59401"/>
                      <a:pt x="28380" y="59330"/>
                      <a:pt x="29155" y="59330"/>
                    </a:cubicBezTo>
                    <a:cubicBezTo>
                      <a:pt x="32030" y="59330"/>
                      <a:pt x="34946" y="60066"/>
                      <a:pt x="37619" y="61594"/>
                    </a:cubicBezTo>
                    <a:cubicBezTo>
                      <a:pt x="37808" y="61702"/>
                      <a:pt x="37980" y="61827"/>
                      <a:pt x="38161" y="61942"/>
                    </a:cubicBezTo>
                    <a:cubicBezTo>
                      <a:pt x="38912" y="58322"/>
                      <a:pt x="39289" y="54635"/>
                      <a:pt x="39289" y="50939"/>
                    </a:cubicBezTo>
                    <a:cubicBezTo>
                      <a:pt x="39289" y="27328"/>
                      <a:pt x="24090" y="7277"/>
                      <a:pt x="294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0" name="Google Shape;13050;p62"/>
              <p:cNvSpPr/>
              <p:nvPr/>
            </p:nvSpPr>
            <p:spPr>
              <a:xfrm>
                <a:off x="4516050" y="1724875"/>
                <a:ext cx="1010900" cy="1581800"/>
              </a:xfrm>
              <a:custGeom>
                <a:avLst/>
                <a:gdLst/>
                <a:ahLst/>
                <a:cxnLst/>
                <a:rect l="l" t="t" r="r" b="b"/>
                <a:pathLst>
                  <a:path w="40436" h="63272" extrusionOk="0">
                    <a:moveTo>
                      <a:pt x="37823" y="1"/>
                    </a:moveTo>
                    <a:lnTo>
                      <a:pt x="37823" y="1"/>
                    </a:lnTo>
                    <a:cubicBezTo>
                      <a:pt x="15908" y="6831"/>
                      <a:pt x="0" y="27279"/>
                      <a:pt x="0" y="51443"/>
                    </a:cubicBezTo>
                    <a:cubicBezTo>
                      <a:pt x="3" y="55421"/>
                      <a:pt x="444" y="59389"/>
                      <a:pt x="1318" y="63272"/>
                    </a:cubicBezTo>
                    <a:cubicBezTo>
                      <a:pt x="1575" y="63078"/>
                      <a:pt x="1825" y="62880"/>
                      <a:pt x="2093" y="62700"/>
                    </a:cubicBezTo>
                    <a:cubicBezTo>
                      <a:pt x="5004" y="60760"/>
                      <a:pt x="8236" y="59853"/>
                      <a:pt x="11420" y="59853"/>
                    </a:cubicBezTo>
                    <a:cubicBezTo>
                      <a:pt x="11754" y="59853"/>
                      <a:pt x="12085" y="59912"/>
                      <a:pt x="12418" y="59931"/>
                    </a:cubicBezTo>
                    <a:cubicBezTo>
                      <a:pt x="11849" y="57138"/>
                      <a:pt x="11565" y="54293"/>
                      <a:pt x="11565" y="51440"/>
                    </a:cubicBezTo>
                    <a:cubicBezTo>
                      <a:pt x="11565" y="32776"/>
                      <a:pt x="23659" y="16944"/>
                      <a:pt x="40435" y="11325"/>
                    </a:cubicBezTo>
                    <a:cubicBezTo>
                      <a:pt x="38630" y="8592"/>
                      <a:pt x="37671" y="5392"/>
                      <a:pt x="37676" y="2117"/>
                    </a:cubicBezTo>
                    <a:cubicBezTo>
                      <a:pt x="37681" y="1409"/>
                      <a:pt x="37730" y="702"/>
                      <a:pt x="3782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1" name="Google Shape;13051;p62"/>
              <p:cNvSpPr/>
              <p:nvPr/>
            </p:nvSpPr>
            <p:spPr>
              <a:xfrm>
                <a:off x="4977525" y="3800325"/>
                <a:ext cx="1782050" cy="557450"/>
              </a:xfrm>
              <a:custGeom>
                <a:avLst/>
                <a:gdLst/>
                <a:ahLst/>
                <a:cxnLst/>
                <a:rect l="l" t="t" r="r" b="b"/>
                <a:pathLst>
                  <a:path w="71282" h="22298" extrusionOk="0">
                    <a:moveTo>
                      <a:pt x="63561" y="0"/>
                    </a:moveTo>
                    <a:cubicBezTo>
                      <a:pt x="56083" y="6671"/>
                      <a:pt x="46226" y="10731"/>
                      <a:pt x="35414" y="10731"/>
                    </a:cubicBezTo>
                    <a:cubicBezTo>
                      <a:pt x="25098" y="10731"/>
                      <a:pt x="15646" y="7034"/>
                      <a:pt x="8302" y="898"/>
                    </a:cubicBezTo>
                    <a:cubicBezTo>
                      <a:pt x="6892" y="3910"/>
                      <a:pt x="4587" y="6522"/>
                      <a:pt x="1428" y="8290"/>
                    </a:cubicBezTo>
                    <a:cubicBezTo>
                      <a:pt x="962" y="8562"/>
                      <a:pt x="481" y="8778"/>
                      <a:pt x="0" y="9001"/>
                    </a:cubicBezTo>
                    <a:cubicBezTo>
                      <a:pt x="9472" y="17274"/>
                      <a:pt x="21853" y="22297"/>
                      <a:pt x="35414" y="22297"/>
                    </a:cubicBezTo>
                    <a:cubicBezTo>
                      <a:pt x="49193" y="22297"/>
                      <a:pt x="61756" y="17117"/>
                      <a:pt x="71282" y="8609"/>
                    </a:cubicBezTo>
                    <a:cubicBezTo>
                      <a:pt x="67593" y="6654"/>
                      <a:pt x="64981" y="3559"/>
                      <a:pt x="635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52" name="Google Shape;13052;p62"/>
            <p:cNvGrpSpPr/>
            <p:nvPr/>
          </p:nvGrpSpPr>
          <p:grpSpPr>
            <a:xfrm>
              <a:off x="4334725" y="1355875"/>
              <a:ext cx="3106650" cy="2709650"/>
              <a:chOff x="4334725" y="1355875"/>
              <a:chExt cx="3106650" cy="2709650"/>
            </a:xfrm>
          </p:grpSpPr>
          <p:sp>
            <p:nvSpPr>
              <p:cNvPr id="13053" name="Google Shape;13053;p62"/>
              <p:cNvSpPr/>
              <p:nvPr/>
            </p:nvSpPr>
            <p:spPr>
              <a:xfrm>
                <a:off x="5427950" y="1355875"/>
                <a:ext cx="904575" cy="1665925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fill="none" extrusionOk="0">
                    <a:moveTo>
                      <a:pt x="25479" y="47040"/>
                    </a:moveTo>
                    <a:cubicBezTo>
                      <a:pt x="22352" y="45966"/>
                      <a:pt x="20318" y="42954"/>
                      <a:pt x="20318" y="39712"/>
                    </a:cubicBezTo>
                    <a:lnTo>
                      <a:pt x="20318" y="39474"/>
                    </a:lnTo>
                    <a:cubicBezTo>
                      <a:pt x="20318" y="36347"/>
                      <a:pt x="22239" y="33578"/>
                      <a:pt x="25000" y="32260"/>
                    </a:cubicBezTo>
                    <a:cubicBezTo>
                      <a:pt x="27831" y="31007"/>
                      <a:pt x="30234" y="28986"/>
                      <a:pt x="31983" y="26475"/>
                    </a:cubicBezTo>
                    <a:cubicBezTo>
                      <a:pt x="34181" y="23321"/>
                      <a:pt x="35240" y="19512"/>
                      <a:pt x="34980" y="15676"/>
                    </a:cubicBezTo>
                    <a:cubicBezTo>
                      <a:pt x="34971" y="15536"/>
                      <a:pt x="34944" y="15398"/>
                      <a:pt x="34931" y="15261"/>
                    </a:cubicBezTo>
                    <a:cubicBezTo>
                      <a:pt x="34134" y="7155"/>
                      <a:pt x="27505" y="636"/>
                      <a:pt x="19357" y="47"/>
                    </a:cubicBezTo>
                    <a:cubicBezTo>
                      <a:pt x="18930" y="18"/>
                      <a:pt x="18513" y="1"/>
                      <a:pt x="18094" y="1"/>
                    </a:cubicBezTo>
                    <a:cubicBezTo>
                      <a:pt x="9517" y="1"/>
                      <a:pt x="2397" y="6439"/>
                      <a:pt x="1347" y="14761"/>
                    </a:cubicBezTo>
                    <a:cubicBezTo>
                      <a:pt x="1254" y="15462"/>
                      <a:pt x="1205" y="16169"/>
                      <a:pt x="1200" y="16875"/>
                    </a:cubicBezTo>
                    <a:cubicBezTo>
                      <a:pt x="1195" y="20149"/>
                      <a:pt x="2154" y="23352"/>
                      <a:pt x="3959" y="26085"/>
                    </a:cubicBezTo>
                    <a:cubicBezTo>
                      <a:pt x="5703" y="28734"/>
                      <a:pt x="8168" y="30872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5"/>
                      <a:pt x="2404" y="51975"/>
                      <a:pt x="0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81" y="51972"/>
                      <a:pt x="29930" y="48723"/>
                      <a:pt x="25479" y="470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4" name="Google Shape;13054;p62"/>
              <p:cNvSpPr/>
              <p:nvPr/>
            </p:nvSpPr>
            <p:spPr>
              <a:xfrm>
                <a:off x="4334725" y="2760325"/>
                <a:ext cx="1547125" cy="1304775"/>
              </a:xfrm>
              <a:custGeom>
                <a:avLst/>
                <a:gdLst/>
                <a:ahLst/>
                <a:cxnLst/>
                <a:rect l="l" t="t" r="r" b="b"/>
                <a:pathLst>
                  <a:path w="61885" h="52191" fill="none" extrusionOk="0">
                    <a:moveTo>
                      <a:pt x="43727" y="1"/>
                    </a:moveTo>
                    <a:cubicBezTo>
                      <a:pt x="41323" y="4212"/>
                      <a:pt x="40487" y="9019"/>
                      <a:pt x="41208" y="13829"/>
                    </a:cubicBezTo>
                    <a:cubicBezTo>
                      <a:pt x="41804" y="17069"/>
                      <a:pt x="40247" y="20321"/>
                      <a:pt x="37362" y="21878"/>
                    </a:cubicBezTo>
                    <a:lnTo>
                      <a:pt x="37237" y="22004"/>
                    </a:lnTo>
                    <a:cubicBezTo>
                      <a:pt x="35989" y="22712"/>
                      <a:pt x="34579" y="23085"/>
                      <a:pt x="33144" y="23090"/>
                    </a:cubicBezTo>
                    <a:cubicBezTo>
                      <a:pt x="31510" y="23095"/>
                      <a:pt x="29914" y="22587"/>
                      <a:pt x="28582" y="21638"/>
                    </a:cubicBezTo>
                    <a:cubicBezTo>
                      <a:pt x="25950" y="19752"/>
                      <a:pt x="22852" y="18705"/>
                      <a:pt x="19671" y="18513"/>
                    </a:cubicBezTo>
                    <a:cubicBezTo>
                      <a:pt x="19338" y="18494"/>
                      <a:pt x="19007" y="18435"/>
                      <a:pt x="18673" y="18435"/>
                    </a:cubicBezTo>
                    <a:cubicBezTo>
                      <a:pt x="15489" y="18435"/>
                      <a:pt x="12257" y="19345"/>
                      <a:pt x="9348" y="21282"/>
                    </a:cubicBezTo>
                    <a:cubicBezTo>
                      <a:pt x="9078" y="21462"/>
                      <a:pt x="8828" y="21663"/>
                      <a:pt x="8573" y="21856"/>
                    </a:cubicBezTo>
                    <a:cubicBezTo>
                      <a:pt x="2203" y="26681"/>
                      <a:pt x="1" y="35395"/>
                      <a:pt x="3579" y="42679"/>
                    </a:cubicBezTo>
                    <a:cubicBezTo>
                      <a:pt x="6535" y="48755"/>
                      <a:pt x="12519" y="52191"/>
                      <a:pt x="18698" y="52191"/>
                    </a:cubicBezTo>
                    <a:cubicBezTo>
                      <a:pt x="21064" y="52191"/>
                      <a:pt x="23448" y="51656"/>
                      <a:pt x="25712" y="50604"/>
                    </a:cubicBezTo>
                    <a:cubicBezTo>
                      <a:pt x="26193" y="50381"/>
                      <a:pt x="26674" y="50165"/>
                      <a:pt x="27140" y="49893"/>
                    </a:cubicBezTo>
                    <a:cubicBezTo>
                      <a:pt x="30299" y="48122"/>
                      <a:pt x="32604" y="45510"/>
                      <a:pt x="34014" y="42498"/>
                    </a:cubicBezTo>
                    <a:cubicBezTo>
                      <a:pt x="35307" y="39741"/>
                      <a:pt x="35837" y="36690"/>
                      <a:pt x="35552" y="33659"/>
                    </a:cubicBezTo>
                    <a:cubicBezTo>
                      <a:pt x="35312" y="30534"/>
                      <a:pt x="36882" y="27409"/>
                      <a:pt x="39641" y="25852"/>
                    </a:cubicBezTo>
                    <a:cubicBezTo>
                      <a:pt x="40902" y="25114"/>
                      <a:pt x="42282" y="24748"/>
                      <a:pt x="43641" y="24748"/>
                    </a:cubicBezTo>
                    <a:cubicBezTo>
                      <a:pt x="45392" y="24748"/>
                      <a:pt x="47119" y="25356"/>
                      <a:pt x="48534" y="26573"/>
                    </a:cubicBezTo>
                    <a:cubicBezTo>
                      <a:pt x="52382" y="29572"/>
                      <a:pt x="57074" y="31255"/>
                      <a:pt x="61884" y="31255"/>
                    </a:cubicBezTo>
                    <a:lnTo>
                      <a:pt x="61884" y="10461"/>
                    </a:lnTo>
                    <a:lnTo>
                      <a:pt x="61884" y="1046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5" name="Google Shape;13055;p62"/>
              <p:cNvSpPr/>
              <p:nvPr/>
            </p:nvSpPr>
            <p:spPr>
              <a:xfrm>
                <a:off x="5881825" y="2760325"/>
                <a:ext cx="1559550" cy="1305200"/>
              </a:xfrm>
              <a:custGeom>
                <a:avLst/>
                <a:gdLst/>
                <a:ahLst/>
                <a:cxnLst/>
                <a:rect l="l" t="t" r="r" b="b"/>
                <a:pathLst>
                  <a:path w="62382" h="52208" fill="none" extrusionOk="0">
                    <a:moveTo>
                      <a:pt x="51989" y="21025"/>
                    </a:moveTo>
                    <a:cubicBezTo>
                      <a:pt x="51805" y="20912"/>
                      <a:pt x="51636" y="20785"/>
                      <a:pt x="51447" y="20677"/>
                    </a:cubicBezTo>
                    <a:cubicBezTo>
                      <a:pt x="48774" y="19149"/>
                      <a:pt x="45855" y="18413"/>
                      <a:pt x="42981" y="18413"/>
                    </a:cubicBezTo>
                    <a:cubicBezTo>
                      <a:pt x="42208" y="18413"/>
                      <a:pt x="41443" y="18484"/>
                      <a:pt x="40682" y="18589"/>
                    </a:cubicBezTo>
                    <a:cubicBezTo>
                      <a:pt x="38034" y="18957"/>
                      <a:pt x="35488" y="19938"/>
                      <a:pt x="33290" y="21523"/>
                    </a:cubicBezTo>
                    <a:cubicBezTo>
                      <a:pt x="31924" y="22519"/>
                      <a:pt x="30276" y="23056"/>
                      <a:pt x="28586" y="23056"/>
                    </a:cubicBezTo>
                    <a:cubicBezTo>
                      <a:pt x="27107" y="23053"/>
                      <a:pt x="25657" y="22646"/>
                      <a:pt x="24394" y="21876"/>
                    </a:cubicBezTo>
                    <a:cubicBezTo>
                      <a:pt x="21510" y="20319"/>
                      <a:pt x="19952" y="17066"/>
                      <a:pt x="20548" y="13829"/>
                    </a:cubicBezTo>
                    <a:cubicBezTo>
                      <a:pt x="21270" y="9019"/>
                      <a:pt x="20433" y="4212"/>
                      <a:pt x="18030" y="1"/>
                    </a:cubicBezTo>
                    <a:lnTo>
                      <a:pt x="0" y="10461"/>
                    </a:lnTo>
                    <a:lnTo>
                      <a:pt x="0" y="10461"/>
                    </a:lnTo>
                    <a:lnTo>
                      <a:pt x="0" y="31250"/>
                    </a:lnTo>
                    <a:cubicBezTo>
                      <a:pt x="4805" y="31250"/>
                      <a:pt x="9489" y="29570"/>
                      <a:pt x="13220" y="26568"/>
                    </a:cubicBezTo>
                    <a:cubicBezTo>
                      <a:pt x="15719" y="24434"/>
                      <a:pt x="19307" y="24142"/>
                      <a:pt x="22116" y="25849"/>
                    </a:cubicBezTo>
                    <a:lnTo>
                      <a:pt x="22356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959" y="36371"/>
                      <a:pt x="26391" y="39091"/>
                      <a:pt x="27389" y="41600"/>
                    </a:cubicBezTo>
                    <a:cubicBezTo>
                      <a:pt x="28807" y="45159"/>
                      <a:pt x="31421" y="48254"/>
                      <a:pt x="35110" y="50209"/>
                    </a:cubicBezTo>
                    <a:cubicBezTo>
                      <a:pt x="35274" y="50295"/>
                      <a:pt x="35412" y="50403"/>
                      <a:pt x="35578" y="50484"/>
                    </a:cubicBezTo>
                    <a:cubicBezTo>
                      <a:pt x="37877" y="51619"/>
                      <a:pt x="40405" y="52208"/>
                      <a:pt x="42968" y="52208"/>
                    </a:cubicBezTo>
                    <a:cubicBezTo>
                      <a:pt x="48435" y="52208"/>
                      <a:pt x="53753" y="49542"/>
                      <a:pt x="56975" y="44840"/>
                    </a:cubicBezTo>
                    <a:cubicBezTo>
                      <a:pt x="62381" y="36727"/>
                      <a:pt x="59960" y="25994"/>
                      <a:pt x="51989" y="210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56" name="Google Shape;13056;p62"/>
          <p:cNvGrpSpPr/>
          <p:nvPr/>
        </p:nvGrpSpPr>
        <p:grpSpPr>
          <a:xfrm>
            <a:off x="7708956" y="3708534"/>
            <a:ext cx="312074" cy="684173"/>
            <a:chOff x="7645573" y="3754300"/>
            <a:chExt cx="293855" cy="644170"/>
          </a:xfrm>
        </p:grpSpPr>
        <p:sp>
          <p:nvSpPr>
            <p:cNvPr id="13057" name="Google Shape;13057;p62"/>
            <p:cNvSpPr/>
            <p:nvPr/>
          </p:nvSpPr>
          <p:spPr>
            <a:xfrm>
              <a:off x="7645895" y="3855521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8" name="Google Shape;13058;p62"/>
            <p:cNvSpPr/>
            <p:nvPr/>
          </p:nvSpPr>
          <p:spPr>
            <a:xfrm>
              <a:off x="7645573" y="3754300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9" name="Google Shape;13059;p62"/>
          <p:cNvGrpSpPr/>
          <p:nvPr/>
        </p:nvGrpSpPr>
        <p:grpSpPr>
          <a:xfrm>
            <a:off x="5630944" y="1191441"/>
            <a:ext cx="709011" cy="739359"/>
            <a:chOff x="5830645" y="1256617"/>
            <a:chExt cx="530340" cy="553040"/>
          </a:xfrm>
        </p:grpSpPr>
        <p:grpSp>
          <p:nvGrpSpPr>
            <p:cNvPr id="13060" name="Google Shape;13060;p62"/>
            <p:cNvGrpSpPr/>
            <p:nvPr/>
          </p:nvGrpSpPr>
          <p:grpSpPr>
            <a:xfrm>
              <a:off x="5830645" y="1256617"/>
              <a:ext cx="259743" cy="269909"/>
              <a:chOff x="5830645" y="1256617"/>
              <a:chExt cx="259743" cy="269909"/>
            </a:xfrm>
          </p:grpSpPr>
          <p:sp>
            <p:nvSpPr>
              <p:cNvPr id="13061" name="Google Shape;13061;p62"/>
              <p:cNvSpPr/>
              <p:nvPr/>
            </p:nvSpPr>
            <p:spPr>
              <a:xfrm>
                <a:off x="5830645" y="1294145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2" name="Google Shape;13062;p62"/>
              <p:cNvSpPr/>
              <p:nvPr/>
            </p:nvSpPr>
            <p:spPr>
              <a:xfrm>
                <a:off x="5922950" y="1256617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63" name="Google Shape;13063;p62"/>
            <p:cNvGrpSpPr/>
            <p:nvPr/>
          </p:nvGrpSpPr>
          <p:grpSpPr>
            <a:xfrm>
              <a:off x="6101293" y="1256617"/>
              <a:ext cx="259692" cy="269909"/>
              <a:chOff x="6101293" y="1256617"/>
              <a:chExt cx="259692" cy="269909"/>
            </a:xfrm>
          </p:grpSpPr>
          <p:sp>
            <p:nvSpPr>
              <p:cNvPr id="13064" name="Google Shape;13064;p62"/>
              <p:cNvSpPr/>
              <p:nvPr/>
            </p:nvSpPr>
            <p:spPr>
              <a:xfrm>
                <a:off x="6101293" y="1294145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5" name="Google Shape;13065;p62"/>
              <p:cNvSpPr/>
              <p:nvPr/>
            </p:nvSpPr>
            <p:spPr>
              <a:xfrm>
                <a:off x="6193623" y="1256617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66" name="Google Shape;13066;p62"/>
            <p:cNvGrpSpPr/>
            <p:nvPr/>
          </p:nvGrpSpPr>
          <p:grpSpPr>
            <a:xfrm>
              <a:off x="5830645" y="1539749"/>
              <a:ext cx="259692" cy="269909"/>
              <a:chOff x="5830645" y="1539749"/>
              <a:chExt cx="259692" cy="269909"/>
            </a:xfrm>
          </p:grpSpPr>
          <p:sp>
            <p:nvSpPr>
              <p:cNvPr id="13067" name="Google Shape;13067;p62"/>
              <p:cNvSpPr/>
              <p:nvPr/>
            </p:nvSpPr>
            <p:spPr>
              <a:xfrm>
                <a:off x="5830645" y="1539749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8" name="Google Shape;13068;p62"/>
              <p:cNvSpPr/>
              <p:nvPr/>
            </p:nvSpPr>
            <p:spPr>
              <a:xfrm>
                <a:off x="5922950" y="1734600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69" name="Google Shape;13069;p62"/>
            <p:cNvGrpSpPr/>
            <p:nvPr/>
          </p:nvGrpSpPr>
          <p:grpSpPr>
            <a:xfrm>
              <a:off x="6101293" y="1539749"/>
              <a:ext cx="259692" cy="269909"/>
              <a:chOff x="6101293" y="1539749"/>
              <a:chExt cx="259692" cy="269909"/>
            </a:xfrm>
          </p:grpSpPr>
          <p:sp>
            <p:nvSpPr>
              <p:cNvPr id="13070" name="Google Shape;13070;p62"/>
              <p:cNvSpPr/>
              <p:nvPr/>
            </p:nvSpPr>
            <p:spPr>
              <a:xfrm>
                <a:off x="6101293" y="1539749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1" name="Google Shape;13071;p62"/>
              <p:cNvSpPr/>
              <p:nvPr/>
            </p:nvSpPr>
            <p:spPr>
              <a:xfrm>
                <a:off x="6193623" y="1734600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72" name="Google Shape;13072;p62"/>
            <p:cNvSpPr/>
            <p:nvPr/>
          </p:nvSpPr>
          <p:spPr>
            <a:xfrm>
              <a:off x="5999148" y="1436800"/>
              <a:ext cx="192625" cy="192690"/>
            </a:xfrm>
            <a:custGeom>
              <a:avLst/>
              <a:gdLst/>
              <a:ahLst/>
              <a:cxnLst/>
              <a:rect l="l" t="t" r="r" b="b"/>
              <a:pathLst>
                <a:path w="2945" h="2946" extrusionOk="0">
                  <a:moveTo>
                    <a:pt x="1473" y="1"/>
                  </a:moveTo>
                  <a:cubicBezTo>
                    <a:pt x="660" y="1"/>
                    <a:pt x="0" y="660"/>
                    <a:pt x="0" y="1472"/>
                  </a:cubicBezTo>
                  <a:cubicBezTo>
                    <a:pt x="0" y="2286"/>
                    <a:pt x="660" y="2945"/>
                    <a:pt x="1473" y="2945"/>
                  </a:cubicBezTo>
                  <a:cubicBezTo>
                    <a:pt x="2285" y="2945"/>
                    <a:pt x="2945" y="2286"/>
                    <a:pt x="2945" y="1472"/>
                  </a:cubicBezTo>
                  <a:cubicBezTo>
                    <a:pt x="2945" y="660"/>
                    <a:pt x="2285" y="1"/>
                    <a:pt x="14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3" name="Google Shape;13073;p62"/>
          <p:cNvGrpSpPr/>
          <p:nvPr/>
        </p:nvGrpSpPr>
        <p:grpSpPr>
          <a:xfrm>
            <a:off x="732438" y="2927557"/>
            <a:ext cx="1452955" cy="621360"/>
            <a:chOff x="732422" y="2990152"/>
            <a:chExt cx="1337773" cy="572102"/>
          </a:xfrm>
        </p:grpSpPr>
        <p:sp>
          <p:nvSpPr>
            <p:cNvPr id="13074" name="Google Shape;13074;p62"/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5" name="Google Shape;13075;p62"/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6" name="Google Shape;13076;p62"/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7" name="Google Shape;13077;p62"/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8" name="Google Shape;13078;p62"/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9" name="Google Shape;13079;p62"/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" name="Google Shape;13455;p64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6" name="Google Shape;13456;p64"/>
          <p:cNvSpPr txBox="1">
            <a:spLocks noGrp="1"/>
          </p:cNvSpPr>
          <p:nvPr>
            <p:ph type="body" idx="4294967295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57" name="Google Shape;13457;p64"/>
          <p:cNvGrpSpPr/>
          <p:nvPr/>
        </p:nvGrpSpPr>
        <p:grpSpPr>
          <a:xfrm>
            <a:off x="845855" y="2307733"/>
            <a:ext cx="340168" cy="298978"/>
            <a:chOff x="892750" y="267400"/>
            <a:chExt cx="483125" cy="424625"/>
          </a:xfrm>
        </p:grpSpPr>
        <p:sp>
          <p:nvSpPr>
            <p:cNvPr id="13458" name="Google Shape;13458;p64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59" name="Google Shape;13459;p64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60" name="Google Shape;13460;p64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461" name="Google Shape;13461;p64"/>
          <p:cNvGrpSpPr/>
          <p:nvPr/>
        </p:nvGrpSpPr>
        <p:grpSpPr>
          <a:xfrm>
            <a:off x="1284289" y="2287121"/>
            <a:ext cx="298996" cy="340204"/>
            <a:chOff x="1516475" y="238075"/>
            <a:chExt cx="424650" cy="483175"/>
          </a:xfrm>
        </p:grpSpPr>
        <p:sp>
          <p:nvSpPr>
            <p:cNvPr id="13462" name="Google Shape;13462;p64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63" name="Google Shape;13463;p64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464" name="Google Shape;13464;p64"/>
          <p:cNvGrpSpPr/>
          <p:nvPr/>
        </p:nvGrpSpPr>
        <p:grpSpPr>
          <a:xfrm>
            <a:off x="1677380" y="2367520"/>
            <a:ext cx="341488" cy="179405"/>
            <a:chOff x="2080675" y="352325"/>
            <a:chExt cx="485000" cy="254800"/>
          </a:xfrm>
        </p:grpSpPr>
        <p:sp>
          <p:nvSpPr>
            <p:cNvPr id="13465" name="Google Shape;13465;p64"/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66" name="Google Shape;13466;p64"/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467" name="Google Shape;13467;p64"/>
          <p:cNvGrpSpPr/>
          <p:nvPr/>
        </p:nvGrpSpPr>
        <p:grpSpPr>
          <a:xfrm>
            <a:off x="2126559" y="2287138"/>
            <a:ext cx="298996" cy="340168"/>
            <a:chOff x="2705375" y="238125"/>
            <a:chExt cx="424650" cy="483125"/>
          </a:xfrm>
        </p:grpSpPr>
        <p:sp>
          <p:nvSpPr>
            <p:cNvPr id="13468" name="Google Shape;13468;p64"/>
            <p:cNvSpPr/>
            <p:nvPr/>
          </p:nvSpPr>
          <p:spPr>
            <a:xfrm>
              <a:off x="2705375" y="23812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69" name="Google Shape;13469;p64"/>
            <p:cNvSpPr/>
            <p:nvPr/>
          </p:nvSpPr>
          <p:spPr>
            <a:xfrm>
              <a:off x="2903525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70" name="Google Shape;13470;p64"/>
            <p:cNvSpPr/>
            <p:nvPr/>
          </p:nvSpPr>
          <p:spPr>
            <a:xfrm>
              <a:off x="2988450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71" name="Google Shape;13471;p64"/>
            <p:cNvSpPr/>
            <p:nvPr/>
          </p:nvSpPr>
          <p:spPr>
            <a:xfrm>
              <a:off x="2818625" y="407950"/>
              <a:ext cx="28325" cy="228375"/>
            </a:xfrm>
            <a:custGeom>
              <a:avLst/>
              <a:gdLst/>
              <a:ahLst/>
              <a:cxnLst/>
              <a:rect l="l" t="t" r="r" b="b"/>
              <a:pathLst>
                <a:path w="1133" h="9135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472" name="Google Shape;13472;p64"/>
          <p:cNvGrpSpPr/>
          <p:nvPr/>
        </p:nvGrpSpPr>
        <p:grpSpPr>
          <a:xfrm>
            <a:off x="2542700" y="2287455"/>
            <a:ext cx="301161" cy="339535"/>
            <a:chOff x="3299850" y="238575"/>
            <a:chExt cx="427725" cy="482225"/>
          </a:xfrm>
        </p:grpSpPr>
        <p:sp>
          <p:nvSpPr>
            <p:cNvPr id="13473" name="Google Shape;13473;p64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74" name="Google Shape;13474;p64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75" name="Google Shape;13475;p64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76" name="Google Shape;13476;p64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77" name="Google Shape;13477;p64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478" name="Google Shape;13478;p64"/>
          <p:cNvGrpSpPr/>
          <p:nvPr/>
        </p:nvGrpSpPr>
        <p:grpSpPr>
          <a:xfrm>
            <a:off x="2929622" y="2287138"/>
            <a:ext cx="352455" cy="340168"/>
            <a:chOff x="3857225" y="238125"/>
            <a:chExt cx="500575" cy="483125"/>
          </a:xfrm>
        </p:grpSpPr>
        <p:sp>
          <p:nvSpPr>
            <p:cNvPr id="13479" name="Google Shape;13479;p64"/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80" name="Google Shape;13480;p64"/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81" name="Google Shape;13481;p64"/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82" name="Google Shape;13482;p64"/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83" name="Google Shape;13483;p64"/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84" name="Google Shape;13484;p64"/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85" name="Google Shape;13485;p64"/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486" name="Google Shape;13486;p64"/>
          <p:cNvSpPr/>
          <p:nvPr/>
        </p:nvSpPr>
        <p:spPr>
          <a:xfrm>
            <a:off x="3347096" y="2287135"/>
            <a:ext cx="352455" cy="340116"/>
          </a:xfrm>
          <a:custGeom>
            <a:avLst/>
            <a:gdLst/>
            <a:ahLst/>
            <a:cxnLst/>
            <a:rect l="l" t="t" r="r" b="b"/>
            <a:pathLst>
              <a:path w="20023" h="19322" extrusionOk="0">
                <a:moveTo>
                  <a:pt x="15673" y="3395"/>
                </a:moveTo>
                <a:cubicBezTo>
                  <a:pt x="15818" y="3395"/>
                  <a:pt x="15963" y="3450"/>
                  <a:pt x="16073" y="3560"/>
                </a:cubicBezTo>
                <a:cubicBezTo>
                  <a:pt x="16294" y="3780"/>
                  <a:pt x="16294" y="4140"/>
                  <a:pt x="16073" y="4360"/>
                </a:cubicBezTo>
                <a:lnTo>
                  <a:pt x="13054" y="7380"/>
                </a:lnTo>
                <a:cubicBezTo>
                  <a:pt x="12939" y="7229"/>
                  <a:pt x="12815" y="7087"/>
                  <a:pt x="12682" y="6951"/>
                </a:cubicBezTo>
                <a:cubicBezTo>
                  <a:pt x="12547" y="6818"/>
                  <a:pt x="12405" y="6694"/>
                  <a:pt x="12254" y="6579"/>
                </a:cubicBezTo>
                <a:lnTo>
                  <a:pt x="15273" y="3560"/>
                </a:lnTo>
                <a:cubicBezTo>
                  <a:pt x="15383" y="3450"/>
                  <a:pt x="15528" y="3395"/>
                  <a:pt x="15673" y="3395"/>
                </a:cubicBezTo>
                <a:close/>
                <a:moveTo>
                  <a:pt x="9879" y="9187"/>
                </a:moveTo>
                <a:cubicBezTo>
                  <a:pt x="10024" y="9187"/>
                  <a:pt x="10169" y="9243"/>
                  <a:pt x="10279" y="9354"/>
                </a:cubicBezTo>
                <a:cubicBezTo>
                  <a:pt x="10635" y="9711"/>
                  <a:pt x="10385" y="10321"/>
                  <a:pt x="9880" y="10321"/>
                </a:cubicBezTo>
                <a:cubicBezTo>
                  <a:pt x="9376" y="10321"/>
                  <a:pt x="9123" y="9711"/>
                  <a:pt x="9479" y="9354"/>
                </a:cubicBezTo>
                <a:cubicBezTo>
                  <a:pt x="9589" y="9243"/>
                  <a:pt x="9734" y="9187"/>
                  <a:pt x="9879" y="9187"/>
                </a:cubicBezTo>
                <a:close/>
                <a:moveTo>
                  <a:pt x="15746" y="1059"/>
                </a:moveTo>
                <a:cubicBezTo>
                  <a:pt x="16469" y="1059"/>
                  <a:pt x="17193" y="1334"/>
                  <a:pt x="17746" y="1887"/>
                </a:cubicBezTo>
                <a:cubicBezTo>
                  <a:pt x="18878" y="3019"/>
                  <a:pt x="18845" y="4867"/>
                  <a:pt x="17674" y="5960"/>
                </a:cubicBezTo>
                <a:lnTo>
                  <a:pt x="11882" y="11755"/>
                </a:lnTo>
                <a:cubicBezTo>
                  <a:pt x="11323" y="12314"/>
                  <a:pt x="10601" y="12585"/>
                  <a:pt x="9883" y="12585"/>
                </a:cubicBezTo>
                <a:cubicBezTo>
                  <a:pt x="8973" y="12585"/>
                  <a:pt x="8071" y="12149"/>
                  <a:pt x="7519" y="11314"/>
                </a:cubicBezTo>
                <a:lnTo>
                  <a:pt x="8350" y="10487"/>
                </a:lnTo>
                <a:cubicBezTo>
                  <a:pt x="8649" y="11113"/>
                  <a:pt x="9263" y="11453"/>
                  <a:pt x="9886" y="11453"/>
                </a:cubicBezTo>
                <a:cubicBezTo>
                  <a:pt x="10313" y="11453"/>
                  <a:pt x="10745" y="11293"/>
                  <a:pt x="11082" y="10955"/>
                </a:cubicBezTo>
                <a:lnTo>
                  <a:pt x="16876" y="5160"/>
                </a:lnTo>
                <a:cubicBezTo>
                  <a:pt x="17538" y="4499"/>
                  <a:pt x="17538" y="3421"/>
                  <a:pt x="16876" y="2760"/>
                </a:cubicBezTo>
                <a:cubicBezTo>
                  <a:pt x="16544" y="2428"/>
                  <a:pt x="16110" y="2262"/>
                  <a:pt x="15675" y="2262"/>
                </a:cubicBezTo>
                <a:cubicBezTo>
                  <a:pt x="15240" y="2262"/>
                  <a:pt x="14805" y="2428"/>
                  <a:pt x="14473" y="2760"/>
                </a:cubicBezTo>
                <a:lnTo>
                  <a:pt x="11212" y="6021"/>
                </a:lnTo>
                <a:cubicBezTo>
                  <a:pt x="10787" y="5872"/>
                  <a:pt x="10339" y="5794"/>
                  <a:pt x="9888" y="5794"/>
                </a:cubicBezTo>
                <a:cubicBezTo>
                  <a:pt x="9872" y="5794"/>
                  <a:pt x="9855" y="5794"/>
                  <a:pt x="9838" y="5794"/>
                </a:cubicBezTo>
                <a:lnTo>
                  <a:pt x="13673" y="1960"/>
                </a:lnTo>
                <a:cubicBezTo>
                  <a:pt x="14232" y="1360"/>
                  <a:pt x="14988" y="1059"/>
                  <a:pt x="15746" y="1059"/>
                </a:cubicBezTo>
                <a:close/>
                <a:moveTo>
                  <a:pt x="6707" y="12126"/>
                </a:moveTo>
                <a:cubicBezTo>
                  <a:pt x="6819" y="12280"/>
                  <a:pt x="6943" y="12422"/>
                  <a:pt x="7078" y="12555"/>
                </a:cubicBezTo>
                <a:cubicBezTo>
                  <a:pt x="7211" y="12691"/>
                  <a:pt x="7356" y="12815"/>
                  <a:pt x="7507" y="12929"/>
                </a:cubicBezTo>
                <a:lnTo>
                  <a:pt x="4675" y="15759"/>
                </a:lnTo>
                <a:cubicBezTo>
                  <a:pt x="4565" y="15869"/>
                  <a:pt x="4420" y="15924"/>
                  <a:pt x="4275" y="15924"/>
                </a:cubicBezTo>
                <a:cubicBezTo>
                  <a:pt x="4130" y="15924"/>
                  <a:pt x="3985" y="15869"/>
                  <a:pt x="3875" y="15759"/>
                </a:cubicBezTo>
                <a:cubicBezTo>
                  <a:pt x="3654" y="15538"/>
                  <a:pt x="3654" y="15179"/>
                  <a:pt x="3875" y="14958"/>
                </a:cubicBezTo>
                <a:lnTo>
                  <a:pt x="6707" y="12126"/>
                </a:lnTo>
                <a:close/>
                <a:moveTo>
                  <a:pt x="9878" y="6924"/>
                </a:moveTo>
                <a:cubicBezTo>
                  <a:pt x="10788" y="6924"/>
                  <a:pt x="11690" y="7359"/>
                  <a:pt x="12242" y="8195"/>
                </a:cubicBezTo>
                <a:lnTo>
                  <a:pt x="11414" y="9022"/>
                </a:lnTo>
                <a:cubicBezTo>
                  <a:pt x="11114" y="8396"/>
                  <a:pt x="10500" y="8056"/>
                  <a:pt x="9877" y="8056"/>
                </a:cubicBezTo>
                <a:cubicBezTo>
                  <a:pt x="9449" y="8056"/>
                  <a:pt x="9017" y="8216"/>
                  <a:pt x="8679" y="8554"/>
                </a:cubicBezTo>
                <a:lnTo>
                  <a:pt x="3075" y="14158"/>
                </a:lnTo>
                <a:cubicBezTo>
                  <a:pt x="2410" y="14819"/>
                  <a:pt x="2410" y="15897"/>
                  <a:pt x="3075" y="16559"/>
                </a:cubicBezTo>
                <a:cubicBezTo>
                  <a:pt x="3407" y="16891"/>
                  <a:pt x="3842" y="17057"/>
                  <a:pt x="4276" y="17057"/>
                </a:cubicBezTo>
                <a:cubicBezTo>
                  <a:pt x="4710" y="17057"/>
                  <a:pt x="5144" y="16891"/>
                  <a:pt x="5475" y="16559"/>
                </a:cubicBezTo>
                <a:lnTo>
                  <a:pt x="8549" y="13488"/>
                </a:lnTo>
                <a:cubicBezTo>
                  <a:pt x="8978" y="13639"/>
                  <a:pt x="9428" y="13714"/>
                  <a:pt x="9880" y="13714"/>
                </a:cubicBezTo>
                <a:lnTo>
                  <a:pt x="9923" y="13714"/>
                </a:lnTo>
                <a:lnTo>
                  <a:pt x="6275" y="17359"/>
                </a:lnTo>
                <a:cubicBezTo>
                  <a:pt x="5716" y="17958"/>
                  <a:pt x="4960" y="18259"/>
                  <a:pt x="4202" y="18259"/>
                </a:cubicBezTo>
                <a:cubicBezTo>
                  <a:pt x="3479" y="18259"/>
                  <a:pt x="2755" y="17984"/>
                  <a:pt x="2202" y="17431"/>
                </a:cubicBezTo>
                <a:cubicBezTo>
                  <a:pt x="1070" y="16299"/>
                  <a:pt x="1103" y="14451"/>
                  <a:pt x="2274" y="13358"/>
                </a:cubicBezTo>
                <a:lnTo>
                  <a:pt x="7879" y="7754"/>
                </a:lnTo>
                <a:cubicBezTo>
                  <a:pt x="8438" y="7195"/>
                  <a:pt x="9160" y="6924"/>
                  <a:pt x="9878" y="6924"/>
                </a:cubicBezTo>
                <a:close/>
                <a:moveTo>
                  <a:pt x="15672" y="0"/>
                </a:moveTo>
                <a:cubicBezTo>
                  <a:pt x="14657" y="0"/>
                  <a:pt x="13643" y="387"/>
                  <a:pt x="12870" y="1159"/>
                </a:cubicBezTo>
                <a:lnTo>
                  <a:pt x="7075" y="6954"/>
                </a:lnTo>
                <a:lnTo>
                  <a:pt x="1474" y="12555"/>
                </a:lnTo>
                <a:cubicBezTo>
                  <a:pt x="339" y="13690"/>
                  <a:pt x="1" y="15393"/>
                  <a:pt x="614" y="16876"/>
                </a:cubicBezTo>
                <a:cubicBezTo>
                  <a:pt x="1227" y="18355"/>
                  <a:pt x="2673" y="19321"/>
                  <a:pt x="4276" y="19321"/>
                </a:cubicBezTo>
                <a:cubicBezTo>
                  <a:pt x="4280" y="19322"/>
                  <a:pt x="4284" y="19322"/>
                  <a:pt x="4288" y="19322"/>
                </a:cubicBezTo>
                <a:cubicBezTo>
                  <a:pt x="5334" y="19322"/>
                  <a:pt x="6338" y="18905"/>
                  <a:pt x="7078" y="18162"/>
                </a:cubicBezTo>
                <a:lnTo>
                  <a:pt x="12679" y="12558"/>
                </a:lnTo>
                <a:lnTo>
                  <a:pt x="18474" y="6767"/>
                </a:lnTo>
                <a:cubicBezTo>
                  <a:pt x="20023" y="5218"/>
                  <a:pt x="20023" y="2708"/>
                  <a:pt x="18474" y="1159"/>
                </a:cubicBezTo>
                <a:cubicBezTo>
                  <a:pt x="17701" y="387"/>
                  <a:pt x="16686" y="0"/>
                  <a:pt x="1567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487" name="Google Shape;13487;p64"/>
          <p:cNvGrpSpPr/>
          <p:nvPr/>
        </p:nvGrpSpPr>
        <p:grpSpPr>
          <a:xfrm>
            <a:off x="3776398" y="2287165"/>
            <a:ext cx="340186" cy="340116"/>
            <a:chOff x="5053900" y="238200"/>
            <a:chExt cx="483150" cy="483050"/>
          </a:xfrm>
        </p:grpSpPr>
        <p:sp>
          <p:nvSpPr>
            <p:cNvPr id="13488" name="Google Shape;13488;p64"/>
            <p:cNvSpPr/>
            <p:nvPr/>
          </p:nvSpPr>
          <p:spPr>
            <a:xfrm>
              <a:off x="5053900" y="238200"/>
              <a:ext cx="483150" cy="483050"/>
            </a:xfrm>
            <a:custGeom>
              <a:avLst/>
              <a:gdLst/>
              <a:ahLst/>
              <a:cxnLst/>
              <a:rect l="l" t="t" r="r" b="b"/>
              <a:pathLst>
                <a:path w="19326" h="19322" extrusionOk="0">
                  <a:moveTo>
                    <a:pt x="11363" y="1929"/>
                  </a:moveTo>
                  <a:lnTo>
                    <a:pt x="12825" y="3394"/>
                  </a:lnTo>
                  <a:lnTo>
                    <a:pt x="11363" y="3394"/>
                  </a:lnTo>
                  <a:lnTo>
                    <a:pt x="11363" y="1929"/>
                  </a:lnTo>
                  <a:close/>
                  <a:moveTo>
                    <a:pt x="4569" y="4526"/>
                  </a:moveTo>
                  <a:lnTo>
                    <a:pt x="4569" y="5698"/>
                  </a:lnTo>
                  <a:lnTo>
                    <a:pt x="3437" y="5698"/>
                  </a:lnTo>
                  <a:lnTo>
                    <a:pt x="3437" y="4958"/>
                  </a:lnTo>
                  <a:cubicBezTo>
                    <a:pt x="3437" y="4719"/>
                    <a:pt x="3627" y="4526"/>
                    <a:pt x="3866" y="4526"/>
                  </a:cubicBezTo>
                  <a:close/>
                  <a:moveTo>
                    <a:pt x="15461" y="4526"/>
                  </a:moveTo>
                  <a:cubicBezTo>
                    <a:pt x="15699" y="4526"/>
                    <a:pt x="15889" y="4719"/>
                    <a:pt x="15892" y="4958"/>
                  </a:cubicBezTo>
                  <a:lnTo>
                    <a:pt x="15892" y="5698"/>
                  </a:lnTo>
                  <a:lnTo>
                    <a:pt x="14760" y="5698"/>
                  </a:lnTo>
                  <a:lnTo>
                    <a:pt x="14760" y="4526"/>
                  </a:lnTo>
                  <a:close/>
                  <a:moveTo>
                    <a:pt x="10231" y="1129"/>
                  </a:moveTo>
                  <a:lnTo>
                    <a:pt x="10231" y="3962"/>
                  </a:lnTo>
                  <a:cubicBezTo>
                    <a:pt x="10231" y="4273"/>
                    <a:pt x="10481" y="4526"/>
                    <a:pt x="10795" y="4526"/>
                  </a:cubicBezTo>
                  <a:lnTo>
                    <a:pt x="13628" y="4526"/>
                  </a:lnTo>
                  <a:lnTo>
                    <a:pt x="13628" y="6830"/>
                  </a:lnTo>
                  <a:lnTo>
                    <a:pt x="5702" y="6830"/>
                  </a:lnTo>
                  <a:lnTo>
                    <a:pt x="5702" y="1129"/>
                  </a:lnTo>
                  <a:close/>
                  <a:moveTo>
                    <a:pt x="17628" y="6830"/>
                  </a:moveTo>
                  <a:cubicBezTo>
                    <a:pt x="17939" y="6830"/>
                    <a:pt x="18193" y="7081"/>
                    <a:pt x="18193" y="7395"/>
                  </a:cubicBezTo>
                  <a:lnTo>
                    <a:pt x="18193" y="14188"/>
                  </a:lnTo>
                  <a:cubicBezTo>
                    <a:pt x="18193" y="14502"/>
                    <a:pt x="17939" y="14756"/>
                    <a:pt x="17628" y="14756"/>
                  </a:cubicBezTo>
                  <a:lnTo>
                    <a:pt x="14760" y="14756"/>
                  </a:lnTo>
                  <a:lnTo>
                    <a:pt x="14760" y="12491"/>
                  </a:lnTo>
                  <a:lnTo>
                    <a:pt x="15325" y="12491"/>
                  </a:lnTo>
                  <a:cubicBezTo>
                    <a:pt x="15639" y="12491"/>
                    <a:pt x="15889" y="12238"/>
                    <a:pt x="15889" y="11924"/>
                  </a:cubicBezTo>
                  <a:cubicBezTo>
                    <a:pt x="15889" y="11610"/>
                    <a:pt x="15639" y="11359"/>
                    <a:pt x="15325" y="11359"/>
                  </a:cubicBezTo>
                  <a:lnTo>
                    <a:pt x="4002" y="11359"/>
                  </a:lnTo>
                  <a:cubicBezTo>
                    <a:pt x="3688" y="11359"/>
                    <a:pt x="3437" y="11610"/>
                    <a:pt x="3437" y="11924"/>
                  </a:cubicBezTo>
                  <a:cubicBezTo>
                    <a:pt x="3437" y="12238"/>
                    <a:pt x="3688" y="12491"/>
                    <a:pt x="4002" y="12491"/>
                  </a:cubicBezTo>
                  <a:lnTo>
                    <a:pt x="4569" y="12491"/>
                  </a:lnTo>
                  <a:lnTo>
                    <a:pt x="4569" y="14756"/>
                  </a:lnTo>
                  <a:lnTo>
                    <a:pt x="1701" y="14756"/>
                  </a:lnTo>
                  <a:cubicBezTo>
                    <a:pt x="1387" y="14756"/>
                    <a:pt x="1133" y="14502"/>
                    <a:pt x="1133" y="14188"/>
                  </a:cubicBezTo>
                  <a:lnTo>
                    <a:pt x="1133" y="7395"/>
                  </a:lnTo>
                  <a:cubicBezTo>
                    <a:pt x="1133" y="7081"/>
                    <a:pt x="1387" y="6830"/>
                    <a:pt x="1701" y="6830"/>
                  </a:cubicBezTo>
                  <a:lnTo>
                    <a:pt x="4569" y="6830"/>
                  </a:lnTo>
                  <a:lnTo>
                    <a:pt x="4569" y="7395"/>
                  </a:lnTo>
                  <a:cubicBezTo>
                    <a:pt x="4569" y="7709"/>
                    <a:pt x="4820" y="7962"/>
                    <a:pt x="5134" y="7962"/>
                  </a:cubicBezTo>
                  <a:lnTo>
                    <a:pt x="14192" y="7962"/>
                  </a:lnTo>
                  <a:cubicBezTo>
                    <a:pt x="14506" y="7962"/>
                    <a:pt x="14760" y="7709"/>
                    <a:pt x="14760" y="7395"/>
                  </a:cubicBezTo>
                  <a:lnTo>
                    <a:pt x="14760" y="6830"/>
                  </a:lnTo>
                  <a:close/>
                  <a:moveTo>
                    <a:pt x="13628" y="12491"/>
                  </a:moveTo>
                  <a:lnTo>
                    <a:pt x="13628" y="18189"/>
                  </a:lnTo>
                  <a:lnTo>
                    <a:pt x="5702" y="18189"/>
                  </a:lnTo>
                  <a:lnTo>
                    <a:pt x="5702" y="12491"/>
                  </a:lnTo>
                  <a:close/>
                  <a:moveTo>
                    <a:pt x="5134" y="0"/>
                  </a:moveTo>
                  <a:cubicBezTo>
                    <a:pt x="4820" y="0"/>
                    <a:pt x="4569" y="254"/>
                    <a:pt x="4569" y="568"/>
                  </a:cubicBezTo>
                  <a:lnTo>
                    <a:pt x="4569" y="3394"/>
                  </a:lnTo>
                  <a:lnTo>
                    <a:pt x="3866" y="3394"/>
                  </a:lnTo>
                  <a:cubicBezTo>
                    <a:pt x="3002" y="3394"/>
                    <a:pt x="2305" y="4094"/>
                    <a:pt x="2305" y="4958"/>
                  </a:cubicBezTo>
                  <a:lnTo>
                    <a:pt x="2305" y="5698"/>
                  </a:lnTo>
                  <a:lnTo>
                    <a:pt x="1701" y="5698"/>
                  </a:lnTo>
                  <a:cubicBezTo>
                    <a:pt x="762" y="5698"/>
                    <a:pt x="1" y="6456"/>
                    <a:pt x="1" y="7395"/>
                  </a:cubicBezTo>
                  <a:lnTo>
                    <a:pt x="1" y="14188"/>
                  </a:lnTo>
                  <a:cubicBezTo>
                    <a:pt x="1" y="15127"/>
                    <a:pt x="762" y="15885"/>
                    <a:pt x="1701" y="15888"/>
                  </a:cubicBezTo>
                  <a:lnTo>
                    <a:pt x="4569" y="15888"/>
                  </a:lnTo>
                  <a:lnTo>
                    <a:pt x="4569" y="18757"/>
                  </a:lnTo>
                  <a:cubicBezTo>
                    <a:pt x="4569" y="19068"/>
                    <a:pt x="4820" y="19321"/>
                    <a:pt x="5134" y="19321"/>
                  </a:cubicBezTo>
                  <a:lnTo>
                    <a:pt x="14192" y="19321"/>
                  </a:lnTo>
                  <a:cubicBezTo>
                    <a:pt x="14506" y="19321"/>
                    <a:pt x="14760" y="19068"/>
                    <a:pt x="14760" y="18757"/>
                  </a:cubicBezTo>
                  <a:lnTo>
                    <a:pt x="14760" y="15888"/>
                  </a:lnTo>
                  <a:lnTo>
                    <a:pt x="17628" y="15888"/>
                  </a:lnTo>
                  <a:cubicBezTo>
                    <a:pt x="18565" y="15885"/>
                    <a:pt x="19325" y="15127"/>
                    <a:pt x="19325" y="14188"/>
                  </a:cubicBezTo>
                  <a:lnTo>
                    <a:pt x="19325" y="7395"/>
                  </a:lnTo>
                  <a:cubicBezTo>
                    <a:pt x="19325" y="6456"/>
                    <a:pt x="18565" y="5698"/>
                    <a:pt x="17628" y="5698"/>
                  </a:cubicBezTo>
                  <a:lnTo>
                    <a:pt x="17025" y="5698"/>
                  </a:lnTo>
                  <a:lnTo>
                    <a:pt x="17025" y="4958"/>
                  </a:lnTo>
                  <a:cubicBezTo>
                    <a:pt x="17022" y="4094"/>
                    <a:pt x="16324" y="3394"/>
                    <a:pt x="15461" y="3394"/>
                  </a:cubicBezTo>
                  <a:lnTo>
                    <a:pt x="14428" y="3394"/>
                  </a:lnTo>
                  <a:lnTo>
                    <a:pt x="11197" y="163"/>
                  </a:lnTo>
                  <a:cubicBezTo>
                    <a:pt x="11185" y="151"/>
                    <a:pt x="11173" y="142"/>
                    <a:pt x="11158" y="130"/>
                  </a:cubicBezTo>
                  <a:lnTo>
                    <a:pt x="11146" y="121"/>
                  </a:lnTo>
                  <a:lnTo>
                    <a:pt x="11119" y="100"/>
                  </a:lnTo>
                  <a:lnTo>
                    <a:pt x="11103" y="91"/>
                  </a:lnTo>
                  <a:cubicBezTo>
                    <a:pt x="11094" y="85"/>
                    <a:pt x="11085" y="79"/>
                    <a:pt x="11073" y="72"/>
                  </a:cubicBezTo>
                  <a:lnTo>
                    <a:pt x="11061" y="63"/>
                  </a:lnTo>
                  <a:cubicBezTo>
                    <a:pt x="11049" y="57"/>
                    <a:pt x="11034" y="51"/>
                    <a:pt x="11019" y="45"/>
                  </a:cubicBezTo>
                  <a:lnTo>
                    <a:pt x="11001" y="36"/>
                  </a:lnTo>
                  <a:cubicBezTo>
                    <a:pt x="10992" y="33"/>
                    <a:pt x="10983" y="30"/>
                    <a:pt x="10974" y="27"/>
                  </a:cubicBezTo>
                  <a:lnTo>
                    <a:pt x="10952" y="21"/>
                  </a:lnTo>
                  <a:cubicBezTo>
                    <a:pt x="10943" y="18"/>
                    <a:pt x="10931" y="15"/>
                    <a:pt x="10919" y="12"/>
                  </a:cubicBezTo>
                  <a:lnTo>
                    <a:pt x="10907" y="9"/>
                  </a:lnTo>
                  <a:cubicBezTo>
                    <a:pt x="10889" y="6"/>
                    <a:pt x="10874" y="3"/>
                    <a:pt x="10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89" name="Google Shape;13489;p64"/>
            <p:cNvSpPr/>
            <p:nvPr/>
          </p:nvSpPr>
          <p:spPr>
            <a:xfrm>
              <a:off x="5422900" y="46555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1697" y="1133"/>
                  </a:lnTo>
                  <a:cubicBezTo>
                    <a:pt x="2011" y="1133"/>
                    <a:pt x="2262" y="879"/>
                    <a:pt x="2262" y="565"/>
                  </a:cubicBezTo>
                  <a:cubicBezTo>
                    <a:pt x="2262" y="251"/>
                    <a:pt x="2011" y="1"/>
                    <a:pt x="16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90" name="Google Shape;13490;p64"/>
            <p:cNvSpPr/>
            <p:nvPr/>
          </p:nvSpPr>
          <p:spPr>
            <a:xfrm>
              <a:off x="5224725" y="578775"/>
              <a:ext cx="141500" cy="28350"/>
            </a:xfrm>
            <a:custGeom>
              <a:avLst/>
              <a:gdLst/>
              <a:ahLst/>
              <a:cxnLst/>
              <a:rect l="l" t="t" r="r" b="b"/>
              <a:pathLst>
                <a:path w="5660" h="1134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1"/>
                    <a:pt x="50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91" name="Google Shape;13491;p64"/>
            <p:cNvSpPr/>
            <p:nvPr/>
          </p:nvSpPr>
          <p:spPr>
            <a:xfrm>
              <a:off x="5224725" y="635400"/>
              <a:ext cx="141500" cy="28325"/>
            </a:xfrm>
            <a:custGeom>
              <a:avLst/>
              <a:gdLst/>
              <a:ahLst/>
              <a:cxnLst/>
              <a:rect l="l" t="t" r="r" b="b"/>
              <a:pathLst>
                <a:path w="5660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0"/>
                    <a:pt x="5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492" name="Google Shape;13492;p64"/>
          <p:cNvGrpSpPr/>
          <p:nvPr/>
        </p:nvGrpSpPr>
        <p:grpSpPr>
          <a:xfrm>
            <a:off x="4190348" y="2287138"/>
            <a:ext cx="340168" cy="340168"/>
            <a:chOff x="5648375" y="238125"/>
            <a:chExt cx="483125" cy="483125"/>
          </a:xfrm>
        </p:grpSpPr>
        <p:sp>
          <p:nvSpPr>
            <p:cNvPr id="13493" name="Google Shape;13493;p64"/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94" name="Google Shape;13494;p64"/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95" name="Google Shape;13495;p64"/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96" name="Google Shape;13496;p64"/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97" name="Google Shape;13497;p64"/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98" name="Google Shape;13498;p64"/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99" name="Google Shape;13499;p64"/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00" name="Google Shape;13500;p64"/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01" name="Google Shape;13501;p64"/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02" name="Google Shape;13502;p64"/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503" name="Google Shape;13503;p64"/>
          <p:cNvGrpSpPr/>
          <p:nvPr/>
        </p:nvGrpSpPr>
        <p:grpSpPr>
          <a:xfrm>
            <a:off x="4607035" y="2287138"/>
            <a:ext cx="340168" cy="340168"/>
            <a:chOff x="6242825" y="238125"/>
            <a:chExt cx="483125" cy="483125"/>
          </a:xfrm>
        </p:grpSpPr>
        <p:sp>
          <p:nvSpPr>
            <p:cNvPr id="13504" name="Google Shape;13504;p64"/>
            <p:cNvSpPr/>
            <p:nvPr/>
          </p:nvSpPr>
          <p:spPr>
            <a:xfrm>
              <a:off x="624282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8192" y="1132"/>
                  </a:moveTo>
                  <a:lnTo>
                    <a:pt x="18192" y="2400"/>
                  </a:lnTo>
                  <a:cubicBezTo>
                    <a:pt x="17513" y="2639"/>
                    <a:pt x="17060" y="3282"/>
                    <a:pt x="17060" y="4001"/>
                  </a:cubicBezTo>
                  <a:cubicBezTo>
                    <a:pt x="17060" y="4719"/>
                    <a:pt x="17513" y="5363"/>
                    <a:pt x="18192" y="5601"/>
                  </a:cubicBezTo>
                  <a:lnTo>
                    <a:pt x="18192" y="8062"/>
                  </a:lnTo>
                  <a:cubicBezTo>
                    <a:pt x="17513" y="8300"/>
                    <a:pt x="17060" y="8944"/>
                    <a:pt x="17060" y="9662"/>
                  </a:cubicBezTo>
                  <a:cubicBezTo>
                    <a:pt x="17060" y="10381"/>
                    <a:pt x="17513" y="11024"/>
                    <a:pt x="18192" y="11263"/>
                  </a:cubicBezTo>
                  <a:lnTo>
                    <a:pt x="18192" y="13723"/>
                  </a:lnTo>
                  <a:cubicBezTo>
                    <a:pt x="17513" y="13962"/>
                    <a:pt x="17060" y="14605"/>
                    <a:pt x="17060" y="15324"/>
                  </a:cubicBezTo>
                  <a:cubicBezTo>
                    <a:pt x="17060" y="16042"/>
                    <a:pt x="17513" y="16685"/>
                    <a:pt x="18192" y="16924"/>
                  </a:cubicBezTo>
                  <a:lnTo>
                    <a:pt x="18192" y="18192"/>
                  </a:lnTo>
                  <a:lnTo>
                    <a:pt x="16924" y="18192"/>
                  </a:lnTo>
                  <a:cubicBezTo>
                    <a:pt x="16686" y="17513"/>
                    <a:pt x="16043" y="17060"/>
                    <a:pt x="15324" y="17060"/>
                  </a:cubicBezTo>
                  <a:cubicBezTo>
                    <a:pt x="14605" y="17060"/>
                    <a:pt x="13962" y="17513"/>
                    <a:pt x="13724" y="18192"/>
                  </a:cubicBezTo>
                  <a:lnTo>
                    <a:pt x="11263" y="18192"/>
                  </a:lnTo>
                  <a:cubicBezTo>
                    <a:pt x="11024" y="17513"/>
                    <a:pt x="10381" y="17060"/>
                    <a:pt x="9662" y="17060"/>
                  </a:cubicBezTo>
                  <a:cubicBezTo>
                    <a:pt x="8944" y="17060"/>
                    <a:pt x="8301" y="17513"/>
                    <a:pt x="8062" y="18192"/>
                  </a:cubicBezTo>
                  <a:lnTo>
                    <a:pt x="5601" y="18192"/>
                  </a:lnTo>
                  <a:cubicBezTo>
                    <a:pt x="5363" y="17513"/>
                    <a:pt x="4720" y="17060"/>
                    <a:pt x="4001" y="17060"/>
                  </a:cubicBezTo>
                  <a:cubicBezTo>
                    <a:pt x="3282" y="17060"/>
                    <a:pt x="2639" y="17513"/>
                    <a:pt x="2401" y="18192"/>
                  </a:cubicBezTo>
                  <a:lnTo>
                    <a:pt x="1133" y="18192"/>
                  </a:lnTo>
                  <a:lnTo>
                    <a:pt x="1133" y="16924"/>
                  </a:lnTo>
                  <a:cubicBezTo>
                    <a:pt x="1812" y="16685"/>
                    <a:pt x="2265" y="16042"/>
                    <a:pt x="2265" y="15324"/>
                  </a:cubicBezTo>
                  <a:cubicBezTo>
                    <a:pt x="2265" y="14605"/>
                    <a:pt x="1812" y="13962"/>
                    <a:pt x="1133" y="13723"/>
                  </a:cubicBezTo>
                  <a:lnTo>
                    <a:pt x="1133" y="11263"/>
                  </a:lnTo>
                  <a:cubicBezTo>
                    <a:pt x="1812" y="11024"/>
                    <a:pt x="2265" y="10381"/>
                    <a:pt x="2265" y="9662"/>
                  </a:cubicBezTo>
                  <a:cubicBezTo>
                    <a:pt x="2265" y="8944"/>
                    <a:pt x="1812" y="8300"/>
                    <a:pt x="1133" y="8062"/>
                  </a:cubicBezTo>
                  <a:lnTo>
                    <a:pt x="1133" y="5601"/>
                  </a:lnTo>
                  <a:cubicBezTo>
                    <a:pt x="1812" y="5363"/>
                    <a:pt x="2265" y="4719"/>
                    <a:pt x="2265" y="4001"/>
                  </a:cubicBezTo>
                  <a:cubicBezTo>
                    <a:pt x="2265" y="3282"/>
                    <a:pt x="1812" y="2639"/>
                    <a:pt x="1133" y="2400"/>
                  </a:cubicBezTo>
                  <a:lnTo>
                    <a:pt x="1133" y="1132"/>
                  </a:lnTo>
                  <a:lnTo>
                    <a:pt x="2401" y="1132"/>
                  </a:lnTo>
                  <a:cubicBezTo>
                    <a:pt x="2639" y="1812"/>
                    <a:pt x="3282" y="2265"/>
                    <a:pt x="4001" y="2265"/>
                  </a:cubicBezTo>
                  <a:cubicBezTo>
                    <a:pt x="4720" y="2265"/>
                    <a:pt x="5363" y="1812"/>
                    <a:pt x="5601" y="1132"/>
                  </a:cubicBezTo>
                  <a:lnTo>
                    <a:pt x="8062" y="1132"/>
                  </a:lnTo>
                  <a:cubicBezTo>
                    <a:pt x="8301" y="1812"/>
                    <a:pt x="8944" y="2265"/>
                    <a:pt x="9662" y="2265"/>
                  </a:cubicBezTo>
                  <a:cubicBezTo>
                    <a:pt x="10381" y="2265"/>
                    <a:pt x="11024" y="1812"/>
                    <a:pt x="11263" y="1132"/>
                  </a:cubicBezTo>
                  <a:lnTo>
                    <a:pt x="13724" y="1132"/>
                  </a:lnTo>
                  <a:cubicBezTo>
                    <a:pt x="13962" y="1812"/>
                    <a:pt x="14605" y="2265"/>
                    <a:pt x="15324" y="2265"/>
                  </a:cubicBezTo>
                  <a:cubicBezTo>
                    <a:pt x="16043" y="2265"/>
                    <a:pt x="16686" y="1812"/>
                    <a:pt x="16924" y="1132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8"/>
                  </a:cubicBezTo>
                  <a:lnTo>
                    <a:pt x="0" y="2868"/>
                  </a:lnTo>
                  <a:cubicBezTo>
                    <a:pt x="0" y="3183"/>
                    <a:pt x="254" y="3436"/>
                    <a:pt x="568" y="3436"/>
                  </a:cubicBezTo>
                  <a:cubicBezTo>
                    <a:pt x="879" y="3436"/>
                    <a:pt x="1133" y="3687"/>
                    <a:pt x="1133" y="4001"/>
                  </a:cubicBezTo>
                  <a:cubicBezTo>
                    <a:pt x="1133" y="4315"/>
                    <a:pt x="879" y="4568"/>
                    <a:pt x="568" y="4568"/>
                  </a:cubicBezTo>
                  <a:cubicBezTo>
                    <a:pt x="254" y="4568"/>
                    <a:pt x="0" y="4819"/>
                    <a:pt x="0" y="5133"/>
                  </a:cubicBezTo>
                  <a:lnTo>
                    <a:pt x="0" y="8530"/>
                  </a:lnTo>
                  <a:cubicBezTo>
                    <a:pt x="0" y="8844"/>
                    <a:pt x="254" y="9098"/>
                    <a:pt x="568" y="9098"/>
                  </a:cubicBezTo>
                  <a:cubicBezTo>
                    <a:pt x="879" y="9098"/>
                    <a:pt x="1133" y="9348"/>
                    <a:pt x="1133" y="9662"/>
                  </a:cubicBezTo>
                  <a:cubicBezTo>
                    <a:pt x="1133" y="9976"/>
                    <a:pt x="879" y="10230"/>
                    <a:pt x="568" y="10230"/>
                  </a:cubicBezTo>
                  <a:cubicBezTo>
                    <a:pt x="254" y="10230"/>
                    <a:pt x="0" y="10481"/>
                    <a:pt x="0" y="10795"/>
                  </a:cubicBezTo>
                  <a:lnTo>
                    <a:pt x="0" y="14191"/>
                  </a:lnTo>
                  <a:cubicBezTo>
                    <a:pt x="0" y="14505"/>
                    <a:pt x="254" y="14759"/>
                    <a:pt x="568" y="14759"/>
                  </a:cubicBezTo>
                  <a:cubicBezTo>
                    <a:pt x="879" y="14759"/>
                    <a:pt x="1133" y="15010"/>
                    <a:pt x="1133" y="15324"/>
                  </a:cubicBezTo>
                  <a:cubicBezTo>
                    <a:pt x="1133" y="15638"/>
                    <a:pt x="879" y="15891"/>
                    <a:pt x="568" y="15891"/>
                  </a:cubicBezTo>
                  <a:cubicBezTo>
                    <a:pt x="254" y="15891"/>
                    <a:pt x="0" y="16142"/>
                    <a:pt x="0" y="16456"/>
                  </a:cubicBezTo>
                  <a:lnTo>
                    <a:pt x="0" y="18760"/>
                  </a:lnTo>
                  <a:cubicBezTo>
                    <a:pt x="0" y="19071"/>
                    <a:pt x="254" y="19324"/>
                    <a:pt x="568" y="19324"/>
                  </a:cubicBezTo>
                  <a:lnTo>
                    <a:pt x="2869" y="19324"/>
                  </a:lnTo>
                  <a:cubicBezTo>
                    <a:pt x="3183" y="19324"/>
                    <a:pt x="3436" y="19071"/>
                    <a:pt x="3436" y="18760"/>
                  </a:cubicBezTo>
                  <a:cubicBezTo>
                    <a:pt x="3436" y="18446"/>
                    <a:pt x="3687" y="18192"/>
                    <a:pt x="4001" y="18192"/>
                  </a:cubicBezTo>
                  <a:cubicBezTo>
                    <a:pt x="4315" y="18192"/>
                    <a:pt x="4569" y="18446"/>
                    <a:pt x="4569" y="18760"/>
                  </a:cubicBezTo>
                  <a:cubicBezTo>
                    <a:pt x="4569" y="19071"/>
                    <a:pt x="4819" y="19324"/>
                    <a:pt x="5133" y="19324"/>
                  </a:cubicBezTo>
                  <a:lnTo>
                    <a:pt x="8530" y="19324"/>
                  </a:lnTo>
                  <a:cubicBezTo>
                    <a:pt x="8844" y="19324"/>
                    <a:pt x="9098" y="19071"/>
                    <a:pt x="9098" y="18760"/>
                  </a:cubicBezTo>
                  <a:cubicBezTo>
                    <a:pt x="9098" y="18446"/>
                    <a:pt x="9348" y="18192"/>
                    <a:pt x="9662" y="18192"/>
                  </a:cubicBezTo>
                  <a:cubicBezTo>
                    <a:pt x="9976" y="18192"/>
                    <a:pt x="10230" y="18446"/>
                    <a:pt x="10230" y="18760"/>
                  </a:cubicBezTo>
                  <a:cubicBezTo>
                    <a:pt x="10230" y="19071"/>
                    <a:pt x="10481" y="19324"/>
                    <a:pt x="10795" y="19324"/>
                  </a:cubicBezTo>
                  <a:lnTo>
                    <a:pt x="14192" y="19324"/>
                  </a:lnTo>
                  <a:cubicBezTo>
                    <a:pt x="14506" y="19324"/>
                    <a:pt x="14759" y="19071"/>
                    <a:pt x="14759" y="18760"/>
                  </a:cubicBezTo>
                  <a:cubicBezTo>
                    <a:pt x="14759" y="18446"/>
                    <a:pt x="15010" y="18192"/>
                    <a:pt x="15324" y="18192"/>
                  </a:cubicBezTo>
                  <a:cubicBezTo>
                    <a:pt x="15638" y="18192"/>
                    <a:pt x="15892" y="18446"/>
                    <a:pt x="15892" y="18760"/>
                  </a:cubicBezTo>
                  <a:cubicBezTo>
                    <a:pt x="15892" y="19071"/>
                    <a:pt x="16142" y="19324"/>
                    <a:pt x="16456" y="19324"/>
                  </a:cubicBezTo>
                  <a:lnTo>
                    <a:pt x="18760" y="19324"/>
                  </a:lnTo>
                  <a:cubicBezTo>
                    <a:pt x="19071" y="19324"/>
                    <a:pt x="19325" y="19071"/>
                    <a:pt x="19325" y="18760"/>
                  </a:cubicBezTo>
                  <a:lnTo>
                    <a:pt x="19325" y="16456"/>
                  </a:lnTo>
                  <a:cubicBezTo>
                    <a:pt x="19325" y="16142"/>
                    <a:pt x="19071" y="15891"/>
                    <a:pt x="18760" y="15891"/>
                  </a:cubicBezTo>
                  <a:cubicBezTo>
                    <a:pt x="18446" y="15891"/>
                    <a:pt x="18192" y="15638"/>
                    <a:pt x="18192" y="15324"/>
                  </a:cubicBezTo>
                  <a:cubicBezTo>
                    <a:pt x="18192" y="15010"/>
                    <a:pt x="18446" y="14759"/>
                    <a:pt x="18760" y="14759"/>
                  </a:cubicBezTo>
                  <a:cubicBezTo>
                    <a:pt x="19071" y="14759"/>
                    <a:pt x="19325" y="14505"/>
                    <a:pt x="19325" y="14191"/>
                  </a:cubicBezTo>
                  <a:lnTo>
                    <a:pt x="19325" y="10795"/>
                  </a:lnTo>
                  <a:cubicBezTo>
                    <a:pt x="19325" y="10481"/>
                    <a:pt x="19071" y="10230"/>
                    <a:pt x="18760" y="10230"/>
                  </a:cubicBezTo>
                  <a:cubicBezTo>
                    <a:pt x="18446" y="10230"/>
                    <a:pt x="18192" y="9976"/>
                    <a:pt x="18192" y="9662"/>
                  </a:cubicBezTo>
                  <a:cubicBezTo>
                    <a:pt x="18192" y="9348"/>
                    <a:pt x="18446" y="9098"/>
                    <a:pt x="18760" y="9098"/>
                  </a:cubicBezTo>
                  <a:cubicBezTo>
                    <a:pt x="19071" y="9098"/>
                    <a:pt x="19325" y="8844"/>
                    <a:pt x="19325" y="8530"/>
                  </a:cubicBezTo>
                  <a:lnTo>
                    <a:pt x="19325" y="5133"/>
                  </a:lnTo>
                  <a:cubicBezTo>
                    <a:pt x="19325" y="4819"/>
                    <a:pt x="19071" y="4568"/>
                    <a:pt x="18760" y="4568"/>
                  </a:cubicBezTo>
                  <a:cubicBezTo>
                    <a:pt x="18446" y="4568"/>
                    <a:pt x="18192" y="4315"/>
                    <a:pt x="18192" y="4001"/>
                  </a:cubicBezTo>
                  <a:cubicBezTo>
                    <a:pt x="18192" y="3687"/>
                    <a:pt x="18446" y="3436"/>
                    <a:pt x="18760" y="3436"/>
                  </a:cubicBezTo>
                  <a:cubicBezTo>
                    <a:pt x="19071" y="3436"/>
                    <a:pt x="19325" y="3183"/>
                    <a:pt x="19325" y="2868"/>
                  </a:cubicBezTo>
                  <a:lnTo>
                    <a:pt x="19325" y="568"/>
                  </a:lnTo>
                  <a:cubicBezTo>
                    <a:pt x="19325" y="254"/>
                    <a:pt x="19071" y="0"/>
                    <a:pt x="18760" y="0"/>
                  </a:cubicBezTo>
                  <a:lnTo>
                    <a:pt x="16456" y="0"/>
                  </a:lnTo>
                  <a:cubicBezTo>
                    <a:pt x="16142" y="0"/>
                    <a:pt x="15892" y="254"/>
                    <a:pt x="15892" y="568"/>
                  </a:cubicBezTo>
                  <a:cubicBezTo>
                    <a:pt x="15892" y="879"/>
                    <a:pt x="15638" y="1132"/>
                    <a:pt x="15324" y="1132"/>
                  </a:cubicBezTo>
                  <a:cubicBezTo>
                    <a:pt x="15010" y="1132"/>
                    <a:pt x="14759" y="879"/>
                    <a:pt x="14759" y="568"/>
                  </a:cubicBezTo>
                  <a:cubicBezTo>
                    <a:pt x="14759" y="254"/>
                    <a:pt x="14506" y="0"/>
                    <a:pt x="14192" y="0"/>
                  </a:cubicBezTo>
                  <a:lnTo>
                    <a:pt x="10795" y="0"/>
                  </a:lnTo>
                  <a:cubicBezTo>
                    <a:pt x="10481" y="0"/>
                    <a:pt x="10230" y="254"/>
                    <a:pt x="10230" y="568"/>
                  </a:cubicBezTo>
                  <a:cubicBezTo>
                    <a:pt x="10230" y="879"/>
                    <a:pt x="9976" y="1132"/>
                    <a:pt x="9662" y="1132"/>
                  </a:cubicBezTo>
                  <a:cubicBezTo>
                    <a:pt x="9348" y="1132"/>
                    <a:pt x="9098" y="879"/>
                    <a:pt x="9098" y="568"/>
                  </a:cubicBezTo>
                  <a:cubicBezTo>
                    <a:pt x="9098" y="254"/>
                    <a:pt x="8844" y="0"/>
                    <a:pt x="8530" y="0"/>
                  </a:cubicBezTo>
                  <a:lnTo>
                    <a:pt x="5133" y="0"/>
                  </a:lnTo>
                  <a:cubicBezTo>
                    <a:pt x="4819" y="0"/>
                    <a:pt x="4569" y="254"/>
                    <a:pt x="4569" y="568"/>
                  </a:cubicBezTo>
                  <a:cubicBezTo>
                    <a:pt x="4569" y="879"/>
                    <a:pt x="4315" y="1132"/>
                    <a:pt x="4001" y="1132"/>
                  </a:cubicBezTo>
                  <a:cubicBezTo>
                    <a:pt x="3687" y="1132"/>
                    <a:pt x="3436" y="879"/>
                    <a:pt x="3436" y="568"/>
                  </a:cubicBezTo>
                  <a:cubicBezTo>
                    <a:pt x="3436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05" name="Google Shape;13505;p64"/>
            <p:cNvSpPr/>
            <p:nvPr/>
          </p:nvSpPr>
          <p:spPr>
            <a:xfrm>
              <a:off x="6328725" y="32402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11323" y="1132"/>
                  </a:moveTo>
                  <a:lnTo>
                    <a:pt x="11323" y="5991"/>
                  </a:lnTo>
                  <a:lnTo>
                    <a:pt x="10025" y="4692"/>
                  </a:lnTo>
                  <a:cubicBezTo>
                    <a:pt x="9913" y="4582"/>
                    <a:pt x="9768" y="4527"/>
                    <a:pt x="9623" y="4527"/>
                  </a:cubicBezTo>
                  <a:cubicBezTo>
                    <a:pt x="9478" y="4527"/>
                    <a:pt x="9333" y="4582"/>
                    <a:pt x="9222" y="4692"/>
                  </a:cubicBezTo>
                  <a:lnTo>
                    <a:pt x="6498" y="7419"/>
                  </a:lnTo>
                  <a:lnTo>
                    <a:pt x="4303" y="5773"/>
                  </a:lnTo>
                  <a:cubicBezTo>
                    <a:pt x="4201" y="5698"/>
                    <a:pt x="4081" y="5661"/>
                    <a:pt x="3962" y="5661"/>
                  </a:cubicBezTo>
                  <a:cubicBezTo>
                    <a:pt x="3824" y="5661"/>
                    <a:pt x="3687" y="5711"/>
                    <a:pt x="3578" y="5810"/>
                  </a:cubicBezTo>
                  <a:lnTo>
                    <a:pt x="1133" y="8053"/>
                  </a:lnTo>
                  <a:lnTo>
                    <a:pt x="1133" y="1132"/>
                  </a:lnTo>
                  <a:close/>
                  <a:moveTo>
                    <a:pt x="4001" y="6960"/>
                  </a:moveTo>
                  <a:lnTo>
                    <a:pt x="5689" y="8228"/>
                  </a:lnTo>
                  <a:lnTo>
                    <a:pt x="2594" y="11323"/>
                  </a:lnTo>
                  <a:lnTo>
                    <a:pt x="1133" y="11323"/>
                  </a:lnTo>
                  <a:lnTo>
                    <a:pt x="1133" y="9590"/>
                  </a:lnTo>
                  <a:lnTo>
                    <a:pt x="4001" y="6960"/>
                  </a:lnTo>
                  <a:close/>
                  <a:moveTo>
                    <a:pt x="9623" y="5894"/>
                  </a:moveTo>
                  <a:lnTo>
                    <a:pt x="11323" y="7594"/>
                  </a:lnTo>
                  <a:lnTo>
                    <a:pt x="11323" y="11323"/>
                  </a:lnTo>
                  <a:lnTo>
                    <a:pt x="4197" y="11323"/>
                  </a:lnTo>
                  <a:lnTo>
                    <a:pt x="9623" y="5894"/>
                  </a:lnTo>
                  <a:close/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lnTo>
                    <a:pt x="0" y="11888"/>
                  </a:lnTo>
                  <a:cubicBezTo>
                    <a:pt x="0" y="12202"/>
                    <a:pt x="251" y="12455"/>
                    <a:pt x="565" y="12455"/>
                  </a:cubicBezTo>
                  <a:lnTo>
                    <a:pt x="11888" y="12455"/>
                  </a:lnTo>
                  <a:cubicBezTo>
                    <a:pt x="12202" y="12455"/>
                    <a:pt x="12456" y="12202"/>
                    <a:pt x="12456" y="11888"/>
                  </a:cubicBezTo>
                  <a:lnTo>
                    <a:pt x="12456" y="565"/>
                  </a:lnTo>
                  <a:cubicBezTo>
                    <a:pt x="12456" y="251"/>
                    <a:pt x="12202" y="0"/>
                    <a:pt x="118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06" name="Google Shape;13506;p64"/>
            <p:cNvSpPr/>
            <p:nvPr/>
          </p:nvSpPr>
          <p:spPr>
            <a:xfrm>
              <a:off x="6441950" y="380575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507" name="Google Shape;13507;p64"/>
          <p:cNvGrpSpPr/>
          <p:nvPr/>
        </p:nvGrpSpPr>
        <p:grpSpPr>
          <a:xfrm>
            <a:off x="844156" y="2727362"/>
            <a:ext cx="343566" cy="298943"/>
            <a:chOff x="889275" y="861850"/>
            <a:chExt cx="487950" cy="424575"/>
          </a:xfrm>
        </p:grpSpPr>
        <p:sp>
          <p:nvSpPr>
            <p:cNvPr id="13508" name="Google Shape;13508;p64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09" name="Google Shape;13509;p64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10" name="Google Shape;13510;p64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11" name="Google Shape;13511;p64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512" name="Google Shape;13512;p64"/>
          <p:cNvSpPr/>
          <p:nvPr/>
        </p:nvSpPr>
        <p:spPr>
          <a:xfrm>
            <a:off x="1282125" y="2706628"/>
            <a:ext cx="302974" cy="340204"/>
          </a:xfrm>
          <a:custGeom>
            <a:avLst/>
            <a:gdLst/>
            <a:ahLst/>
            <a:cxnLst/>
            <a:rect l="l" t="t" r="r" b="b"/>
            <a:pathLst>
              <a:path w="17212" h="19327" extrusionOk="0">
                <a:moveTo>
                  <a:pt x="15400" y="1132"/>
                </a:moveTo>
                <a:cubicBezTo>
                  <a:pt x="15714" y="1132"/>
                  <a:pt x="15965" y="1386"/>
                  <a:pt x="15965" y="1700"/>
                </a:cubicBezTo>
                <a:cubicBezTo>
                  <a:pt x="15965" y="2011"/>
                  <a:pt x="15714" y="2265"/>
                  <a:pt x="15400" y="2265"/>
                </a:cubicBezTo>
                <a:lnTo>
                  <a:pt x="1813" y="2265"/>
                </a:lnTo>
                <a:cubicBezTo>
                  <a:pt x="1499" y="2265"/>
                  <a:pt x="1248" y="2011"/>
                  <a:pt x="1248" y="1700"/>
                </a:cubicBezTo>
                <a:cubicBezTo>
                  <a:pt x="1248" y="1386"/>
                  <a:pt x="1499" y="1132"/>
                  <a:pt x="1813" y="1132"/>
                </a:cubicBezTo>
                <a:close/>
                <a:moveTo>
                  <a:pt x="14835" y="3397"/>
                </a:moveTo>
                <a:lnTo>
                  <a:pt x="14835" y="10230"/>
                </a:lnTo>
                <a:lnTo>
                  <a:pt x="2380" y="10230"/>
                </a:lnTo>
                <a:lnTo>
                  <a:pt x="2380" y="3397"/>
                </a:lnTo>
                <a:close/>
                <a:moveTo>
                  <a:pt x="15400" y="11362"/>
                </a:moveTo>
                <a:cubicBezTo>
                  <a:pt x="15714" y="11362"/>
                  <a:pt x="15965" y="11613"/>
                  <a:pt x="15965" y="11927"/>
                </a:cubicBezTo>
                <a:cubicBezTo>
                  <a:pt x="15965" y="12241"/>
                  <a:pt x="15714" y="12495"/>
                  <a:pt x="15400" y="12495"/>
                </a:cubicBezTo>
                <a:lnTo>
                  <a:pt x="1813" y="12495"/>
                </a:lnTo>
                <a:cubicBezTo>
                  <a:pt x="1499" y="12495"/>
                  <a:pt x="1248" y="12241"/>
                  <a:pt x="1248" y="11927"/>
                </a:cubicBezTo>
                <a:cubicBezTo>
                  <a:pt x="1248" y="11613"/>
                  <a:pt x="1499" y="11362"/>
                  <a:pt x="1813" y="11362"/>
                </a:cubicBezTo>
                <a:close/>
                <a:moveTo>
                  <a:pt x="1813" y="0"/>
                </a:moveTo>
                <a:cubicBezTo>
                  <a:pt x="985" y="0"/>
                  <a:pt x="279" y="595"/>
                  <a:pt x="140" y="1410"/>
                </a:cubicBezTo>
                <a:cubicBezTo>
                  <a:pt x="1" y="2226"/>
                  <a:pt x="466" y="3023"/>
                  <a:pt x="1248" y="3300"/>
                </a:cubicBezTo>
                <a:lnTo>
                  <a:pt x="1248" y="10327"/>
                </a:lnTo>
                <a:cubicBezTo>
                  <a:pt x="569" y="10565"/>
                  <a:pt x="116" y="11208"/>
                  <a:pt x="116" y="11927"/>
                </a:cubicBezTo>
                <a:cubicBezTo>
                  <a:pt x="116" y="12866"/>
                  <a:pt x="874" y="13624"/>
                  <a:pt x="1813" y="13627"/>
                </a:cubicBezTo>
                <a:lnTo>
                  <a:pt x="6774" y="13627"/>
                </a:lnTo>
                <a:lnTo>
                  <a:pt x="2522" y="18383"/>
                </a:lnTo>
                <a:cubicBezTo>
                  <a:pt x="2311" y="18615"/>
                  <a:pt x="2332" y="18974"/>
                  <a:pt x="2564" y="19183"/>
                </a:cubicBezTo>
                <a:cubicBezTo>
                  <a:pt x="2673" y="19279"/>
                  <a:pt x="2809" y="19326"/>
                  <a:pt x="2943" y="19326"/>
                </a:cubicBezTo>
                <a:cubicBezTo>
                  <a:pt x="3100" y="19326"/>
                  <a:pt x="3256" y="19262"/>
                  <a:pt x="3368" y="19137"/>
                </a:cubicBezTo>
                <a:lnTo>
                  <a:pt x="8042" y="13908"/>
                </a:lnTo>
                <a:lnTo>
                  <a:pt x="8042" y="18760"/>
                </a:lnTo>
                <a:cubicBezTo>
                  <a:pt x="8042" y="19071"/>
                  <a:pt x="8292" y="19325"/>
                  <a:pt x="8606" y="19325"/>
                </a:cubicBezTo>
                <a:cubicBezTo>
                  <a:pt x="8920" y="19325"/>
                  <a:pt x="9174" y="19071"/>
                  <a:pt x="9174" y="18760"/>
                </a:cubicBezTo>
                <a:lnTo>
                  <a:pt x="9174" y="13908"/>
                </a:lnTo>
                <a:lnTo>
                  <a:pt x="13845" y="19137"/>
                </a:lnTo>
                <a:cubicBezTo>
                  <a:pt x="13956" y="19260"/>
                  <a:pt x="14109" y="19322"/>
                  <a:pt x="14263" y="19322"/>
                </a:cubicBezTo>
                <a:cubicBezTo>
                  <a:pt x="14398" y="19322"/>
                  <a:pt x="14534" y="19274"/>
                  <a:pt x="14642" y="19177"/>
                </a:cubicBezTo>
                <a:cubicBezTo>
                  <a:pt x="14875" y="18971"/>
                  <a:pt x="14896" y="18615"/>
                  <a:pt x="14691" y="18383"/>
                </a:cubicBezTo>
                <a:lnTo>
                  <a:pt x="10439" y="13627"/>
                </a:lnTo>
                <a:lnTo>
                  <a:pt x="15400" y="13627"/>
                </a:lnTo>
                <a:cubicBezTo>
                  <a:pt x="16227" y="13624"/>
                  <a:pt x="16934" y="13029"/>
                  <a:pt x="17073" y="12214"/>
                </a:cubicBezTo>
                <a:cubicBezTo>
                  <a:pt x="17212" y="11399"/>
                  <a:pt x="16747" y="10601"/>
                  <a:pt x="15968" y="10327"/>
                </a:cubicBezTo>
                <a:lnTo>
                  <a:pt x="15968" y="3300"/>
                </a:lnTo>
                <a:cubicBezTo>
                  <a:pt x="16747" y="3023"/>
                  <a:pt x="17212" y="2226"/>
                  <a:pt x="17073" y="1410"/>
                </a:cubicBezTo>
                <a:cubicBezTo>
                  <a:pt x="16934" y="595"/>
                  <a:pt x="16227" y="0"/>
                  <a:pt x="1540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3513" name="Google Shape;13513;p64"/>
          <p:cNvSpPr/>
          <p:nvPr/>
        </p:nvSpPr>
        <p:spPr>
          <a:xfrm>
            <a:off x="1677131" y="2706628"/>
            <a:ext cx="341506" cy="340204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514" name="Google Shape;13514;p64"/>
          <p:cNvGrpSpPr/>
          <p:nvPr/>
        </p:nvGrpSpPr>
        <p:grpSpPr>
          <a:xfrm>
            <a:off x="2105973" y="2706749"/>
            <a:ext cx="340168" cy="340168"/>
            <a:chOff x="2676100" y="832575"/>
            <a:chExt cx="483125" cy="483125"/>
          </a:xfrm>
        </p:grpSpPr>
        <p:sp>
          <p:nvSpPr>
            <p:cNvPr id="13515" name="Google Shape;13515;p64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16" name="Google Shape;13516;p64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17" name="Google Shape;13517;p64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518" name="Google Shape;13518;p64"/>
          <p:cNvGrpSpPr/>
          <p:nvPr/>
        </p:nvGrpSpPr>
        <p:grpSpPr>
          <a:xfrm>
            <a:off x="2517477" y="2706749"/>
            <a:ext cx="351610" cy="340168"/>
            <a:chOff x="3270550" y="832575"/>
            <a:chExt cx="499375" cy="483125"/>
          </a:xfrm>
        </p:grpSpPr>
        <p:sp>
          <p:nvSpPr>
            <p:cNvPr id="13519" name="Google Shape;13519;p64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20" name="Google Shape;13520;p64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21" name="Google Shape;13521;p64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522" name="Google Shape;13522;p64"/>
          <p:cNvGrpSpPr/>
          <p:nvPr/>
        </p:nvGrpSpPr>
        <p:grpSpPr>
          <a:xfrm>
            <a:off x="2935756" y="2717381"/>
            <a:ext cx="340186" cy="318904"/>
            <a:chOff x="3865000" y="847675"/>
            <a:chExt cx="483150" cy="452925"/>
          </a:xfrm>
        </p:grpSpPr>
        <p:sp>
          <p:nvSpPr>
            <p:cNvPr id="13523" name="Google Shape;13523;p64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24" name="Google Shape;13524;p64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25" name="Google Shape;13525;p64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26" name="Google Shape;13526;p64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527" name="Google Shape;13527;p64"/>
          <p:cNvGrpSpPr/>
          <p:nvPr/>
        </p:nvGrpSpPr>
        <p:grpSpPr>
          <a:xfrm>
            <a:off x="3351439" y="2727300"/>
            <a:ext cx="344798" cy="299066"/>
            <a:chOff x="4452900" y="861750"/>
            <a:chExt cx="489700" cy="424750"/>
          </a:xfrm>
        </p:grpSpPr>
        <p:sp>
          <p:nvSpPr>
            <p:cNvPr id="13528" name="Google Shape;13528;p64"/>
            <p:cNvSpPr/>
            <p:nvPr/>
          </p:nvSpPr>
          <p:spPr>
            <a:xfrm>
              <a:off x="4452900" y="861750"/>
              <a:ext cx="489700" cy="424750"/>
            </a:xfrm>
            <a:custGeom>
              <a:avLst/>
              <a:gdLst/>
              <a:ahLst/>
              <a:cxnLst/>
              <a:rect l="l" t="t" r="r" b="b"/>
              <a:pathLst>
                <a:path w="19588" h="16990" extrusionOk="0">
                  <a:moveTo>
                    <a:pt x="3660" y="1137"/>
                  </a:moveTo>
                  <a:cubicBezTo>
                    <a:pt x="4575" y="1137"/>
                    <a:pt x="5402" y="1687"/>
                    <a:pt x="5752" y="2532"/>
                  </a:cubicBezTo>
                  <a:cubicBezTo>
                    <a:pt x="6102" y="3380"/>
                    <a:pt x="5909" y="4353"/>
                    <a:pt x="5260" y="5002"/>
                  </a:cubicBezTo>
                  <a:cubicBezTo>
                    <a:pt x="4828" y="5434"/>
                    <a:pt x="4249" y="5664"/>
                    <a:pt x="3660" y="5664"/>
                  </a:cubicBezTo>
                  <a:cubicBezTo>
                    <a:pt x="3368" y="5664"/>
                    <a:pt x="3073" y="5607"/>
                    <a:pt x="2793" y="5491"/>
                  </a:cubicBezTo>
                  <a:cubicBezTo>
                    <a:pt x="1948" y="5141"/>
                    <a:pt x="1395" y="4317"/>
                    <a:pt x="1395" y="3402"/>
                  </a:cubicBezTo>
                  <a:cubicBezTo>
                    <a:pt x="1395" y="2149"/>
                    <a:pt x="2410" y="1137"/>
                    <a:pt x="3660" y="1137"/>
                  </a:cubicBezTo>
                  <a:close/>
                  <a:moveTo>
                    <a:pt x="10453" y="1137"/>
                  </a:moveTo>
                  <a:cubicBezTo>
                    <a:pt x="11043" y="1137"/>
                    <a:pt x="11622" y="1366"/>
                    <a:pt x="12054" y="1798"/>
                  </a:cubicBezTo>
                  <a:cubicBezTo>
                    <a:pt x="12703" y="2447"/>
                    <a:pt x="12896" y="3420"/>
                    <a:pt x="12546" y="4268"/>
                  </a:cubicBezTo>
                  <a:cubicBezTo>
                    <a:pt x="12196" y="5114"/>
                    <a:pt x="11368" y="5666"/>
                    <a:pt x="10453" y="5666"/>
                  </a:cubicBezTo>
                  <a:cubicBezTo>
                    <a:pt x="9203" y="5663"/>
                    <a:pt x="8189" y="4652"/>
                    <a:pt x="8189" y="3402"/>
                  </a:cubicBezTo>
                  <a:cubicBezTo>
                    <a:pt x="8189" y="2484"/>
                    <a:pt x="8741" y="1659"/>
                    <a:pt x="9587" y="1309"/>
                  </a:cubicBezTo>
                  <a:cubicBezTo>
                    <a:pt x="9867" y="1193"/>
                    <a:pt x="10161" y="1137"/>
                    <a:pt x="10453" y="1137"/>
                  </a:cubicBezTo>
                  <a:close/>
                  <a:moveTo>
                    <a:pt x="14983" y="9063"/>
                  </a:moveTo>
                  <a:lnTo>
                    <a:pt x="14983" y="13592"/>
                  </a:lnTo>
                  <a:lnTo>
                    <a:pt x="13850" y="13592"/>
                  </a:lnTo>
                  <a:lnTo>
                    <a:pt x="13850" y="9063"/>
                  </a:lnTo>
                  <a:close/>
                  <a:moveTo>
                    <a:pt x="18455" y="7276"/>
                  </a:moveTo>
                  <a:lnTo>
                    <a:pt x="18455" y="15377"/>
                  </a:lnTo>
                  <a:lnTo>
                    <a:pt x="16115" y="13849"/>
                  </a:lnTo>
                  <a:lnTo>
                    <a:pt x="16115" y="8803"/>
                  </a:lnTo>
                  <a:lnTo>
                    <a:pt x="18455" y="7276"/>
                  </a:lnTo>
                  <a:close/>
                  <a:moveTo>
                    <a:pt x="12153" y="6799"/>
                  </a:moveTo>
                  <a:cubicBezTo>
                    <a:pt x="12464" y="6799"/>
                    <a:pt x="12718" y="7049"/>
                    <a:pt x="12718" y="7363"/>
                  </a:cubicBezTo>
                  <a:lnTo>
                    <a:pt x="12718" y="15289"/>
                  </a:lnTo>
                  <a:cubicBezTo>
                    <a:pt x="12718" y="15603"/>
                    <a:pt x="12464" y="15857"/>
                    <a:pt x="12153" y="15857"/>
                  </a:cubicBezTo>
                  <a:lnTo>
                    <a:pt x="1963" y="15857"/>
                  </a:lnTo>
                  <a:cubicBezTo>
                    <a:pt x="1649" y="15857"/>
                    <a:pt x="1395" y="15603"/>
                    <a:pt x="1395" y="15289"/>
                  </a:cubicBezTo>
                  <a:lnTo>
                    <a:pt x="1395" y="7363"/>
                  </a:lnTo>
                  <a:cubicBezTo>
                    <a:pt x="1395" y="7049"/>
                    <a:pt x="1649" y="6799"/>
                    <a:pt x="1963" y="6799"/>
                  </a:cubicBezTo>
                  <a:close/>
                  <a:moveTo>
                    <a:pt x="3656" y="0"/>
                  </a:moveTo>
                  <a:cubicBezTo>
                    <a:pt x="3623" y="0"/>
                    <a:pt x="3590" y="1"/>
                    <a:pt x="3557" y="2"/>
                  </a:cubicBezTo>
                  <a:cubicBezTo>
                    <a:pt x="2198" y="44"/>
                    <a:pt x="997" y="889"/>
                    <a:pt x="498" y="2155"/>
                  </a:cubicBezTo>
                  <a:cubicBezTo>
                    <a:pt x="0" y="3417"/>
                    <a:pt x="305" y="4857"/>
                    <a:pt x="1271" y="5811"/>
                  </a:cubicBezTo>
                  <a:cubicBezTo>
                    <a:pt x="658" y="6086"/>
                    <a:pt x="263" y="6693"/>
                    <a:pt x="263" y="7363"/>
                  </a:cubicBezTo>
                  <a:lnTo>
                    <a:pt x="263" y="15289"/>
                  </a:lnTo>
                  <a:cubicBezTo>
                    <a:pt x="263" y="16228"/>
                    <a:pt x="1024" y="16986"/>
                    <a:pt x="1963" y="16989"/>
                  </a:cubicBezTo>
                  <a:lnTo>
                    <a:pt x="12153" y="16989"/>
                  </a:lnTo>
                  <a:cubicBezTo>
                    <a:pt x="13089" y="16986"/>
                    <a:pt x="13850" y="16228"/>
                    <a:pt x="13850" y="15289"/>
                  </a:cubicBezTo>
                  <a:lnTo>
                    <a:pt x="13850" y="14725"/>
                  </a:lnTo>
                  <a:lnTo>
                    <a:pt x="15381" y="14725"/>
                  </a:lnTo>
                  <a:lnTo>
                    <a:pt x="18712" y="16896"/>
                  </a:lnTo>
                  <a:cubicBezTo>
                    <a:pt x="18810" y="16959"/>
                    <a:pt x="18916" y="16988"/>
                    <a:pt x="19020" y="16988"/>
                  </a:cubicBezTo>
                  <a:cubicBezTo>
                    <a:pt x="19315" y="16988"/>
                    <a:pt x="19587" y="16754"/>
                    <a:pt x="19587" y="16422"/>
                  </a:cubicBezTo>
                  <a:lnTo>
                    <a:pt x="19587" y="6231"/>
                  </a:lnTo>
                  <a:cubicBezTo>
                    <a:pt x="19587" y="6023"/>
                    <a:pt x="19473" y="5832"/>
                    <a:pt x="19291" y="5733"/>
                  </a:cubicBezTo>
                  <a:cubicBezTo>
                    <a:pt x="19206" y="5687"/>
                    <a:pt x="19114" y="5664"/>
                    <a:pt x="19021" y="5664"/>
                  </a:cubicBezTo>
                  <a:cubicBezTo>
                    <a:pt x="18913" y="5664"/>
                    <a:pt x="18806" y="5695"/>
                    <a:pt x="18712" y="5757"/>
                  </a:cubicBezTo>
                  <a:lnTo>
                    <a:pt x="15381" y="7931"/>
                  </a:lnTo>
                  <a:lnTo>
                    <a:pt x="13850" y="7931"/>
                  </a:lnTo>
                  <a:lnTo>
                    <a:pt x="13850" y="7363"/>
                  </a:lnTo>
                  <a:cubicBezTo>
                    <a:pt x="13850" y="6693"/>
                    <a:pt x="13455" y="6086"/>
                    <a:pt x="12842" y="5811"/>
                  </a:cubicBezTo>
                  <a:cubicBezTo>
                    <a:pt x="13808" y="4857"/>
                    <a:pt x="14113" y="3417"/>
                    <a:pt x="13615" y="2155"/>
                  </a:cubicBezTo>
                  <a:cubicBezTo>
                    <a:pt x="13117" y="889"/>
                    <a:pt x="11915" y="44"/>
                    <a:pt x="10556" y="2"/>
                  </a:cubicBezTo>
                  <a:cubicBezTo>
                    <a:pt x="10523" y="1"/>
                    <a:pt x="10490" y="0"/>
                    <a:pt x="10457" y="0"/>
                  </a:cubicBezTo>
                  <a:cubicBezTo>
                    <a:pt x="9137" y="0"/>
                    <a:pt x="7933" y="763"/>
                    <a:pt x="7374" y="1967"/>
                  </a:cubicBezTo>
                  <a:cubicBezTo>
                    <a:pt x="6800" y="3199"/>
                    <a:pt x="7017" y="4652"/>
                    <a:pt x="7926" y="5666"/>
                  </a:cubicBezTo>
                  <a:lnTo>
                    <a:pt x="6190" y="5666"/>
                  </a:lnTo>
                  <a:cubicBezTo>
                    <a:pt x="7096" y="4652"/>
                    <a:pt x="7313" y="3199"/>
                    <a:pt x="6740" y="1967"/>
                  </a:cubicBezTo>
                  <a:cubicBezTo>
                    <a:pt x="6180" y="763"/>
                    <a:pt x="4976" y="0"/>
                    <a:pt x="36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29" name="Google Shape;13529;p64"/>
            <p:cNvSpPr/>
            <p:nvPr/>
          </p:nvSpPr>
          <p:spPr>
            <a:xfrm>
              <a:off x="4572675" y="1074100"/>
              <a:ext cx="115375" cy="141625"/>
            </a:xfrm>
            <a:custGeom>
              <a:avLst/>
              <a:gdLst/>
              <a:ahLst/>
              <a:cxnLst/>
              <a:rect l="l" t="t" r="r" b="b"/>
              <a:pathLst>
                <a:path w="4615" h="5665" extrusionOk="0">
                  <a:moveTo>
                    <a:pt x="1133" y="1626"/>
                  </a:moveTo>
                  <a:lnTo>
                    <a:pt x="2945" y="2834"/>
                  </a:lnTo>
                  <a:lnTo>
                    <a:pt x="1133" y="4041"/>
                  </a:lnTo>
                  <a:lnTo>
                    <a:pt x="1133" y="1626"/>
                  </a:lnTo>
                  <a:close/>
                  <a:moveTo>
                    <a:pt x="569" y="1"/>
                  </a:moveTo>
                  <a:cubicBezTo>
                    <a:pt x="274" y="1"/>
                    <a:pt x="1" y="236"/>
                    <a:pt x="1" y="569"/>
                  </a:cubicBezTo>
                  <a:lnTo>
                    <a:pt x="1" y="5098"/>
                  </a:lnTo>
                  <a:cubicBezTo>
                    <a:pt x="1" y="5430"/>
                    <a:pt x="275" y="5665"/>
                    <a:pt x="571" y="5665"/>
                  </a:cubicBezTo>
                  <a:cubicBezTo>
                    <a:pt x="676" y="5665"/>
                    <a:pt x="784" y="5635"/>
                    <a:pt x="883" y="5569"/>
                  </a:cubicBezTo>
                  <a:lnTo>
                    <a:pt x="4280" y="3305"/>
                  </a:lnTo>
                  <a:cubicBezTo>
                    <a:pt x="4615" y="3078"/>
                    <a:pt x="4615" y="2583"/>
                    <a:pt x="4280" y="2360"/>
                  </a:cubicBezTo>
                  <a:lnTo>
                    <a:pt x="4280" y="2363"/>
                  </a:lnTo>
                  <a:lnTo>
                    <a:pt x="883" y="98"/>
                  </a:lnTo>
                  <a:cubicBezTo>
                    <a:pt x="783" y="31"/>
                    <a:pt x="674" y="1"/>
                    <a:pt x="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30" name="Google Shape;13530;p64"/>
            <p:cNvSpPr/>
            <p:nvPr/>
          </p:nvSpPr>
          <p:spPr>
            <a:xfrm>
              <a:off x="4714225" y="1060000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3" y="879"/>
                    <a:pt x="1133" y="565"/>
                  </a:cubicBezTo>
                  <a:cubicBezTo>
                    <a:pt x="1133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531" name="Google Shape;13531;p64"/>
          <p:cNvGrpSpPr/>
          <p:nvPr/>
        </p:nvGrpSpPr>
        <p:grpSpPr>
          <a:xfrm>
            <a:off x="3768671" y="2706758"/>
            <a:ext cx="355641" cy="340151"/>
            <a:chOff x="5049750" y="832600"/>
            <a:chExt cx="505100" cy="483100"/>
          </a:xfrm>
        </p:grpSpPr>
        <p:sp>
          <p:nvSpPr>
            <p:cNvPr id="13532" name="Google Shape;13532;p64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33" name="Google Shape;13533;p64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534" name="Google Shape;13534;p64"/>
          <p:cNvSpPr/>
          <p:nvPr/>
        </p:nvSpPr>
        <p:spPr>
          <a:xfrm>
            <a:off x="4188930" y="2731276"/>
            <a:ext cx="341700" cy="290899"/>
          </a:xfrm>
          <a:custGeom>
            <a:avLst/>
            <a:gdLst/>
            <a:ahLst/>
            <a:cxnLst/>
            <a:rect l="l" t="t" r="r" b="b"/>
            <a:pathLst>
              <a:path w="19412" h="16526" extrusionOk="0">
                <a:moveTo>
                  <a:pt x="8421" y="4128"/>
                </a:moveTo>
                <a:lnTo>
                  <a:pt x="8421" y="6791"/>
                </a:lnTo>
                <a:lnTo>
                  <a:pt x="5302" y="6791"/>
                </a:lnTo>
                <a:lnTo>
                  <a:pt x="4511" y="4128"/>
                </a:lnTo>
                <a:close/>
                <a:moveTo>
                  <a:pt x="12661" y="4131"/>
                </a:moveTo>
                <a:lnTo>
                  <a:pt x="12661" y="6791"/>
                </a:lnTo>
                <a:lnTo>
                  <a:pt x="9554" y="6791"/>
                </a:lnTo>
                <a:lnTo>
                  <a:pt x="9554" y="4131"/>
                </a:lnTo>
                <a:close/>
                <a:moveTo>
                  <a:pt x="17999" y="4131"/>
                </a:moveTo>
                <a:lnTo>
                  <a:pt x="17208" y="6791"/>
                </a:lnTo>
                <a:lnTo>
                  <a:pt x="13793" y="6791"/>
                </a:lnTo>
                <a:lnTo>
                  <a:pt x="13793" y="4131"/>
                </a:lnTo>
                <a:close/>
                <a:moveTo>
                  <a:pt x="8421" y="7923"/>
                </a:moveTo>
                <a:lnTo>
                  <a:pt x="8421" y="10583"/>
                </a:lnTo>
                <a:lnTo>
                  <a:pt x="6432" y="10583"/>
                </a:lnTo>
                <a:lnTo>
                  <a:pt x="5640" y="7923"/>
                </a:lnTo>
                <a:close/>
                <a:moveTo>
                  <a:pt x="12661" y="7923"/>
                </a:moveTo>
                <a:lnTo>
                  <a:pt x="12661" y="10583"/>
                </a:lnTo>
                <a:lnTo>
                  <a:pt x="9554" y="10583"/>
                </a:lnTo>
                <a:lnTo>
                  <a:pt x="9554" y="7923"/>
                </a:lnTo>
                <a:close/>
                <a:moveTo>
                  <a:pt x="16873" y="7923"/>
                </a:moveTo>
                <a:lnTo>
                  <a:pt x="16076" y="10583"/>
                </a:lnTo>
                <a:lnTo>
                  <a:pt x="13793" y="10583"/>
                </a:lnTo>
                <a:lnTo>
                  <a:pt x="13793" y="7923"/>
                </a:lnTo>
                <a:close/>
                <a:moveTo>
                  <a:pt x="7935" y="13570"/>
                </a:moveTo>
                <a:cubicBezTo>
                  <a:pt x="8744" y="13570"/>
                  <a:pt x="9152" y="14551"/>
                  <a:pt x="8578" y="15125"/>
                </a:cubicBezTo>
                <a:cubicBezTo>
                  <a:pt x="8393" y="15310"/>
                  <a:pt x="8165" y="15393"/>
                  <a:pt x="7941" y="15393"/>
                </a:cubicBezTo>
                <a:cubicBezTo>
                  <a:pt x="7473" y="15393"/>
                  <a:pt x="7023" y="15029"/>
                  <a:pt x="7023" y="14482"/>
                </a:cubicBezTo>
                <a:cubicBezTo>
                  <a:pt x="7023" y="13977"/>
                  <a:pt x="7431" y="13573"/>
                  <a:pt x="7932" y="13570"/>
                </a:cubicBezTo>
                <a:close/>
                <a:moveTo>
                  <a:pt x="14910" y="13570"/>
                </a:moveTo>
                <a:cubicBezTo>
                  <a:pt x="15719" y="13570"/>
                  <a:pt x="16127" y="14551"/>
                  <a:pt x="15553" y="15125"/>
                </a:cubicBezTo>
                <a:cubicBezTo>
                  <a:pt x="15368" y="15310"/>
                  <a:pt x="15140" y="15393"/>
                  <a:pt x="14916" y="15393"/>
                </a:cubicBezTo>
                <a:cubicBezTo>
                  <a:pt x="14448" y="15393"/>
                  <a:pt x="13998" y="15029"/>
                  <a:pt x="13998" y="14482"/>
                </a:cubicBezTo>
                <a:cubicBezTo>
                  <a:pt x="13998" y="13977"/>
                  <a:pt x="14406" y="13570"/>
                  <a:pt x="14910" y="13570"/>
                </a:cubicBezTo>
                <a:close/>
                <a:moveTo>
                  <a:pt x="568" y="0"/>
                </a:moveTo>
                <a:cubicBezTo>
                  <a:pt x="254" y="0"/>
                  <a:pt x="0" y="254"/>
                  <a:pt x="0" y="565"/>
                </a:cubicBezTo>
                <a:cubicBezTo>
                  <a:pt x="0" y="879"/>
                  <a:pt x="254" y="1133"/>
                  <a:pt x="568" y="1133"/>
                </a:cubicBezTo>
                <a:lnTo>
                  <a:pt x="2437" y="1133"/>
                </a:lnTo>
                <a:lnTo>
                  <a:pt x="3204" y="3714"/>
                </a:lnTo>
                <a:cubicBezTo>
                  <a:pt x="3207" y="3720"/>
                  <a:pt x="3210" y="3729"/>
                  <a:pt x="3213" y="3738"/>
                </a:cubicBezTo>
                <a:lnTo>
                  <a:pt x="5251" y="10589"/>
                </a:lnTo>
                <a:cubicBezTo>
                  <a:pt x="4052" y="10671"/>
                  <a:pt x="3131" y="11685"/>
                  <a:pt x="3171" y="12887"/>
                </a:cubicBezTo>
                <a:cubicBezTo>
                  <a:pt x="3210" y="14089"/>
                  <a:pt x="4194" y="15043"/>
                  <a:pt x="5396" y="15046"/>
                </a:cubicBezTo>
                <a:lnTo>
                  <a:pt x="5970" y="15046"/>
                </a:lnTo>
                <a:cubicBezTo>
                  <a:pt x="6220" y="15922"/>
                  <a:pt x="7020" y="16526"/>
                  <a:pt x="7932" y="16526"/>
                </a:cubicBezTo>
                <a:cubicBezTo>
                  <a:pt x="8841" y="16526"/>
                  <a:pt x="9641" y="15922"/>
                  <a:pt x="9895" y="15046"/>
                </a:cubicBezTo>
                <a:lnTo>
                  <a:pt x="12947" y="15046"/>
                </a:lnTo>
                <a:cubicBezTo>
                  <a:pt x="13198" y="15922"/>
                  <a:pt x="13998" y="16523"/>
                  <a:pt x="14910" y="16523"/>
                </a:cubicBezTo>
                <a:cubicBezTo>
                  <a:pt x="15819" y="16523"/>
                  <a:pt x="16619" y="15922"/>
                  <a:pt x="16873" y="15046"/>
                </a:cubicBezTo>
                <a:lnTo>
                  <a:pt x="17616" y="15046"/>
                </a:lnTo>
                <a:cubicBezTo>
                  <a:pt x="17927" y="15046"/>
                  <a:pt x="18180" y="14793"/>
                  <a:pt x="18180" y="14482"/>
                </a:cubicBezTo>
                <a:cubicBezTo>
                  <a:pt x="18180" y="14167"/>
                  <a:pt x="17927" y="13914"/>
                  <a:pt x="17616" y="13914"/>
                </a:cubicBezTo>
                <a:lnTo>
                  <a:pt x="16873" y="13914"/>
                </a:lnTo>
                <a:cubicBezTo>
                  <a:pt x="16619" y="13041"/>
                  <a:pt x="15819" y="12437"/>
                  <a:pt x="14910" y="12437"/>
                </a:cubicBezTo>
                <a:cubicBezTo>
                  <a:pt x="13998" y="12437"/>
                  <a:pt x="13198" y="13041"/>
                  <a:pt x="12947" y="13914"/>
                </a:cubicBezTo>
                <a:lnTo>
                  <a:pt x="9895" y="13914"/>
                </a:lnTo>
                <a:cubicBezTo>
                  <a:pt x="9644" y="13038"/>
                  <a:pt x="8844" y="12437"/>
                  <a:pt x="7932" y="12437"/>
                </a:cubicBezTo>
                <a:cubicBezTo>
                  <a:pt x="7023" y="12437"/>
                  <a:pt x="6223" y="13038"/>
                  <a:pt x="5970" y="13914"/>
                </a:cubicBezTo>
                <a:lnTo>
                  <a:pt x="5399" y="13914"/>
                </a:lnTo>
                <a:cubicBezTo>
                  <a:pt x="4798" y="13905"/>
                  <a:pt x="4318" y="13416"/>
                  <a:pt x="4318" y="12815"/>
                </a:cubicBezTo>
                <a:cubicBezTo>
                  <a:pt x="4318" y="12217"/>
                  <a:pt x="4798" y="11728"/>
                  <a:pt x="5399" y="11716"/>
                </a:cubicBezTo>
                <a:lnTo>
                  <a:pt x="16501" y="11716"/>
                </a:lnTo>
                <a:cubicBezTo>
                  <a:pt x="16752" y="11716"/>
                  <a:pt x="16972" y="11553"/>
                  <a:pt x="17045" y="11311"/>
                </a:cubicBezTo>
                <a:lnTo>
                  <a:pt x="19303" y="3726"/>
                </a:lnTo>
                <a:cubicBezTo>
                  <a:pt x="19412" y="3362"/>
                  <a:pt x="19140" y="2999"/>
                  <a:pt x="18765" y="2999"/>
                </a:cubicBezTo>
                <a:cubicBezTo>
                  <a:pt x="18763" y="2999"/>
                  <a:pt x="18761" y="2999"/>
                  <a:pt x="18760" y="2999"/>
                </a:cubicBezTo>
                <a:lnTo>
                  <a:pt x="4173" y="2999"/>
                </a:lnTo>
                <a:lnTo>
                  <a:pt x="3400" y="405"/>
                </a:lnTo>
                <a:cubicBezTo>
                  <a:pt x="3328" y="163"/>
                  <a:pt x="3107" y="0"/>
                  <a:pt x="28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535" name="Google Shape;13535;p64"/>
          <p:cNvGrpSpPr/>
          <p:nvPr/>
        </p:nvGrpSpPr>
        <p:grpSpPr>
          <a:xfrm>
            <a:off x="4627621" y="2706749"/>
            <a:ext cx="298996" cy="340168"/>
            <a:chOff x="6272100" y="832575"/>
            <a:chExt cx="424650" cy="483125"/>
          </a:xfrm>
        </p:grpSpPr>
        <p:sp>
          <p:nvSpPr>
            <p:cNvPr id="13536" name="Google Shape;13536;p64"/>
            <p:cNvSpPr/>
            <p:nvPr/>
          </p:nvSpPr>
          <p:spPr>
            <a:xfrm>
              <a:off x="6272100" y="83257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2265" y="6537"/>
                  </a:moveTo>
                  <a:lnTo>
                    <a:pt x="2265" y="8334"/>
                  </a:lnTo>
                  <a:lnTo>
                    <a:pt x="1366" y="7437"/>
                  </a:lnTo>
                  <a:lnTo>
                    <a:pt x="2265" y="6537"/>
                  </a:lnTo>
                  <a:close/>
                  <a:moveTo>
                    <a:pt x="14721" y="6537"/>
                  </a:moveTo>
                  <a:lnTo>
                    <a:pt x="15617" y="7437"/>
                  </a:lnTo>
                  <a:lnTo>
                    <a:pt x="14721" y="8334"/>
                  </a:lnTo>
                  <a:lnTo>
                    <a:pt x="14721" y="6537"/>
                  </a:lnTo>
                  <a:close/>
                  <a:moveTo>
                    <a:pt x="13588" y="1132"/>
                  </a:moveTo>
                  <a:lnTo>
                    <a:pt x="13588" y="9466"/>
                  </a:lnTo>
                  <a:lnTo>
                    <a:pt x="10521" y="12531"/>
                  </a:lnTo>
                  <a:lnTo>
                    <a:pt x="6462" y="12531"/>
                  </a:lnTo>
                  <a:lnTo>
                    <a:pt x="3398" y="9466"/>
                  </a:lnTo>
                  <a:lnTo>
                    <a:pt x="3398" y="1132"/>
                  </a:lnTo>
                  <a:close/>
                  <a:moveTo>
                    <a:pt x="1133" y="8802"/>
                  </a:moveTo>
                  <a:lnTo>
                    <a:pt x="5427" y="13099"/>
                  </a:lnTo>
                  <a:lnTo>
                    <a:pt x="1133" y="17392"/>
                  </a:lnTo>
                  <a:lnTo>
                    <a:pt x="1133" y="8802"/>
                  </a:lnTo>
                  <a:close/>
                  <a:moveTo>
                    <a:pt x="15853" y="8802"/>
                  </a:moveTo>
                  <a:lnTo>
                    <a:pt x="15853" y="17392"/>
                  </a:lnTo>
                  <a:lnTo>
                    <a:pt x="11556" y="13099"/>
                  </a:lnTo>
                  <a:lnTo>
                    <a:pt x="15853" y="8802"/>
                  </a:lnTo>
                  <a:close/>
                  <a:moveTo>
                    <a:pt x="10521" y="13663"/>
                  </a:moveTo>
                  <a:lnTo>
                    <a:pt x="15050" y="18192"/>
                  </a:lnTo>
                  <a:lnTo>
                    <a:pt x="1933" y="18192"/>
                  </a:lnTo>
                  <a:lnTo>
                    <a:pt x="6462" y="13663"/>
                  </a:lnTo>
                  <a:close/>
                  <a:moveTo>
                    <a:pt x="2830" y="0"/>
                  </a:moveTo>
                  <a:cubicBezTo>
                    <a:pt x="2516" y="0"/>
                    <a:pt x="2265" y="254"/>
                    <a:pt x="2265" y="568"/>
                  </a:cubicBezTo>
                  <a:lnTo>
                    <a:pt x="2265" y="4937"/>
                  </a:lnTo>
                  <a:lnTo>
                    <a:pt x="164" y="7036"/>
                  </a:lnTo>
                  <a:lnTo>
                    <a:pt x="161" y="7042"/>
                  </a:lnTo>
                  <a:cubicBezTo>
                    <a:pt x="152" y="7051"/>
                    <a:pt x="143" y="7063"/>
                    <a:pt x="134" y="7072"/>
                  </a:cubicBezTo>
                  <a:lnTo>
                    <a:pt x="125" y="7084"/>
                  </a:lnTo>
                  <a:cubicBezTo>
                    <a:pt x="112" y="7096"/>
                    <a:pt x="103" y="7108"/>
                    <a:pt x="94" y="7120"/>
                  </a:cubicBezTo>
                  <a:cubicBezTo>
                    <a:pt x="91" y="7126"/>
                    <a:pt x="88" y="7129"/>
                    <a:pt x="85" y="7132"/>
                  </a:cubicBezTo>
                  <a:cubicBezTo>
                    <a:pt x="85" y="7138"/>
                    <a:pt x="73" y="7153"/>
                    <a:pt x="70" y="7162"/>
                  </a:cubicBezTo>
                  <a:cubicBezTo>
                    <a:pt x="64" y="7171"/>
                    <a:pt x="61" y="7174"/>
                    <a:pt x="58" y="7180"/>
                  </a:cubicBezTo>
                  <a:cubicBezTo>
                    <a:pt x="55" y="7186"/>
                    <a:pt x="52" y="7199"/>
                    <a:pt x="46" y="7208"/>
                  </a:cubicBezTo>
                  <a:cubicBezTo>
                    <a:pt x="43" y="7217"/>
                    <a:pt x="40" y="7220"/>
                    <a:pt x="40" y="7226"/>
                  </a:cubicBezTo>
                  <a:cubicBezTo>
                    <a:pt x="34" y="7241"/>
                    <a:pt x="28" y="7256"/>
                    <a:pt x="25" y="7271"/>
                  </a:cubicBezTo>
                  <a:cubicBezTo>
                    <a:pt x="25" y="7274"/>
                    <a:pt x="22" y="7280"/>
                    <a:pt x="19" y="7283"/>
                  </a:cubicBezTo>
                  <a:cubicBezTo>
                    <a:pt x="16" y="7295"/>
                    <a:pt x="13" y="7307"/>
                    <a:pt x="13" y="7319"/>
                  </a:cubicBezTo>
                  <a:cubicBezTo>
                    <a:pt x="13" y="7325"/>
                    <a:pt x="10" y="7331"/>
                    <a:pt x="10" y="7334"/>
                  </a:cubicBezTo>
                  <a:cubicBezTo>
                    <a:pt x="7" y="7340"/>
                    <a:pt x="4" y="7359"/>
                    <a:pt x="4" y="7371"/>
                  </a:cubicBezTo>
                  <a:lnTo>
                    <a:pt x="4" y="7386"/>
                  </a:lnTo>
                  <a:cubicBezTo>
                    <a:pt x="4" y="7401"/>
                    <a:pt x="1" y="7416"/>
                    <a:pt x="1" y="7434"/>
                  </a:cubicBezTo>
                  <a:lnTo>
                    <a:pt x="1" y="17625"/>
                  </a:lnTo>
                  <a:cubicBezTo>
                    <a:pt x="1" y="18063"/>
                    <a:pt x="170" y="18482"/>
                    <a:pt x="475" y="18799"/>
                  </a:cubicBezTo>
                  <a:cubicBezTo>
                    <a:pt x="481" y="18808"/>
                    <a:pt x="490" y="18817"/>
                    <a:pt x="499" y="18826"/>
                  </a:cubicBezTo>
                  <a:cubicBezTo>
                    <a:pt x="508" y="18833"/>
                    <a:pt x="517" y="18842"/>
                    <a:pt x="526" y="18851"/>
                  </a:cubicBezTo>
                  <a:cubicBezTo>
                    <a:pt x="840" y="19156"/>
                    <a:pt x="1260" y="19325"/>
                    <a:pt x="1698" y="19325"/>
                  </a:cubicBezTo>
                  <a:lnTo>
                    <a:pt x="15285" y="19325"/>
                  </a:lnTo>
                  <a:cubicBezTo>
                    <a:pt x="15723" y="19325"/>
                    <a:pt x="16143" y="19156"/>
                    <a:pt x="16460" y="18854"/>
                  </a:cubicBezTo>
                  <a:cubicBezTo>
                    <a:pt x="16469" y="18845"/>
                    <a:pt x="16478" y="18836"/>
                    <a:pt x="16487" y="18826"/>
                  </a:cubicBezTo>
                  <a:cubicBezTo>
                    <a:pt x="16496" y="18817"/>
                    <a:pt x="16502" y="18808"/>
                    <a:pt x="16511" y="18799"/>
                  </a:cubicBezTo>
                  <a:cubicBezTo>
                    <a:pt x="16816" y="18485"/>
                    <a:pt x="16985" y="18063"/>
                    <a:pt x="16985" y="17628"/>
                  </a:cubicBezTo>
                  <a:lnTo>
                    <a:pt x="16985" y="7437"/>
                  </a:lnTo>
                  <a:cubicBezTo>
                    <a:pt x="16985" y="7419"/>
                    <a:pt x="16985" y="7404"/>
                    <a:pt x="16982" y="7389"/>
                  </a:cubicBezTo>
                  <a:lnTo>
                    <a:pt x="16982" y="7371"/>
                  </a:lnTo>
                  <a:cubicBezTo>
                    <a:pt x="16982" y="7362"/>
                    <a:pt x="16979" y="7350"/>
                    <a:pt x="16976" y="7337"/>
                  </a:cubicBezTo>
                  <a:cubicBezTo>
                    <a:pt x="16973" y="7328"/>
                    <a:pt x="16973" y="7325"/>
                    <a:pt x="16973" y="7319"/>
                  </a:cubicBezTo>
                  <a:cubicBezTo>
                    <a:pt x="16973" y="7316"/>
                    <a:pt x="16967" y="7298"/>
                    <a:pt x="16964" y="7286"/>
                  </a:cubicBezTo>
                  <a:cubicBezTo>
                    <a:pt x="16964" y="7283"/>
                    <a:pt x="16964" y="7277"/>
                    <a:pt x="16961" y="7271"/>
                  </a:cubicBezTo>
                  <a:cubicBezTo>
                    <a:pt x="16958" y="7256"/>
                    <a:pt x="16952" y="7244"/>
                    <a:pt x="16946" y="7229"/>
                  </a:cubicBezTo>
                  <a:cubicBezTo>
                    <a:pt x="16943" y="7223"/>
                    <a:pt x="16940" y="7217"/>
                    <a:pt x="16940" y="7211"/>
                  </a:cubicBezTo>
                  <a:cubicBezTo>
                    <a:pt x="16937" y="7205"/>
                    <a:pt x="16931" y="7193"/>
                    <a:pt x="16925" y="7183"/>
                  </a:cubicBezTo>
                  <a:cubicBezTo>
                    <a:pt x="16922" y="7174"/>
                    <a:pt x="16919" y="7171"/>
                    <a:pt x="16916" y="7165"/>
                  </a:cubicBezTo>
                  <a:cubicBezTo>
                    <a:pt x="16913" y="7159"/>
                    <a:pt x="16904" y="7144"/>
                    <a:pt x="16898" y="7135"/>
                  </a:cubicBezTo>
                  <a:lnTo>
                    <a:pt x="16892" y="7123"/>
                  </a:lnTo>
                  <a:cubicBezTo>
                    <a:pt x="16882" y="7108"/>
                    <a:pt x="16873" y="7096"/>
                    <a:pt x="16861" y="7084"/>
                  </a:cubicBezTo>
                  <a:lnTo>
                    <a:pt x="16852" y="7075"/>
                  </a:lnTo>
                  <a:cubicBezTo>
                    <a:pt x="16843" y="7063"/>
                    <a:pt x="16834" y="7054"/>
                    <a:pt x="16825" y="7045"/>
                  </a:cubicBezTo>
                  <a:lnTo>
                    <a:pt x="16819" y="7039"/>
                  </a:lnTo>
                  <a:lnTo>
                    <a:pt x="14721" y="4937"/>
                  </a:lnTo>
                  <a:lnTo>
                    <a:pt x="14721" y="568"/>
                  </a:lnTo>
                  <a:cubicBezTo>
                    <a:pt x="14721" y="254"/>
                    <a:pt x="14467" y="0"/>
                    <a:pt x="141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37" name="Google Shape;13537;p64"/>
            <p:cNvSpPr/>
            <p:nvPr/>
          </p:nvSpPr>
          <p:spPr>
            <a:xfrm>
              <a:off x="6384200" y="889150"/>
              <a:ext cx="199300" cy="198200"/>
            </a:xfrm>
            <a:custGeom>
              <a:avLst/>
              <a:gdLst/>
              <a:ahLst/>
              <a:cxnLst/>
              <a:rect l="l" t="t" r="r" b="b"/>
              <a:pathLst>
                <a:path w="7972" h="7928" extrusionOk="0">
                  <a:moveTo>
                    <a:pt x="4005" y="3398"/>
                  </a:moveTo>
                  <a:cubicBezTo>
                    <a:pt x="4274" y="3398"/>
                    <a:pt x="4534" y="3588"/>
                    <a:pt x="4569" y="3900"/>
                  </a:cubicBezTo>
                  <a:cubicBezTo>
                    <a:pt x="4560" y="3951"/>
                    <a:pt x="4560" y="4003"/>
                    <a:pt x="4566" y="4057"/>
                  </a:cubicBezTo>
                  <a:cubicBezTo>
                    <a:pt x="4521" y="4329"/>
                    <a:pt x="4285" y="4531"/>
                    <a:pt x="4007" y="4531"/>
                  </a:cubicBezTo>
                  <a:cubicBezTo>
                    <a:pt x="3518" y="4531"/>
                    <a:pt x="3259" y="3954"/>
                    <a:pt x="3585" y="3589"/>
                  </a:cubicBezTo>
                  <a:cubicBezTo>
                    <a:pt x="3702" y="3458"/>
                    <a:pt x="3855" y="3398"/>
                    <a:pt x="4005" y="3398"/>
                  </a:cubicBezTo>
                  <a:close/>
                  <a:moveTo>
                    <a:pt x="4005" y="1"/>
                  </a:moveTo>
                  <a:cubicBezTo>
                    <a:pt x="3351" y="1"/>
                    <a:pt x="2696" y="163"/>
                    <a:pt x="2102" y="488"/>
                  </a:cubicBezTo>
                  <a:cubicBezTo>
                    <a:pt x="876" y="1161"/>
                    <a:pt x="94" y="2432"/>
                    <a:pt x="46" y="3830"/>
                  </a:cubicBezTo>
                  <a:cubicBezTo>
                    <a:pt x="1" y="5231"/>
                    <a:pt x="695" y="6551"/>
                    <a:pt x="1876" y="7303"/>
                  </a:cubicBezTo>
                  <a:cubicBezTo>
                    <a:pt x="2510" y="7713"/>
                    <a:pt x="3247" y="7928"/>
                    <a:pt x="4001" y="7928"/>
                  </a:cubicBezTo>
                  <a:cubicBezTo>
                    <a:pt x="4629" y="7925"/>
                    <a:pt x="5248" y="7783"/>
                    <a:pt x="5816" y="7517"/>
                  </a:cubicBezTo>
                  <a:cubicBezTo>
                    <a:pt x="6106" y="7390"/>
                    <a:pt x="6233" y="7049"/>
                    <a:pt x="6100" y="6762"/>
                  </a:cubicBezTo>
                  <a:cubicBezTo>
                    <a:pt x="6006" y="6555"/>
                    <a:pt x="5802" y="6435"/>
                    <a:pt x="5589" y="6435"/>
                  </a:cubicBezTo>
                  <a:cubicBezTo>
                    <a:pt x="5506" y="6435"/>
                    <a:pt x="5422" y="6453"/>
                    <a:pt x="5342" y="6491"/>
                  </a:cubicBezTo>
                  <a:cubicBezTo>
                    <a:pt x="4902" y="6692"/>
                    <a:pt x="4449" y="6792"/>
                    <a:pt x="4007" y="6792"/>
                  </a:cubicBezTo>
                  <a:cubicBezTo>
                    <a:pt x="3468" y="6792"/>
                    <a:pt x="2947" y="6644"/>
                    <a:pt x="2486" y="6349"/>
                  </a:cubicBezTo>
                  <a:cubicBezTo>
                    <a:pt x="1643" y="5811"/>
                    <a:pt x="1145" y="4869"/>
                    <a:pt x="1178" y="3870"/>
                  </a:cubicBezTo>
                  <a:cubicBezTo>
                    <a:pt x="1211" y="2870"/>
                    <a:pt x="1770" y="1961"/>
                    <a:pt x="2649" y="1481"/>
                  </a:cubicBezTo>
                  <a:cubicBezTo>
                    <a:pt x="3073" y="1247"/>
                    <a:pt x="3541" y="1131"/>
                    <a:pt x="4009" y="1131"/>
                  </a:cubicBezTo>
                  <a:cubicBezTo>
                    <a:pt x="4508" y="1131"/>
                    <a:pt x="5007" y="1263"/>
                    <a:pt x="5451" y="1527"/>
                  </a:cubicBezTo>
                  <a:cubicBezTo>
                    <a:pt x="6311" y="2037"/>
                    <a:pt x="6840" y="2964"/>
                    <a:pt x="6840" y="3966"/>
                  </a:cubicBezTo>
                  <a:cubicBezTo>
                    <a:pt x="6846" y="4277"/>
                    <a:pt x="6598" y="4537"/>
                    <a:pt x="6284" y="4543"/>
                  </a:cubicBezTo>
                  <a:cubicBezTo>
                    <a:pt x="6280" y="4543"/>
                    <a:pt x="6277" y="4543"/>
                    <a:pt x="6273" y="4543"/>
                  </a:cubicBezTo>
                  <a:cubicBezTo>
                    <a:pt x="5967" y="4543"/>
                    <a:pt x="5713" y="4298"/>
                    <a:pt x="5707" y="3990"/>
                  </a:cubicBezTo>
                  <a:lnTo>
                    <a:pt x="5707" y="3972"/>
                  </a:lnTo>
                  <a:lnTo>
                    <a:pt x="5707" y="3966"/>
                  </a:lnTo>
                  <a:cubicBezTo>
                    <a:pt x="5707" y="3163"/>
                    <a:pt x="5146" y="2469"/>
                    <a:pt x="4361" y="2300"/>
                  </a:cubicBezTo>
                  <a:cubicBezTo>
                    <a:pt x="4241" y="2274"/>
                    <a:pt x="4121" y="2261"/>
                    <a:pt x="4003" y="2261"/>
                  </a:cubicBezTo>
                  <a:cubicBezTo>
                    <a:pt x="3345" y="2261"/>
                    <a:pt x="2731" y="2647"/>
                    <a:pt x="2452" y="3269"/>
                  </a:cubicBezTo>
                  <a:cubicBezTo>
                    <a:pt x="2126" y="4000"/>
                    <a:pt x="2353" y="4863"/>
                    <a:pt x="3002" y="5337"/>
                  </a:cubicBezTo>
                  <a:cubicBezTo>
                    <a:pt x="3302" y="5555"/>
                    <a:pt x="3654" y="5663"/>
                    <a:pt x="4005" y="5663"/>
                  </a:cubicBezTo>
                  <a:cubicBezTo>
                    <a:pt x="4413" y="5663"/>
                    <a:pt x="4818" y="5517"/>
                    <a:pt x="5140" y="5228"/>
                  </a:cubicBezTo>
                  <a:cubicBezTo>
                    <a:pt x="5457" y="5513"/>
                    <a:pt x="5863" y="5662"/>
                    <a:pt x="6274" y="5662"/>
                  </a:cubicBezTo>
                  <a:cubicBezTo>
                    <a:pt x="6507" y="5662"/>
                    <a:pt x="6742" y="5614"/>
                    <a:pt x="6963" y="5515"/>
                  </a:cubicBezTo>
                  <a:cubicBezTo>
                    <a:pt x="7576" y="5241"/>
                    <a:pt x="7969" y="4634"/>
                    <a:pt x="7972" y="3966"/>
                  </a:cubicBezTo>
                  <a:cubicBezTo>
                    <a:pt x="7972" y="2565"/>
                    <a:pt x="7232" y="1267"/>
                    <a:pt x="6027" y="554"/>
                  </a:cubicBezTo>
                  <a:cubicBezTo>
                    <a:pt x="5405" y="186"/>
                    <a:pt x="4705" y="1"/>
                    <a:pt x="4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538" name="Google Shape;13538;p64"/>
          <p:cNvGrpSpPr/>
          <p:nvPr/>
        </p:nvGrpSpPr>
        <p:grpSpPr>
          <a:xfrm>
            <a:off x="845828" y="3125798"/>
            <a:ext cx="340221" cy="340186"/>
            <a:chOff x="893650" y="1428000"/>
            <a:chExt cx="483200" cy="483150"/>
          </a:xfrm>
        </p:grpSpPr>
        <p:sp>
          <p:nvSpPr>
            <p:cNvPr id="13539" name="Google Shape;13539;p64"/>
            <p:cNvSpPr/>
            <p:nvPr/>
          </p:nvSpPr>
          <p:spPr>
            <a:xfrm>
              <a:off x="893650" y="1428000"/>
              <a:ext cx="483200" cy="483150"/>
            </a:xfrm>
            <a:custGeom>
              <a:avLst/>
              <a:gdLst/>
              <a:ahLst/>
              <a:cxnLst/>
              <a:rect l="l" t="t" r="r" b="b"/>
              <a:pathLst>
                <a:path w="19328" h="19326" extrusionOk="0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40" name="Google Shape;13540;p64"/>
            <p:cNvSpPr/>
            <p:nvPr/>
          </p:nvSpPr>
          <p:spPr>
            <a:xfrm>
              <a:off x="1036150" y="15148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41" name="Google Shape;13541;p64"/>
            <p:cNvSpPr/>
            <p:nvPr/>
          </p:nvSpPr>
          <p:spPr>
            <a:xfrm>
              <a:off x="1036150" y="15714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42" name="Google Shape;13542;p64"/>
            <p:cNvSpPr/>
            <p:nvPr/>
          </p:nvSpPr>
          <p:spPr>
            <a:xfrm>
              <a:off x="1036150" y="1628050"/>
              <a:ext cx="113275" cy="28325"/>
            </a:xfrm>
            <a:custGeom>
              <a:avLst/>
              <a:gdLst/>
              <a:ahLst/>
              <a:cxnLst/>
              <a:rect l="l" t="t" r="r" b="b"/>
              <a:pathLst>
                <a:path w="4531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543" name="Google Shape;13543;p64"/>
          <p:cNvSpPr/>
          <p:nvPr/>
        </p:nvSpPr>
        <p:spPr>
          <a:xfrm>
            <a:off x="1263531" y="3186074"/>
            <a:ext cx="340168" cy="219257"/>
          </a:xfrm>
          <a:custGeom>
            <a:avLst/>
            <a:gdLst/>
            <a:ahLst/>
            <a:cxnLst/>
            <a:rect l="l" t="t" r="r" b="b"/>
            <a:pathLst>
              <a:path w="19325" h="12456" extrusionOk="0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3544" name="Google Shape;13544;p64"/>
          <p:cNvSpPr/>
          <p:nvPr/>
        </p:nvSpPr>
        <p:spPr>
          <a:xfrm>
            <a:off x="1671076" y="3125647"/>
            <a:ext cx="353617" cy="340133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545" name="Google Shape;13545;p64"/>
          <p:cNvGrpSpPr/>
          <p:nvPr/>
        </p:nvGrpSpPr>
        <p:grpSpPr>
          <a:xfrm>
            <a:off x="2099646" y="3146463"/>
            <a:ext cx="352825" cy="298855"/>
            <a:chOff x="2676100" y="1456375"/>
            <a:chExt cx="501100" cy="424450"/>
          </a:xfrm>
        </p:grpSpPr>
        <p:sp>
          <p:nvSpPr>
            <p:cNvPr id="13546" name="Google Shape;13546;p64"/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47" name="Google Shape;13547;p64"/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48" name="Google Shape;13548;p64"/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549" name="Google Shape;13549;p64"/>
          <p:cNvGrpSpPr/>
          <p:nvPr/>
        </p:nvGrpSpPr>
        <p:grpSpPr>
          <a:xfrm>
            <a:off x="2523170" y="3125806"/>
            <a:ext cx="340221" cy="340168"/>
            <a:chOff x="3270475" y="1427025"/>
            <a:chExt cx="483200" cy="483125"/>
          </a:xfrm>
        </p:grpSpPr>
        <p:sp>
          <p:nvSpPr>
            <p:cNvPr id="13550" name="Google Shape;13550;p64"/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51" name="Google Shape;13551;p64"/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52" name="Google Shape;13552;p64"/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553" name="Google Shape;13553;p64"/>
          <p:cNvGrpSpPr/>
          <p:nvPr/>
        </p:nvGrpSpPr>
        <p:grpSpPr>
          <a:xfrm>
            <a:off x="2934083" y="3125780"/>
            <a:ext cx="343530" cy="340221"/>
            <a:chOff x="3860250" y="1427025"/>
            <a:chExt cx="487900" cy="483200"/>
          </a:xfrm>
        </p:grpSpPr>
        <p:sp>
          <p:nvSpPr>
            <p:cNvPr id="13554" name="Google Shape;13554;p64"/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55" name="Google Shape;13555;p64"/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56" name="Google Shape;13556;p64"/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557" name="Google Shape;13557;p64"/>
          <p:cNvSpPr/>
          <p:nvPr/>
        </p:nvSpPr>
        <p:spPr>
          <a:xfrm>
            <a:off x="3353203" y="3125629"/>
            <a:ext cx="340239" cy="340168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3558" name="Google Shape;13558;p64"/>
          <p:cNvSpPr/>
          <p:nvPr/>
        </p:nvSpPr>
        <p:spPr>
          <a:xfrm>
            <a:off x="3774142" y="3125620"/>
            <a:ext cx="343530" cy="340186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559" name="Google Shape;13559;p64"/>
          <p:cNvGrpSpPr/>
          <p:nvPr/>
        </p:nvGrpSpPr>
        <p:grpSpPr>
          <a:xfrm>
            <a:off x="4190322" y="3125806"/>
            <a:ext cx="340221" cy="340168"/>
            <a:chOff x="5648375" y="1427025"/>
            <a:chExt cx="483200" cy="483125"/>
          </a:xfrm>
        </p:grpSpPr>
        <p:sp>
          <p:nvSpPr>
            <p:cNvPr id="13560" name="Google Shape;13560;p64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61" name="Google Shape;13561;p64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562" name="Google Shape;13562;p64"/>
          <p:cNvGrpSpPr/>
          <p:nvPr/>
        </p:nvGrpSpPr>
        <p:grpSpPr>
          <a:xfrm>
            <a:off x="4604808" y="3125789"/>
            <a:ext cx="344622" cy="340204"/>
            <a:chOff x="6238300" y="1426975"/>
            <a:chExt cx="489450" cy="483175"/>
          </a:xfrm>
        </p:grpSpPr>
        <p:sp>
          <p:nvSpPr>
            <p:cNvPr id="13563" name="Google Shape;13563;p64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64" name="Google Shape;13564;p64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65" name="Google Shape;13565;p64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566" name="Google Shape;13566;p64"/>
          <p:cNvSpPr/>
          <p:nvPr/>
        </p:nvSpPr>
        <p:spPr>
          <a:xfrm>
            <a:off x="865437" y="3545273"/>
            <a:ext cx="300792" cy="338725"/>
          </a:xfrm>
          <a:custGeom>
            <a:avLst/>
            <a:gdLst/>
            <a:ahLst/>
            <a:cxnLst/>
            <a:rect l="l" t="t" r="r" b="b"/>
            <a:pathLst>
              <a:path w="17088" h="19243" extrusionOk="0">
                <a:moveTo>
                  <a:pt x="15955" y="1281"/>
                </a:moveTo>
                <a:lnTo>
                  <a:pt x="15955" y="3452"/>
                </a:lnTo>
                <a:lnTo>
                  <a:pt x="5586" y="5877"/>
                </a:lnTo>
                <a:lnTo>
                  <a:pt x="5586" y="3703"/>
                </a:lnTo>
                <a:lnTo>
                  <a:pt x="15955" y="1281"/>
                </a:lnTo>
                <a:close/>
                <a:moveTo>
                  <a:pt x="14425" y="12363"/>
                </a:moveTo>
                <a:cubicBezTo>
                  <a:pt x="14622" y="12363"/>
                  <a:pt x="14821" y="12401"/>
                  <a:pt x="15010" y="12480"/>
                </a:cubicBezTo>
                <a:cubicBezTo>
                  <a:pt x="15584" y="12716"/>
                  <a:pt x="15955" y="13274"/>
                  <a:pt x="15955" y="13893"/>
                </a:cubicBezTo>
                <a:cubicBezTo>
                  <a:pt x="15955" y="14739"/>
                  <a:pt x="15270" y="15421"/>
                  <a:pt x="14424" y="15421"/>
                </a:cubicBezTo>
                <a:cubicBezTo>
                  <a:pt x="13805" y="15421"/>
                  <a:pt x="13250" y="15050"/>
                  <a:pt x="13011" y="14479"/>
                </a:cubicBezTo>
                <a:cubicBezTo>
                  <a:pt x="12776" y="13905"/>
                  <a:pt x="12905" y="13247"/>
                  <a:pt x="13343" y="12809"/>
                </a:cubicBezTo>
                <a:cubicBezTo>
                  <a:pt x="13636" y="12519"/>
                  <a:pt x="14027" y="12363"/>
                  <a:pt x="14425" y="12363"/>
                </a:cubicBezTo>
                <a:close/>
                <a:moveTo>
                  <a:pt x="2925" y="15050"/>
                </a:moveTo>
                <a:cubicBezTo>
                  <a:pt x="3122" y="15050"/>
                  <a:pt x="3322" y="15088"/>
                  <a:pt x="3512" y="15168"/>
                </a:cubicBezTo>
                <a:cubicBezTo>
                  <a:pt x="4083" y="15403"/>
                  <a:pt x="4454" y="15962"/>
                  <a:pt x="4454" y="16581"/>
                </a:cubicBezTo>
                <a:cubicBezTo>
                  <a:pt x="4454" y="17423"/>
                  <a:pt x="3769" y="18108"/>
                  <a:pt x="2926" y="18108"/>
                </a:cubicBezTo>
                <a:cubicBezTo>
                  <a:pt x="2307" y="18108"/>
                  <a:pt x="1749" y="17737"/>
                  <a:pt x="1513" y="17166"/>
                </a:cubicBezTo>
                <a:cubicBezTo>
                  <a:pt x="1275" y="16593"/>
                  <a:pt x="1407" y="15934"/>
                  <a:pt x="1845" y="15497"/>
                </a:cubicBezTo>
                <a:cubicBezTo>
                  <a:pt x="2136" y="15206"/>
                  <a:pt x="2527" y="15050"/>
                  <a:pt x="2925" y="15050"/>
                </a:cubicBezTo>
                <a:close/>
                <a:moveTo>
                  <a:pt x="16525" y="0"/>
                </a:moveTo>
                <a:cubicBezTo>
                  <a:pt x="16481" y="0"/>
                  <a:pt x="16437" y="5"/>
                  <a:pt x="16393" y="16"/>
                </a:cubicBezTo>
                <a:lnTo>
                  <a:pt x="4892" y="2703"/>
                </a:lnTo>
                <a:cubicBezTo>
                  <a:pt x="4635" y="2761"/>
                  <a:pt x="4454" y="2990"/>
                  <a:pt x="4454" y="3253"/>
                </a:cubicBezTo>
                <a:lnTo>
                  <a:pt x="4454" y="14404"/>
                </a:lnTo>
                <a:cubicBezTo>
                  <a:pt x="3994" y="14081"/>
                  <a:pt x="3459" y="13921"/>
                  <a:pt x="2926" y="13921"/>
                </a:cubicBezTo>
                <a:cubicBezTo>
                  <a:pt x="2299" y="13921"/>
                  <a:pt x="1673" y="14143"/>
                  <a:pt x="1175" y="14579"/>
                </a:cubicBezTo>
                <a:cubicBezTo>
                  <a:pt x="251" y="15388"/>
                  <a:pt x="0" y="16720"/>
                  <a:pt x="568" y="17810"/>
                </a:cubicBezTo>
                <a:cubicBezTo>
                  <a:pt x="1032" y="18704"/>
                  <a:pt x="1950" y="19242"/>
                  <a:pt x="2925" y="19242"/>
                </a:cubicBezTo>
                <a:cubicBezTo>
                  <a:pt x="3136" y="19242"/>
                  <a:pt x="3349" y="19217"/>
                  <a:pt x="3560" y="19165"/>
                </a:cubicBezTo>
                <a:cubicBezTo>
                  <a:pt x="4750" y="18872"/>
                  <a:pt x="5589" y="17807"/>
                  <a:pt x="5586" y="16581"/>
                </a:cubicBezTo>
                <a:lnTo>
                  <a:pt x="5586" y="7039"/>
                </a:lnTo>
                <a:lnTo>
                  <a:pt x="15955" y="4618"/>
                </a:lnTo>
                <a:lnTo>
                  <a:pt x="15955" y="11716"/>
                </a:lnTo>
                <a:cubicBezTo>
                  <a:pt x="15508" y="11399"/>
                  <a:pt x="14974" y="11230"/>
                  <a:pt x="14424" y="11230"/>
                </a:cubicBezTo>
                <a:cubicBezTo>
                  <a:pt x="13349" y="11230"/>
                  <a:pt x="12377" y="11879"/>
                  <a:pt x="11966" y="12873"/>
                </a:cubicBezTo>
                <a:cubicBezTo>
                  <a:pt x="11553" y="13869"/>
                  <a:pt x="11782" y="15014"/>
                  <a:pt x="12543" y="15774"/>
                </a:cubicBezTo>
                <a:cubicBezTo>
                  <a:pt x="13052" y="16283"/>
                  <a:pt x="13733" y="16555"/>
                  <a:pt x="14426" y="16555"/>
                </a:cubicBezTo>
                <a:cubicBezTo>
                  <a:pt x="14769" y="16555"/>
                  <a:pt x="15115" y="16488"/>
                  <a:pt x="15445" y="16351"/>
                </a:cubicBezTo>
                <a:cubicBezTo>
                  <a:pt x="16438" y="15941"/>
                  <a:pt x="17087" y="14968"/>
                  <a:pt x="17087" y="13893"/>
                </a:cubicBezTo>
                <a:lnTo>
                  <a:pt x="17087" y="565"/>
                </a:lnTo>
                <a:cubicBezTo>
                  <a:pt x="17087" y="246"/>
                  <a:pt x="16826" y="0"/>
                  <a:pt x="1652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567" name="Google Shape;13567;p64"/>
          <p:cNvGrpSpPr/>
          <p:nvPr/>
        </p:nvGrpSpPr>
        <p:grpSpPr>
          <a:xfrm>
            <a:off x="1263703" y="3544794"/>
            <a:ext cx="340168" cy="340186"/>
            <a:chOff x="1487200" y="2021475"/>
            <a:chExt cx="483125" cy="483150"/>
          </a:xfrm>
        </p:grpSpPr>
        <p:sp>
          <p:nvSpPr>
            <p:cNvPr id="13568" name="Google Shape;13568;p64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69" name="Google Shape;13569;p64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70" name="Google Shape;13570;p64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71" name="Google Shape;13571;p64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572" name="Google Shape;13572;p64"/>
          <p:cNvGrpSpPr/>
          <p:nvPr/>
        </p:nvGrpSpPr>
        <p:grpSpPr>
          <a:xfrm>
            <a:off x="1678040" y="3565398"/>
            <a:ext cx="340168" cy="298978"/>
            <a:chOff x="2081650" y="2050750"/>
            <a:chExt cx="483125" cy="424625"/>
          </a:xfrm>
        </p:grpSpPr>
        <p:sp>
          <p:nvSpPr>
            <p:cNvPr id="13573" name="Google Shape;13573;p64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74" name="Google Shape;13574;p64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75" name="Google Shape;13575;p64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76" name="Google Shape;13576;p64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77" name="Google Shape;13577;p64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78" name="Google Shape;13578;p64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579" name="Google Shape;13579;p64"/>
          <p:cNvGrpSpPr/>
          <p:nvPr/>
        </p:nvGrpSpPr>
        <p:grpSpPr>
          <a:xfrm>
            <a:off x="2105973" y="3588721"/>
            <a:ext cx="340168" cy="252332"/>
            <a:chOff x="2676100" y="2083800"/>
            <a:chExt cx="483125" cy="358375"/>
          </a:xfrm>
        </p:grpSpPr>
        <p:sp>
          <p:nvSpPr>
            <p:cNvPr id="13580" name="Google Shape;13580;p64"/>
            <p:cNvSpPr/>
            <p:nvPr/>
          </p:nvSpPr>
          <p:spPr>
            <a:xfrm>
              <a:off x="2676100" y="2083800"/>
              <a:ext cx="483125" cy="358375"/>
            </a:xfrm>
            <a:custGeom>
              <a:avLst/>
              <a:gdLst/>
              <a:ahLst/>
              <a:cxnLst/>
              <a:rect l="l" t="t" r="r" b="b"/>
              <a:pathLst>
                <a:path w="19325" h="14335" extrusionOk="0">
                  <a:moveTo>
                    <a:pt x="1932" y="6375"/>
                  </a:moveTo>
                  <a:cubicBezTo>
                    <a:pt x="2126" y="6375"/>
                    <a:pt x="2324" y="6447"/>
                    <a:pt x="2485" y="6608"/>
                  </a:cubicBezTo>
                  <a:cubicBezTo>
                    <a:pt x="2984" y="7109"/>
                    <a:pt x="2630" y="7964"/>
                    <a:pt x="1927" y="7964"/>
                  </a:cubicBezTo>
                  <a:cubicBezTo>
                    <a:pt x="1489" y="7964"/>
                    <a:pt x="1133" y="7608"/>
                    <a:pt x="1133" y="7170"/>
                  </a:cubicBezTo>
                  <a:cubicBezTo>
                    <a:pt x="1133" y="6692"/>
                    <a:pt x="1524" y="6375"/>
                    <a:pt x="1932" y="6375"/>
                  </a:cubicBezTo>
                  <a:close/>
                  <a:moveTo>
                    <a:pt x="17401" y="6379"/>
                  </a:moveTo>
                  <a:cubicBezTo>
                    <a:pt x="17836" y="6379"/>
                    <a:pt x="18193" y="6732"/>
                    <a:pt x="18193" y="7170"/>
                  </a:cubicBezTo>
                  <a:cubicBezTo>
                    <a:pt x="18193" y="7648"/>
                    <a:pt x="17801" y="7964"/>
                    <a:pt x="17394" y="7964"/>
                  </a:cubicBezTo>
                  <a:cubicBezTo>
                    <a:pt x="17199" y="7964"/>
                    <a:pt x="17001" y="7892"/>
                    <a:pt x="16840" y="7731"/>
                  </a:cubicBezTo>
                  <a:cubicBezTo>
                    <a:pt x="16342" y="7230"/>
                    <a:pt x="16695" y="6379"/>
                    <a:pt x="17401" y="6379"/>
                  </a:cubicBezTo>
                  <a:close/>
                  <a:moveTo>
                    <a:pt x="9669" y="1276"/>
                  </a:moveTo>
                  <a:lnTo>
                    <a:pt x="14542" y="4851"/>
                  </a:lnTo>
                  <a:cubicBezTo>
                    <a:pt x="14642" y="4924"/>
                    <a:pt x="14760" y="4960"/>
                    <a:pt x="14877" y="4960"/>
                  </a:cubicBezTo>
                  <a:cubicBezTo>
                    <a:pt x="15021" y="4960"/>
                    <a:pt x="15164" y="4905"/>
                    <a:pt x="15273" y="4797"/>
                  </a:cubicBezTo>
                  <a:lnTo>
                    <a:pt x="18193" y="1925"/>
                  </a:lnTo>
                  <a:lnTo>
                    <a:pt x="18193" y="5419"/>
                  </a:lnTo>
                  <a:cubicBezTo>
                    <a:pt x="17930" y="5300"/>
                    <a:pt x="17661" y="5245"/>
                    <a:pt x="17398" y="5245"/>
                  </a:cubicBezTo>
                  <a:cubicBezTo>
                    <a:pt x="16385" y="5245"/>
                    <a:pt x="15475" y="6060"/>
                    <a:pt x="15475" y="7173"/>
                  </a:cubicBezTo>
                  <a:cubicBezTo>
                    <a:pt x="15475" y="8283"/>
                    <a:pt x="16385" y="9098"/>
                    <a:pt x="17398" y="9098"/>
                  </a:cubicBezTo>
                  <a:cubicBezTo>
                    <a:pt x="17660" y="9098"/>
                    <a:pt x="17930" y="9043"/>
                    <a:pt x="18193" y="8924"/>
                  </a:cubicBezTo>
                  <a:lnTo>
                    <a:pt x="18193" y="10878"/>
                  </a:lnTo>
                  <a:lnTo>
                    <a:pt x="1133" y="10878"/>
                  </a:lnTo>
                  <a:lnTo>
                    <a:pt x="1133" y="8924"/>
                  </a:lnTo>
                  <a:cubicBezTo>
                    <a:pt x="1395" y="9043"/>
                    <a:pt x="1665" y="9098"/>
                    <a:pt x="1928" y="9098"/>
                  </a:cubicBezTo>
                  <a:cubicBezTo>
                    <a:pt x="2940" y="9098"/>
                    <a:pt x="3850" y="8283"/>
                    <a:pt x="3850" y="7173"/>
                  </a:cubicBezTo>
                  <a:cubicBezTo>
                    <a:pt x="3850" y="6060"/>
                    <a:pt x="2940" y="5245"/>
                    <a:pt x="1927" y="5245"/>
                  </a:cubicBezTo>
                  <a:cubicBezTo>
                    <a:pt x="1665" y="5245"/>
                    <a:pt x="1395" y="5300"/>
                    <a:pt x="1133" y="5419"/>
                  </a:cubicBezTo>
                  <a:lnTo>
                    <a:pt x="1133" y="1883"/>
                  </a:lnTo>
                  <a:lnTo>
                    <a:pt x="4240" y="4806"/>
                  </a:lnTo>
                  <a:cubicBezTo>
                    <a:pt x="4349" y="4908"/>
                    <a:pt x="4488" y="4960"/>
                    <a:pt x="4628" y="4960"/>
                  </a:cubicBezTo>
                  <a:cubicBezTo>
                    <a:pt x="4748" y="4960"/>
                    <a:pt x="4869" y="4922"/>
                    <a:pt x="4970" y="4845"/>
                  </a:cubicBezTo>
                  <a:lnTo>
                    <a:pt x="9669" y="1276"/>
                  </a:lnTo>
                  <a:close/>
                  <a:moveTo>
                    <a:pt x="18193" y="12007"/>
                  </a:moveTo>
                  <a:lnTo>
                    <a:pt x="18193" y="13203"/>
                  </a:lnTo>
                  <a:lnTo>
                    <a:pt x="1133" y="13206"/>
                  </a:lnTo>
                  <a:lnTo>
                    <a:pt x="1133" y="12007"/>
                  </a:lnTo>
                  <a:close/>
                  <a:moveTo>
                    <a:pt x="570" y="0"/>
                  </a:moveTo>
                  <a:cubicBezTo>
                    <a:pt x="278" y="0"/>
                    <a:pt x="0" y="228"/>
                    <a:pt x="0" y="569"/>
                  </a:cubicBezTo>
                  <a:lnTo>
                    <a:pt x="0" y="13770"/>
                  </a:lnTo>
                  <a:cubicBezTo>
                    <a:pt x="0" y="14081"/>
                    <a:pt x="254" y="14335"/>
                    <a:pt x="565" y="14335"/>
                  </a:cubicBezTo>
                  <a:lnTo>
                    <a:pt x="18760" y="14335"/>
                  </a:lnTo>
                  <a:cubicBezTo>
                    <a:pt x="19071" y="14335"/>
                    <a:pt x="19325" y="14081"/>
                    <a:pt x="19325" y="13770"/>
                  </a:cubicBezTo>
                  <a:lnTo>
                    <a:pt x="19325" y="569"/>
                  </a:lnTo>
                  <a:cubicBezTo>
                    <a:pt x="19325" y="343"/>
                    <a:pt x="19189" y="134"/>
                    <a:pt x="18978" y="47"/>
                  </a:cubicBezTo>
                  <a:cubicBezTo>
                    <a:pt x="18907" y="18"/>
                    <a:pt x="18832" y="3"/>
                    <a:pt x="18758" y="3"/>
                  </a:cubicBezTo>
                  <a:cubicBezTo>
                    <a:pt x="18613" y="3"/>
                    <a:pt x="18470" y="59"/>
                    <a:pt x="18362" y="168"/>
                  </a:cubicBezTo>
                  <a:lnTo>
                    <a:pt x="14823" y="3652"/>
                  </a:lnTo>
                  <a:lnTo>
                    <a:pt x="9998" y="113"/>
                  </a:lnTo>
                  <a:cubicBezTo>
                    <a:pt x="9898" y="39"/>
                    <a:pt x="9780" y="2"/>
                    <a:pt x="9662" y="2"/>
                  </a:cubicBezTo>
                  <a:cubicBezTo>
                    <a:pt x="9542" y="2"/>
                    <a:pt x="9422" y="40"/>
                    <a:pt x="9321" y="116"/>
                  </a:cubicBezTo>
                  <a:lnTo>
                    <a:pt x="4668" y="3652"/>
                  </a:lnTo>
                  <a:lnTo>
                    <a:pt x="955" y="156"/>
                  </a:lnTo>
                  <a:cubicBezTo>
                    <a:pt x="840" y="48"/>
                    <a:pt x="704" y="0"/>
                    <a:pt x="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81" name="Google Shape;13581;p64"/>
            <p:cNvSpPr/>
            <p:nvPr/>
          </p:nvSpPr>
          <p:spPr>
            <a:xfrm>
              <a:off x="2869575" y="2214900"/>
              <a:ext cx="100050" cy="96325"/>
            </a:xfrm>
            <a:custGeom>
              <a:avLst/>
              <a:gdLst/>
              <a:ahLst/>
              <a:cxnLst/>
              <a:rect l="l" t="t" r="r" b="b"/>
              <a:pathLst>
                <a:path w="4002" h="3853" extrusionOk="0">
                  <a:moveTo>
                    <a:pt x="1924" y="1135"/>
                  </a:moveTo>
                  <a:cubicBezTo>
                    <a:pt x="2630" y="1135"/>
                    <a:pt x="2983" y="1986"/>
                    <a:pt x="2485" y="2487"/>
                  </a:cubicBezTo>
                  <a:cubicBezTo>
                    <a:pt x="2323" y="2648"/>
                    <a:pt x="2125" y="2720"/>
                    <a:pt x="1930" y="2720"/>
                  </a:cubicBezTo>
                  <a:cubicBezTo>
                    <a:pt x="1523" y="2720"/>
                    <a:pt x="1133" y="2404"/>
                    <a:pt x="1133" y="1926"/>
                  </a:cubicBezTo>
                  <a:cubicBezTo>
                    <a:pt x="1133" y="1488"/>
                    <a:pt x="1486" y="1135"/>
                    <a:pt x="1924" y="1135"/>
                  </a:cubicBezTo>
                  <a:close/>
                  <a:moveTo>
                    <a:pt x="1922" y="0"/>
                  </a:moveTo>
                  <a:cubicBezTo>
                    <a:pt x="1675" y="0"/>
                    <a:pt x="1425" y="48"/>
                    <a:pt x="1187" y="147"/>
                  </a:cubicBezTo>
                  <a:cubicBezTo>
                    <a:pt x="468" y="446"/>
                    <a:pt x="0" y="1147"/>
                    <a:pt x="0" y="1926"/>
                  </a:cubicBezTo>
                  <a:cubicBezTo>
                    <a:pt x="0" y="2989"/>
                    <a:pt x="861" y="3849"/>
                    <a:pt x="1924" y="3852"/>
                  </a:cubicBezTo>
                  <a:cubicBezTo>
                    <a:pt x="2703" y="3852"/>
                    <a:pt x="3403" y="3381"/>
                    <a:pt x="3702" y="2663"/>
                  </a:cubicBezTo>
                  <a:cubicBezTo>
                    <a:pt x="4001" y="1944"/>
                    <a:pt x="3835" y="1117"/>
                    <a:pt x="3285" y="564"/>
                  </a:cubicBezTo>
                  <a:cubicBezTo>
                    <a:pt x="2916" y="196"/>
                    <a:pt x="2423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582" name="Google Shape;13582;p64"/>
          <p:cNvGrpSpPr/>
          <p:nvPr/>
        </p:nvGrpSpPr>
        <p:grpSpPr>
          <a:xfrm>
            <a:off x="2531487" y="3554766"/>
            <a:ext cx="323587" cy="320242"/>
            <a:chOff x="3282325" y="2035675"/>
            <a:chExt cx="459575" cy="454825"/>
          </a:xfrm>
        </p:grpSpPr>
        <p:sp>
          <p:nvSpPr>
            <p:cNvPr id="13583" name="Google Shape;13583;p64"/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84" name="Google Shape;13584;p64"/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85" name="Google Shape;13585;p64"/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86" name="Google Shape;13586;p64"/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587" name="Google Shape;13587;p64"/>
          <p:cNvSpPr/>
          <p:nvPr/>
        </p:nvSpPr>
        <p:spPr>
          <a:xfrm>
            <a:off x="2940184" y="3556291"/>
            <a:ext cx="330434" cy="316687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3588" name="Google Shape;13588;p64"/>
          <p:cNvSpPr/>
          <p:nvPr/>
        </p:nvSpPr>
        <p:spPr>
          <a:xfrm>
            <a:off x="3373188" y="3544543"/>
            <a:ext cx="300263" cy="340186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589" name="Google Shape;13589;p64"/>
          <p:cNvGrpSpPr/>
          <p:nvPr/>
        </p:nvGrpSpPr>
        <p:grpSpPr>
          <a:xfrm>
            <a:off x="3776187" y="3544803"/>
            <a:ext cx="340608" cy="340168"/>
            <a:chOff x="5053900" y="2021500"/>
            <a:chExt cx="483750" cy="483125"/>
          </a:xfrm>
        </p:grpSpPr>
        <p:sp>
          <p:nvSpPr>
            <p:cNvPr id="13590" name="Google Shape;13590;p64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91" name="Google Shape;13591;p64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92" name="Google Shape;13592;p64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93" name="Google Shape;13593;p64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94" name="Google Shape;13594;p64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95" name="Google Shape;13595;p64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96" name="Google Shape;13596;p64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97" name="Google Shape;13597;p64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598" name="Google Shape;13598;p64"/>
          <p:cNvSpPr/>
          <p:nvPr/>
        </p:nvSpPr>
        <p:spPr>
          <a:xfrm>
            <a:off x="4249525" y="3544640"/>
            <a:ext cx="220489" cy="339992"/>
          </a:xfrm>
          <a:custGeom>
            <a:avLst/>
            <a:gdLst/>
            <a:ahLst/>
            <a:cxnLst/>
            <a:rect l="l" t="t" r="r" b="b"/>
            <a:pathLst>
              <a:path w="12526" h="19315" extrusionOk="0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599" name="Google Shape;13599;p64"/>
          <p:cNvGrpSpPr/>
          <p:nvPr/>
        </p:nvGrpSpPr>
        <p:grpSpPr>
          <a:xfrm>
            <a:off x="4601286" y="3547971"/>
            <a:ext cx="351663" cy="333831"/>
            <a:chOff x="6222125" y="2025975"/>
            <a:chExt cx="499450" cy="474125"/>
          </a:xfrm>
        </p:grpSpPr>
        <p:sp>
          <p:nvSpPr>
            <p:cNvPr id="13600" name="Google Shape;13600;p64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01" name="Google Shape;13601;p64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02" name="Google Shape;13602;p64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603" name="Google Shape;13603;p64"/>
          <p:cNvGrpSpPr/>
          <p:nvPr/>
        </p:nvGrpSpPr>
        <p:grpSpPr>
          <a:xfrm>
            <a:off x="5058848" y="2364541"/>
            <a:ext cx="335504" cy="185953"/>
            <a:chOff x="896050" y="2725450"/>
            <a:chExt cx="476500" cy="264100"/>
          </a:xfrm>
        </p:grpSpPr>
        <p:sp>
          <p:nvSpPr>
            <p:cNvPr id="13604" name="Google Shape;13604;p64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05" name="Google Shape;13605;p64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06" name="Google Shape;13606;p64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607" name="Google Shape;13607;p64"/>
          <p:cNvGrpSpPr/>
          <p:nvPr/>
        </p:nvGrpSpPr>
        <p:grpSpPr>
          <a:xfrm>
            <a:off x="5489588" y="2287425"/>
            <a:ext cx="340168" cy="340186"/>
            <a:chOff x="1487200" y="2615925"/>
            <a:chExt cx="483125" cy="483150"/>
          </a:xfrm>
        </p:grpSpPr>
        <p:sp>
          <p:nvSpPr>
            <p:cNvPr id="13608" name="Google Shape;13608;p64"/>
            <p:cNvSpPr/>
            <p:nvPr/>
          </p:nvSpPr>
          <p:spPr>
            <a:xfrm>
              <a:off x="1601400" y="28442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09" name="Google Shape;13609;p64"/>
            <p:cNvSpPr/>
            <p:nvPr/>
          </p:nvSpPr>
          <p:spPr>
            <a:xfrm>
              <a:off x="1487200" y="2731050"/>
              <a:ext cx="483125" cy="368025"/>
            </a:xfrm>
            <a:custGeom>
              <a:avLst/>
              <a:gdLst/>
              <a:ahLst/>
              <a:cxnLst/>
              <a:rect l="l" t="t" r="r" b="b"/>
              <a:pathLst>
                <a:path w="19325" h="14721" extrusionOk="0">
                  <a:moveTo>
                    <a:pt x="4566" y="1232"/>
                  </a:moveTo>
                  <a:cubicBezTo>
                    <a:pt x="4994" y="1386"/>
                    <a:pt x="5342" y="1703"/>
                    <a:pt x="5535" y="2117"/>
                  </a:cubicBezTo>
                  <a:cubicBezTo>
                    <a:pt x="5630" y="2320"/>
                    <a:pt x="5833" y="2444"/>
                    <a:pt x="6050" y="2444"/>
                  </a:cubicBezTo>
                  <a:cubicBezTo>
                    <a:pt x="6094" y="2444"/>
                    <a:pt x="6139" y="2439"/>
                    <a:pt x="6184" y="2428"/>
                  </a:cubicBezTo>
                  <a:cubicBezTo>
                    <a:pt x="6580" y="2322"/>
                    <a:pt x="6987" y="2268"/>
                    <a:pt x="7398" y="2265"/>
                  </a:cubicBezTo>
                  <a:lnTo>
                    <a:pt x="11927" y="2265"/>
                  </a:lnTo>
                  <a:cubicBezTo>
                    <a:pt x="14738" y="2265"/>
                    <a:pt x="17024" y="4551"/>
                    <a:pt x="17024" y="7362"/>
                  </a:cubicBezTo>
                  <a:cubicBezTo>
                    <a:pt x="17021" y="9385"/>
                    <a:pt x="15819" y="11215"/>
                    <a:pt x="13965" y="12024"/>
                  </a:cubicBezTo>
                  <a:cubicBezTo>
                    <a:pt x="13760" y="12114"/>
                    <a:pt x="13624" y="12320"/>
                    <a:pt x="13627" y="12543"/>
                  </a:cubicBezTo>
                  <a:lnTo>
                    <a:pt x="13627" y="13588"/>
                  </a:lnTo>
                  <a:lnTo>
                    <a:pt x="12495" y="13588"/>
                  </a:lnTo>
                  <a:lnTo>
                    <a:pt x="12495" y="13023"/>
                  </a:lnTo>
                  <a:cubicBezTo>
                    <a:pt x="12495" y="12709"/>
                    <a:pt x="12241" y="12456"/>
                    <a:pt x="11927" y="12456"/>
                  </a:cubicBezTo>
                  <a:lnTo>
                    <a:pt x="7398" y="12456"/>
                  </a:lnTo>
                  <a:cubicBezTo>
                    <a:pt x="7084" y="12456"/>
                    <a:pt x="6833" y="12709"/>
                    <a:pt x="6833" y="13023"/>
                  </a:cubicBezTo>
                  <a:lnTo>
                    <a:pt x="6833" y="13588"/>
                  </a:lnTo>
                  <a:lnTo>
                    <a:pt x="5701" y="13588"/>
                  </a:lnTo>
                  <a:lnTo>
                    <a:pt x="5701" y="12537"/>
                  </a:lnTo>
                  <a:cubicBezTo>
                    <a:pt x="5698" y="12314"/>
                    <a:pt x="5565" y="12108"/>
                    <a:pt x="5360" y="12021"/>
                  </a:cubicBezTo>
                  <a:cubicBezTo>
                    <a:pt x="4185" y="11508"/>
                    <a:pt x="3249" y="10572"/>
                    <a:pt x="2733" y="9400"/>
                  </a:cubicBezTo>
                  <a:cubicBezTo>
                    <a:pt x="2642" y="9192"/>
                    <a:pt x="2440" y="9059"/>
                    <a:pt x="2213" y="9059"/>
                  </a:cubicBezTo>
                  <a:lnTo>
                    <a:pt x="1132" y="9059"/>
                  </a:lnTo>
                  <a:lnTo>
                    <a:pt x="1132" y="6794"/>
                  </a:lnTo>
                  <a:lnTo>
                    <a:pt x="1851" y="6794"/>
                  </a:lnTo>
                  <a:cubicBezTo>
                    <a:pt x="2120" y="6794"/>
                    <a:pt x="2349" y="6604"/>
                    <a:pt x="2404" y="6341"/>
                  </a:cubicBezTo>
                  <a:cubicBezTo>
                    <a:pt x="2651" y="5130"/>
                    <a:pt x="3349" y="4046"/>
                    <a:pt x="4369" y="3286"/>
                  </a:cubicBezTo>
                  <a:cubicBezTo>
                    <a:pt x="4566" y="3138"/>
                    <a:pt x="4644" y="2884"/>
                    <a:pt x="4569" y="2652"/>
                  </a:cubicBezTo>
                  <a:lnTo>
                    <a:pt x="4566" y="2645"/>
                  </a:lnTo>
                  <a:lnTo>
                    <a:pt x="4566" y="1232"/>
                  </a:lnTo>
                  <a:close/>
                  <a:moveTo>
                    <a:pt x="4001" y="0"/>
                  </a:moveTo>
                  <a:cubicBezTo>
                    <a:pt x="3687" y="0"/>
                    <a:pt x="3436" y="254"/>
                    <a:pt x="3436" y="568"/>
                  </a:cubicBezTo>
                  <a:lnTo>
                    <a:pt x="3436" y="2582"/>
                  </a:lnTo>
                  <a:cubicBezTo>
                    <a:pt x="2461" y="3379"/>
                    <a:pt x="1754" y="4454"/>
                    <a:pt x="1407" y="5662"/>
                  </a:cubicBezTo>
                  <a:lnTo>
                    <a:pt x="568" y="5662"/>
                  </a:lnTo>
                  <a:cubicBezTo>
                    <a:pt x="254" y="5662"/>
                    <a:pt x="0" y="5916"/>
                    <a:pt x="0" y="6230"/>
                  </a:cubicBezTo>
                  <a:lnTo>
                    <a:pt x="0" y="9626"/>
                  </a:lnTo>
                  <a:cubicBezTo>
                    <a:pt x="0" y="9937"/>
                    <a:pt x="254" y="10191"/>
                    <a:pt x="568" y="10191"/>
                  </a:cubicBezTo>
                  <a:lnTo>
                    <a:pt x="1857" y="10191"/>
                  </a:lnTo>
                  <a:cubicBezTo>
                    <a:pt x="2452" y="11357"/>
                    <a:pt x="3400" y="12302"/>
                    <a:pt x="4569" y="12897"/>
                  </a:cubicBezTo>
                  <a:lnTo>
                    <a:pt x="4569" y="14156"/>
                  </a:lnTo>
                  <a:cubicBezTo>
                    <a:pt x="4569" y="14467"/>
                    <a:pt x="4819" y="14720"/>
                    <a:pt x="5133" y="14720"/>
                  </a:cubicBezTo>
                  <a:lnTo>
                    <a:pt x="7398" y="14720"/>
                  </a:lnTo>
                  <a:cubicBezTo>
                    <a:pt x="7712" y="14720"/>
                    <a:pt x="7965" y="14467"/>
                    <a:pt x="7965" y="14156"/>
                  </a:cubicBezTo>
                  <a:lnTo>
                    <a:pt x="7965" y="13588"/>
                  </a:lnTo>
                  <a:lnTo>
                    <a:pt x="11362" y="13588"/>
                  </a:lnTo>
                  <a:lnTo>
                    <a:pt x="11362" y="14156"/>
                  </a:lnTo>
                  <a:cubicBezTo>
                    <a:pt x="11362" y="14467"/>
                    <a:pt x="11613" y="14720"/>
                    <a:pt x="11927" y="14720"/>
                  </a:cubicBezTo>
                  <a:lnTo>
                    <a:pt x="14192" y="14720"/>
                  </a:lnTo>
                  <a:cubicBezTo>
                    <a:pt x="14506" y="14720"/>
                    <a:pt x="14759" y="14467"/>
                    <a:pt x="14759" y="14156"/>
                  </a:cubicBezTo>
                  <a:lnTo>
                    <a:pt x="14759" y="12903"/>
                  </a:lnTo>
                  <a:cubicBezTo>
                    <a:pt x="16689" y="11915"/>
                    <a:pt x="17969" y="9998"/>
                    <a:pt x="18135" y="7839"/>
                  </a:cubicBezTo>
                  <a:cubicBezTo>
                    <a:pt x="18383" y="7754"/>
                    <a:pt x="18612" y="7618"/>
                    <a:pt x="18799" y="7437"/>
                  </a:cubicBezTo>
                  <a:cubicBezTo>
                    <a:pt x="19134" y="7123"/>
                    <a:pt x="19325" y="6685"/>
                    <a:pt x="19325" y="6230"/>
                  </a:cubicBezTo>
                  <a:lnTo>
                    <a:pt x="19325" y="5097"/>
                  </a:lnTo>
                  <a:cubicBezTo>
                    <a:pt x="19325" y="4783"/>
                    <a:pt x="19071" y="4530"/>
                    <a:pt x="18760" y="4530"/>
                  </a:cubicBezTo>
                  <a:cubicBezTo>
                    <a:pt x="18446" y="4530"/>
                    <a:pt x="18192" y="4783"/>
                    <a:pt x="18192" y="5097"/>
                  </a:cubicBezTo>
                  <a:lnTo>
                    <a:pt x="18192" y="6230"/>
                  </a:lnTo>
                  <a:cubicBezTo>
                    <a:pt x="18192" y="6332"/>
                    <a:pt x="18159" y="6435"/>
                    <a:pt x="18099" y="6522"/>
                  </a:cubicBezTo>
                  <a:cubicBezTo>
                    <a:pt x="17688" y="3482"/>
                    <a:pt x="15079" y="1133"/>
                    <a:pt x="11927" y="1133"/>
                  </a:cubicBezTo>
                  <a:lnTo>
                    <a:pt x="7398" y="1133"/>
                  </a:lnTo>
                  <a:cubicBezTo>
                    <a:pt x="7041" y="1136"/>
                    <a:pt x="6685" y="1169"/>
                    <a:pt x="6332" y="1238"/>
                  </a:cubicBezTo>
                  <a:cubicBezTo>
                    <a:pt x="5807" y="465"/>
                    <a:pt x="4934" y="3"/>
                    <a:pt x="40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10" name="Google Shape;13610;p64"/>
            <p:cNvSpPr/>
            <p:nvPr/>
          </p:nvSpPr>
          <p:spPr>
            <a:xfrm>
              <a:off x="1658025" y="2615925"/>
              <a:ext cx="141550" cy="143450"/>
            </a:xfrm>
            <a:custGeom>
              <a:avLst/>
              <a:gdLst/>
              <a:ahLst/>
              <a:cxnLst/>
              <a:rect l="l" t="t" r="r" b="b"/>
              <a:pathLst>
                <a:path w="5662" h="5738" extrusionOk="0">
                  <a:moveTo>
                    <a:pt x="2829" y="1133"/>
                  </a:moveTo>
                  <a:cubicBezTo>
                    <a:pt x="3750" y="1133"/>
                    <a:pt x="4529" y="1945"/>
                    <a:pt x="4529" y="2908"/>
                  </a:cubicBezTo>
                  <a:cubicBezTo>
                    <a:pt x="4526" y="3845"/>
                    <a:pt x="3768" y="4605"/>
                    <a:pt x="2829" y="4605"/>
                  </a:cubicBezTo>
                  <a:cubicBezTo>
                    <a:pt x="1890" y="4605"/>
                    <a:pt x="1132" y="3845"/>
                    <a:pt x="1132" y="2908"/>
                  </a:cubicBezTo>
                  <a:cubicBezTo>
                    <a:pt x="1132" y="1945"/>
                    <a:pt x="1908" y="1133"/>
                    <a:pt x="2829" y="1133"/>
                  </a:cubicBezTo>
                  <a:close/>
                  <a:moveTo>
                    <a:pt x="2829" y="1"/>
                  </a:moveTo>
                  <a:cubicBezTo>
                    <a:pt x="2075" y="1"/>
                    <a:pt x="1359" y="312"/>
                    <a:pt x="818" y="876"/>
                  </a:cubicBezTo>
                  <a:cubicBezTo>
                    <a:pt x="293" y="1423"/>
                    <a:pt x="0" y="2151"/>
                    <a:pt x="0" y="2908"/>
                  </a:cubicBezTo>
                  <a:cubicBezTo>
                    <a:pt x="0" y="4470"/>
                    <a:pt x="1265" y="5738"/>
                    <a:pt x="2829" y="5738"/>
                  </a:cubicBezTo>
                  <a:cubicBezTo>
                    <a:pt x="4393" y="5738"/>
                    <a:pt x="5662" y="4470"/>
                    <a:pt x="5662" y="2908"/>
                  </a:cubicBezTo>
                  <a:cubicBezTo>
                    <a:pt x="5659" y="2151"/>
                    <a:pt x="5366" y="1423"/>
                    <a:pt x="4840" y="876"/>
                  </a:cubicBezTo>
                  <a:cubicBezTo>
                    <a:pt x="4303" y="312"/>
                    <a:pt x="3584" y="1"/>
                    <a:pt x="2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611" name="Google Shape;13611;p64"/>
          <p:cNvGrpSpPr/>
          <p:nvPr/>
        </p:nvGrpSpPr>
        <p:grpSpPr>
          <a:xfrm>
            <a:off x="5889537" y="2287425"/>
            <a:ext cx="353564" cy="340186"/>
            <a:chOff x="2077575" y="2615925"/>
            <a:chExt cx="502150" cy="483150"/>
          </a:xfrm>
        </p:grpSpPr>
        <p:sp>
          <p:nvSpPr>
            <p:cNvPr id="13612" name="Google Shape;13612;p64"/>
            <p:cNvSpPr/>
            <p:nvPr/>
          </p:nvSpPr>
          <p:spPr>
            <a:xfrm>
              <a:off x="2213375" y="2817500"/>
              <a:ext cx="151225" cy="148400"/>
            </a:xfrm>
            <a:custGeom>
              <a:avLst/>
              <a:gdLst/>
              <a:ahLst/>
              <a:cxnLst/>
              <a:rect l="l" t="t" r="r" b="b"/>
              <a:pathLst>
                <a:path w="6049" h="5936" extrusionOk="0">
                  <a:moveTo>
                    <a:pt x="5426" y="0"/>
                  </a:moveTo>
                  <a:cubicBezTo>
                    <a:pt x="5281" y="0"/>
                    <a:pt x="5136" y="56"/>
                    <a:pt x="5025" y="166"/>
                  </a:cubicBezTo>
                  <a:lnTo>
                    <a:pt x="4557" y="634"/>
                  </a:lnTo>
                  <a:cubicBezTo>
                    <a:pt x="4322" y="522"/>
                    <a:pt x="4072" y="468"/>
                    <a:pt x="3825" y="468"/>
                  </a:cubicBezTo>
                  <a:cubicBezTo>
                    <a:pt x="3288" y="468"/>
                    <a:pt x="2764" y="723"/>
                    <a:pt x="2437" y="1186"/>
                  </a:cubicBezTo>
                  <a:cubicBezTo>
                    <a:pt x="1957" y="1863"/>
                    <a:pt x="2038" y="2784"/>
                    <a:pt x="2624" y="3369"/>
                  </a:cubicBezTo>
                  <a:cubicBezTo>
                    <a:pt x="2980" y="3726"/>
                    <a:pt x="2727" y="4336"/>
                    <a:pt x="2223" y="4336"/>
                  </a:cubicBezTo>
                  <a:cubicBezTo>
                    <a:pt x="1718" y="4336"/>
                    <a:pt x="1468" y="3726"/>
                    <a:pt x="1824" y="3369"/>
                  </a:cubicBezTo>
                  <a:cubicBezTo>
                    <a:pt x="2044" y="3149"/>
                    <a:pt x="2044" y="2790"/>
                    <a:pt x="1824" y="2569"/>
                  </a:cubicBezTo>
                  <a:cubicBezTo>
                    <a:pt x="1714" y="2458"/>
                    <a:pt x="1569" y="2402"/>
                    <a:pt x="1424" y="2402"/>
                  </a:cubicBezTo>
                  <a:cubicBezTo>
                    <a:pt x="1279" y="2402"/>
                    <a:pt x="1134" y="2458"/>
                    <a:pt x="1024" y="2569"/>
                  </a:cubicBezTo>
                  <a:cubicBezTo>
                    <a:pt x="514" y="3077"/>
                    <a:pt x="381" y="3853"/>
                    <a:pt x="692" y="4502"/>
                  </a:cubicBezTo>
                  <a:lnTo>
                    <a:pt x="221" y="4970"/>
                  </a:lnTo>
                  <a:cubicBezTo>
                    <a:pt x="0" y="5190"/>
                    <a:pt x="0" y="5549"/>
                    <a:pt x="221" y="5770"/>
                  </a:cubicBezTo>
                  <a:cubicBezTo>
                    <a:pt x="332" y="5880"/>
                    <a:pt x="477" y="5935"/>
                    <a:pt x="622" y="5935"/>
                  </a:cubicBezTo>
                  <a:cubicBezTo>
                    <a:pt x="767" y="5935"/>
                    <a:pt x="912" y="5880"/>
                    <a:pt x="1024" y="5770"/>
                  </a:cubicBezTo>
                  <a:lnTo>
                    <a:pt x="1492" y="5302"/>
                  </a:lnTo>
                  <a:cubicBezTo>
                    <a:pt x="1726" y="5414"/>
                    <a:pt x="1975" y="5467"/>
                    <a:pt x="2220" y="5467"/>
                  </a:cubicBezTo>
                  <a:cubicBezTo>
                    <a:pt x="2758" y="5467"/>
                    <a:pt x="3281" y="5211"/>
                    <a:pt x="3608" y="4749"/>
                  </a:cubicBezTo>
                  <a:cubicBezTo>
                    <a:pt x="4089" y="4073"/>
                    <a:pt x="4010" y="3152"/>
                    <a:pt x="3424" y="2569"/>
                  </a:cubicBezTo>
                  <a:cubicBezTo>
                    <a:pt x="3068" y="2210"/>
                    <a:pt x="3322" y="1600"/>
                    <a:pt x="3826" y="1600"/>
                  </a:cubicBezTo>
                  <a:cubicBezTo>
                    <a:pt x="4330" y="1600"/>
                    <a:pt x="4581" y="2210"/>
                    <a:pt x="4224" y="2569"/>
                  </a:cubicBezTo>
                  <a:cubicBezTo>
                    <a:pt x="4004" y="2790"/>
                    <a:pt x="4004" y="3146"/>
                    <a:pt x="4224" y="3369"/>
                  </a:cubicBezTo>
                  <a:cubicBezTo>
                    <a:pt x="4335" y="3480"/>
                    <a:pt x="4480" y="3535"/>
                    <a:pt x="4624" y="3535"/>
                  </a:cubicBezTo>
                  <a:cubicBezTo>
                    <a:pt x="4769" y="3535"/>
                    <a:pt x="4914" y="3480"/>
                    <a:pt x="5025" y="3369"/>
                  </a:cubicBezTo>
                  <a:cubicBezTo>
                    <a:pt x="5535" y="2859"/>
                    <a:pt x="5668" y="2086"/>
                    <a:pt x="5360" y="1434"/>
                  </a:cubicBezTo>
                  <a:lnTo>
                    <a:pt x="5828" y="966"/>
                  </a:lnTo>
                  <a:cubicBezTo>
                    <a:pt x="6048" y="745"/>
                    <a:pt x="6048" y="386"/>
                    <a:pt x="5828" y="166"/>
                  </a:cubicBezTo>
                  <a:cubicBezTo>
                    <a:pt x="5716" y="56"/>
                    <a:pt x="5571" y="0"/>
                    <a:pt x="5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13" name="Google Shape;13613;p64"/>
            <p:cNvSpPr/>
            <p:nvPr/>
          </p:nvSpPr>
          <p:spPr>
            <a:xfrm>
              <a:off x="2333550" y="2737450"/>
              <a:ext cx="51050" cy="48325"/>
            </a:xfrm>
            <a:custGeom>
              <a:avLst/>
              <a:gdLst/>
              <a:ahLst/>
              <a:cxnLst/>
              <a:rect l="l" t="t" r="r" b="b"/>
              <a:pathLst>
                <a:path w="2042" h="1933" extrusionOk="0">
                  <a:moveTo>
                    <a:pt x="619" y="1"/>
                  </a:moveTo>
                  <a:cubicBezTo>
                    <a:pt x="475" y="1"/>
                    <a:pt x="330" y="56"/>
                    <a:pt x="221" y="167"/>
                  </a:cubicBezTo>
                  <a:cubicBezTo>
                    <a:pt x="0" y="388"/>
                    <a:pt x="0" y="747"/>
                    <a:pt x="221" y="967"/>
                  </a:cubicBezTo>
                  <a:lnTo>
                    <a:pt x="1021" y="1767"/>
                  </a:lnTo>
                  <a:cubicBezTo>
                    <a:pt x="1131" y="1878"/>
                    <a:pt x="1276" y="1933"/>
                    <a:pt x="1421" y="1933"/>
                  </a:cubicBezTo>
                  <a:cubicBezTo>
                    <a:pt x="1566" y="1933"/>
                    <a:pt x="1711" y="1878"/>
                    <a:pt x="1821" y="1767"/>
                  </a:cubicBezTo>
                  <a:cubicBezTo>
                    <a:pt x="2041" y="1547"/>
                    <a:pt x="2041" y="1188"/>
                    <a:pt x="1821" y="967"/>
                  </a:cubicBezTo>
                  <a:lnTo>
                    <a:pt x="1021" y="167"/>
                  </a:lnTo>
                  <a:cubicBezTo>
                    <a:pt x="910" y="57"/>
                    <a:pt x="765" y="1"/>
                    <a:pt x="6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14" name="Google Shape;13614;p64"/>
            <p:cNvSpPr/>
            <p:nvPr/>
          </p:nvSpPr>
          <p:spPr>
            <a:xfrm>
              <a:off x="2393550" y="2797500"/>
              <a:ext cx="51125" cy="48375"/>
            </a:xfrm>
            <a:custGeom>
              <a:avLst/>
              <a:gdLst/>
              <a:ahLst/>
              <a:cxnLst/>
              <a:rect l="l" t="t" r="r" b="b"/>
              <a:pathLst>
                <a:path w="2045" h="1935" extrusionOk="0">
                  <a:moveTo>
                    <a:pt x="621" y="0"/>
                  </a:moveTo>
                  <a:cubicBezTo>
                    <a:pt x="476" y="0"/>
                    <a:pt x="331" y="55"/>
                    <a:pt x="221" y="166"/>
                  </a:cubicBezTo>
                  <a:cubicBezTo>
                    <a:pt x="1" y="386"/>
                    <a:pt x="1" y="745"/>
                    <a:pt x="221" y="966"/>
                  </a:cubicBezTo>
                  <a:lnTo>
                    <a:pt x="1021" y="1769"/>
                  </a:lnTo>
                  <a:cubicBezTo>
                    <a:pt x="1131" y="1879"/>
                    <a:pt x="1276" y="1934"/>
                    <a:pt x="1421" y="1934"/>
                  </a:cubicBezTo>
                  <a:cubicBezTo>
                    <a:pt x="1566" y="1934"/>
                    <a:pt x="1711" y="1879"/>
                    <a:pt x="1821" y="1769"/>
                  </a:cubicBezTo>
                  <a:cubicBezTo>
                    <a:pt x="2045" y="1545"/>
                    <a:pt x="2042" y="1189"/>
                    <a:pt x="1821" y="966"/>
                  </a:cubicBezTo>
                  <a:lnTo>
                    <a:pt x="1021" y="166"/>
                  </a:lnTo>
                  <a:cubicBezTo>
                    <a:pt x="911" y="55"/>
                    <a:pt x="766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15" name="Google Shape;13615;p64"/>
            <p:cNvSpPr/>
            <p:nvPr/>
          </p:nvSpPr>
          <p:spPr>
            <a:xfrm>
              <a:off x="2077575" y="2615925"/>
              <a:ext cx="502150" cy="483150"/>
            </a:xfrm>
            <a:custGeom>
              <a:avLst/>
              <a:gdLst/>
              <a:ahLst/>
              <a:cxnLst/>
              <a:rect l="l" t="t" r="r" b="b"/>
              <a:pathLst>
                <a:path w="20086" h="19326" extrusionOk="0">
                  <a:moveTo>
                    <a:pt x="14865" y="4061"/>
                  </a:moveTo>
                  <a:cubicBezTo>
                    <a:pt x="14901" y="4061"/>
                    <a:pt x="14937" y="4064"/>
                    <a:pt x="14974" y="4071"/>
                  </a:cubicBezTo>
                  <a:cubicBezTo>
                    <a:pt x="15239" y="4125"/>
                    <a:pt x="15430" y="4358"/>
                    <a:pt x="15430" y="4627"/>
                  </a:cubicBezTo>
                  <a:cubicBezTo>
                    <a:pt x="15430" y="4778"/>
                    <a:pt x="15369" y="4922"/>
                    <a:pt x="15264" y="5028"/>
                  </a:cubicBezTo>
                  <a:cubicBezTo>
                    <a:pt x="15153" y="5137"/>
                    <a:pt x="15008" y="5194"/>
                    <a:pt x="14862" y="5194"/>
                  </a:cubicBezTo>
                  <a:cubicBezTo>
                    <a:pt x="14753" y="5194"/>
                    <a:pt x="14643" y="5162"/>
                    <a:pt x="14548" y="5098"/>
                  </a:cubicBezTo>
                  <a:cubicBezTo>
                    <a:pt x="14324" y="4947"/>
                    <a:pt x="14237" y="4660"/>
                    <a:pt x="14340" y="4409"/>
                  </a:cubicBezTo>
                  <a:cubicBezTo>
                    <a:pt x="14428" y="4195"/>
                    <a:pt x="14638" y="4061"/>
                    <a:pt x="14865" y="4061"/>
                  </a:cubicBezTo>
                  <a:close/>
                  <a:moveTo>
                    <a:pt x="13258" y="1136"/>
                  </a:moveTo>
                  <a:cubicBezTo>
                    <a:pt x="14386" y="1136"/>
                    <a:pt x="15514" y="1507"/>
                    <a:pt x="16441" y="2247"/>
                  </a:cubicBezTo>
                  <a:lnTo>
                    <a:pt x="15593" y="3096"/>
                  </a:lnTo>
                  <a:cubicBezTo>
                    <a:pt x="15349" y="2979"/>
                    <a:pt x="15100" y="2926"/>
                    <a:pt x="14858" y="2926"/>
                  </a:cubicBezTo>
                  <a:cubicBezTo>
                    <a:pt x="13865" y="2926"/>
                    <a:pt x="12999" y="3824"/>
                    <a:pt x="13186" y="4916"/>
                  </a:cubicBezTo>
                  <a:cubicBezTo>
                    <a:pt x="13295" y="5541"/>
                    <a:pt x="13742" y="6055"/>
                    <a:pt x="14346" y="6248"/>
                  </a:cubicBezTo>
                  <a:cubicBezTo>
                    <a:pt x="14514" y="6301"/>
                    <a:pt x="14688" y="6327"/>
                    <a:pt x="14859" y="6327"/>
                  </a:cubicBezTo>
                  <a:cubicBezTo>
                    <a:pt x="15304" y="6327"/>
                    <a:pt x="15739" y="6153"/>
                    <a:pt x="16064" y="5828"/>
                  </a:cubicBezTo>
                  <a:cubicBezTo>
                    <a:pt x="16571" y="5321"/>
                    <a:pt x="16704" y="4545"/>
                    <a:pt x="16396" y="3896"/>
                  </a:cubicBezTo>
                  <a:lnTo>
                    <a:pt x="17241" y="3050"/>
                  </a:lnTo>
                  <a:lnTo>
                    <a:pt x="17241" y="3050"/>
                  </a:lnTo>
                  <a:cubicBezTo>
                    <a:pt x="18842" y="5046"/>
                    <a:pt x="18715" y="7981"/>
                    <a:pt x="16864" y="9832"/>
                  </a:cubicBezTo>
                  <a:lnTo>
                    <a:pt x="16462" y="10231"/>
                  </a:lnTo>
                  <a:lnTo>
                    <a:pt x="16064" y="9832"/>
                  </a:lnTo>
                  <a:cubicBezTo>
                    <a:pt x="15952" y="9722"/>
                    <a:pt x="15806" y="9666"/>
                    <a:pt x="15661" y="9666"/>
                  </a:cubicBezTo>
                  <a:cubicBezTo>
                    <a:pt x="15516" y="9666"/>
                    <a:pt x="15372" y="9721"/>
                    <a:pt x="15261" y="9832"/>
                  </a:cubicBezTo>
                  <a:cubicBezTo>
                    <a:pt x="15040" y="10053"/>
                    <a:pt x="15040" y="10412"/>
                    <a:pt x="15261" y="10632"/>
                  </a:cubicBezTo>
                  <a:lnTo>
                    <a:pt x="15662" y="11034"/>
                  </a:lnTo>
                  <a:lnTo>
                    <a:pt x="8666" y="18027"/>
                  </a:lnTo>
                  <a:cubicBezTo>
                    <a:pt x="8556" y="18137"/>
                    <a:pt x="8411" y="18192"/>
                    <a:pt x="8266" y="18192"/>
                  </a:cubicBezTo>
                  <a:cubicBezTo>
                    <a:pt x="8121" y="18192"/>
                    <a:pt x="7976" y="18137"/>
                    <a:pt x="7866" y="18027"/>
                  </a:cubicBezTo>
                  <a:lnTo>
                    <a:pt x="1462" y="11623"/>
                  </a:lnTo>
                  <a:cubicBezTo>
                    <a:pt x="1241" y="11402"/>
                    <a:pt x="1241" y="11043"/>
                    <a:pt x="1462" y="10822"/>
                  </a:cubicBezTo>
                  <a:lnTo>
                    <a:pt x="8458" y="3826"/>
                  </a:lnTo>
                  <a:lnTo>
                    <a:pt x="8856" y="4228"/>
                  </a:lnTo>
                  <a:cubicBezTo>
                    <a:pt x="8966" y="4338"/>
                    <a:pt x="9111" y="4393"/>
                    <a:pt x="9256" y="4393"/>
                  </a:cubicBezTo>
                  <a:cubicBezTo>
                    <a:pt x="9401" y="4393"/>
                    <a:pt x="9546" y="4338"/>
                    <a:pt x="9656" y="4228"/>
                  </a:cubicBezTo>
                  <a:cubicBezTo>
                    <a:pt x="9880" y="4005"/>
                    <a:pt x="9877" y="3648"/>
                    <a:pt x="9656" y="3425"/>
                  </a:cubicBezTo>
                  <a:lnTo>
                    <a:pt x="9258" y="3026"/>
                  </a:lnTo>
                  <a:lnTo>
                    <a:pt x="9656" y="2625"/>
                  </a:lnTo>
                  <a:cubicBezTo>
                    <a:pt x="10649" y="1632"/>
                    <a:pt x="11954" y="1136"/>
                    <a:pt x="13258" y="1136"/>
                  </a:cubicBezTo>
                  <a:close/>
                  <a:moveTo>
                    <a:pt x="13261" y="1"/>
                  </a:moveTo>
                  <a:cubicBezTo>
                    <a:pt x="11661" y="1"/>
                    <a:pt x="10066" y="615"/>
                    <a:pt x="8856" y="1825"/>
                  </a:cubicBezTo>
                  <a:lnTo>
                    <a:pt x="8056" y="2625"/>
                  </a:lnTo>
                  <a:lnTo>
                    <a:pt x="661" y="10019"/>
                  </a:lnTo>
                  <a:cubicBezTo>
                    <a:pt x="0" y="10684"/>
                    <a:pt x="0" y="11759"/>
                    <a:pt x="661" y="12423"/>
                  </a:cubicBezTo>
                  <a:lnTo>
                    <a:pt x="7066" y="18827"/>
                  </a:lnTo>
                  <a:cubicBezTo>
                    <a:pt x="7398" y="19159"/>
                    <a:pt x="7833" y="19325"/>
                    <a:pt x="8267" y="19325"/>
                  </a:cubicBezTo>
                  <a:cubicBezTo>
                    <a:pt x="8702" y="19325"/>
                    <a:pt x="9137" y="19159"/>
                    <a:pt x="9469" y="18827"/>
                  </a:cubicBezTo>
                  <a:lnTo>
                    <a:pt x="17664" y="10632"/>
                  </a:lnTo>
                  <a:cubicBezTo>
                    <a:pt x="19956" y="8337"/>
                    <a:pt x="20086" y="4687"/>
                    <a:pt x="18044" y="2244"/>
                  </a:cubicBezTo>
                  <a:lnTo>
                    <a:pt x="19264" y="1024"/>
                  </a:lnTo>
                  <a:cubicBezTo>
                    <a:pt x="19485" y="804"/>
                    <a:pt x="19485" y="445"/>
                    <a:pt x="19264" y="224"/>
                  </a:cubicBezTo>
                  <a:cubicBezTo>
                    <a:pt x="19154" y="114"/>
                    <a:pt x="19009" y="59"/>
                    <a:pt x="18864" y="59"/>
                  </a:cubicBezTo>
                  <a:cubicBezTo>
                    <a:pt x="18719" y="59"/>
                    <a:pt x="18574" y="114"/>
                    <a:pt x="18464" y="224"/>
                  </a:cubicBezTo>
                  <a:lnTo>
                    <a:pt x="17244" y="1444"/>
                  </a:lnTo>
                  <a:cubicBezTo>
                    <a:pt x="16086" y="478"/>
                    <a:pt x="14671" y="1"/>
                    <a:pt x="13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616" name="Google Shape;13616;p64"/>
          <p:cNvGrpSpPr/>
          <p:nvPr/>
        </p:nvGrpSpPr>
        <p:grpSpPr>
          <a:xfrm>
            <a:off x="6313326" y="2303452"/>
            <a:ext cx="334536" cy="308132"/>
            <a:chOff x="2680100" y="2638725"/>
            <a:chExt cx="475125" cy="437625"/>
          </a:xfrm>
        </p:grpSpPr>
        <p:sp>
          <p:nvSpPr>
            <p:cNvPr id="13617" name="Google Shape;13617;p64"/>
            <p:cNvSpPr/>
            <p:nvPr/>
          </p:nvSpPr>
          <p:spPr>
            <a:xfrm>
              <a:off x="2680100" y="2638725"/>
              <a:ext cx="475125" cy="437625"/>
            </a:xfrm>
            <a:custGeom>
              <a:avLst/>
              <a:gdLst/>
              <a:ahLst/>
              <a:cxnLst/>
              <a:rect l="l" t="t" r="r" b="b"/>
              <a:pathLst>
                <a:path w="19005" h="17505" extrusionOk="0">
                  <a:moveTo>
                    <a:pt x="11399" y="1133"/>
                  </a:moveTo>
                  <a:cubicBezTo>
                    <a:pt x="11803" y="1133"/>
                    <a:pt x="12130" y="1462"/>
                    <a:pt x="12133" y="1867"/>
                  </a:cubicBezTo>
                  <a:lnTo>
                    <a:pt x="12133" y="3301"/>
                  </a:lnTo>
                  <a:lnTo>
                    <a:pt x="6876" y="3301"/>
                  </a:lnTo>
                  <a:lnTo>
                    <a:pt x="6873" y="1867"/>
                  </a:lnTo>
                  <a:cubicBezTo>
                    <a:pt x="6876" y="1462"/>
                    <a:pt x="7202" y="1133"/>
                    <a:pt x="7606" y="1133"/>
                  </a:cubicBezTo>
                  <a:close/>
                  <a:moveTo>
                    <a:pt x="2815" y="4433"/>
                  </a:moveTo>
                  <a:lnTo>
                    <a:pt x="2815" y="5430"/>
                  </a:lnTo>
                  <a:cubicBezTo>
                    <a:pt x="2815" y="5880"/>
                    <a:pt x="2449" y="6245"/>
                    <a:pt x="1999" y="6245"/>
                  </a:cubicBezTo>
                  <a:lnTo>
                    <a:pt x="1133" y="6245"/>
                  </a:lnTo>
                  <a:lnTo>
                    <a:pt x="1133" y="4433"/>
                  </a:lnTo>
                  <a:close/>
                  <a:moveTo>
                    <a:pt x="17873" y="4433"/>
                  </a:moveTo>
                  <a:lnTo>
                    <a:pt x="17873" y="6248"/>
                  </a:lnTo>
                  <a:lnTo>
                    <a:pt x="17006" y="6248"/>
                  </a:lnTo>
                  <a:cubicBezTo>
                    <a:pt x="16556" y="6248"/>
                    <a:pt x="16191" y="5883"/>
                    <a:pt x="16191" y="5433"/>
                  </a:cubicBezTo>
                  <a:lnTo>
                    <a:pt x="16191" y="4433"/>
                  </a:lnTo>
                  <a:close/>
                  <a:moveTo>
                    <a:pt x="15058" y="4430"/>
                  </a:moveTo>
                  <a:lnTo>
                    <a:pt x="15058" y="5430"/>
                  </a:lnTo>
                  <a:cubicBezTo>
                    <a:pt x="15058" y="6505"/>
                    <a:pt x="15931" y="7377"/>
                    <a:pt x="17006" y="7377"/>
                  </a:cubicBezTo>
                  <a:lnTo>
                    <a:pt x="17873" y="7377"/>
                  </a:lnTo>
                  <a:lnTo>
                    <a:pt x="17873" y="13422"/>
                  </a:lnTo>
                  <a:lnTo>
                    <a:pt x="17006" y="13422"/>
                  </a:lnTo>
                  <a:cubicBezTo>
                    <a:pt x="15931" y="13425"/>
                    <a:pt x="15058" y="14295"/>
                    <a:pt x="15058" y="15373"/>
                  </a:cubicBezTo>
                  <a:lnTo>
                    <a:pt x="15058" y="16369"/>
                  </a:lnTo>
                  <a:lnTo>
                    <a:pt x="3947" y="16369"/>
                  </a:lnTo>
                  <a:lnTo>
                    <a:pt x="3947" y="15373"/>
                  </a:lnTo>
                  <a:cubicBezTo>
                    <a:pt x="3947" y="14295"/>
                    <a:pt x="3074" y="13425"/>
                    <a:pt x="1999" y="13422"/>
                  </a:cubicBezTo>
                  <a:lnTo>
                    <a:pt x="1133" y="13422"/>
                  </a:lnTo>
                  <a:lnTo>
                    <a:pt x="1133" y="7377"/>
                  </a:lnTo>
                  <a:lnTo>
                    <a:pt x="1999" y="7377"/>
                  </a:lnTo>
                  <a:cubicBezTo>
                    <a:pt x="3074" y="7377"/>
                    <a:pt x="3947" y="6505"/>
                    <a:pt x="3947" y="5430"/>
                  </a:cubicBezTo>
                  <a:lnTo>
                    <a:pt x="3947" y="4430"/>
                  </a:lnTo>
                  <a:close/>
                  <a:moveTo>
                    <a:pt x="1999" y="14557"/>
                  </a:moveTo>
                  <a:cubicBezTo>
                    <a:pt x="2449" y="14557"/>
                    <a:pt x="2815" y="14923"/>
                    <a:pt x="2815" y="15376"/>
                  </a:cubicBezTo>
                  <a:lnTo>
                    <a:pt x="2815" y="16372"/>
                  </a:lnTo>
                  <a:lnTo>
                    <a:pt x="1133" y="16372"/>
                  </a:lnTo>
                  <a:lnTo>
                    <a:pt x="1133" y="14557"/>
                  </a:lnTo>
                  <a:close/>
                  <a:moveTo>
                    <a:pt x="17873" y="14557"/>
                  </a:moveTo>
                  <a:lnTo>
                    <a:pt x="17873" y="16372"/>
                  </a:lnTo>
                  <a:lnTo>
                    <a:pt x="16191" y="16372"/>
                  </a:lnTo>
                  <a:lnTo>
                    <a:pt x="16191" y="15376"/>
                  </a:lnTo>
                  <a:cubicBezTo>
                    <a:pt x="16191" y="14923"/>
                    <a:pt x="16556" y="14557"/>
                    <a:pt x="17006" y="14557"/>
                  </a:cubicBezTo>
                  <a:close/>
                  <a:moveTo>
                    <a:pt x="7606" y="1"/>
                  </a:moveTo>
                  <a:cubicBezTo>
                    <a:pt x="6577" y="1"/>
                    <a:pt x="5743" y="837"/>
                    <a:pt x="5743" y="1867"/>
                  </a:cubicBezTo>
                  <a:lnTo>
                    <a:pt x="5743" y="3301"/>
                  </a:lnTo>
                  <a:lnTo>
                    <a:pt x="1133" y="3301"/>
                  </a:lnTo>
                  <a:cubicBezTo>
                    <a:pt x="508" y="3301"/>
                    <a:pt x="0" y="3808"/>
                    <a:pt x="0" y="4433"/>
                  </a:cubicBezTo>
                  <a:lnTo>
                    <a:pt x="0" y="16372"/>
                  </a:lnTo>
                  <a:cubicBezTo>
                    <a:pt x="0" y="16997"/>
                    <a:pt x="508" y="17504"/>
                    <a:pt x="1133" y="17504"/>
                  </a:cubicBezTo>
                  <a:lnTo>
                    <a:pt x="17873" y="17504"/>
                  </a:lnTo>
                  <a:cubicBezTo>
                    <a:pt x="18498" y="17504"/>
                    <a:pt x="19005" y="16997"/>
                    <a:pt x="19005" y="16372"/>
                  </a:cubicBezTo>
                  <a:lnTo>
                    <a:pt x="19005" y="4430"/>
                  </a:lnTo>
                  <a:cubicBezTo>
                    <a:pt x="19005" y="3805"/>
                    <a:pt x="18498" y="3298"/>
                    <a:pt x="17873" y="3298"/>
                  </a:cubicBezTo>
                  <a:lnTo>
                    <a:pt x="13265" y="3298"/>
                  </a:lnTo>
                  <a:lnTo>
                    <a:pt x="13265" y="1864"/>
                  </a:lnTo>
                  <a:cubicBezTo>
                    <a:pt x="13262" y="834"/>
                    <a:pt x="12428" y="1"/>
                    <a:pt x="113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18" name="Google Shape;13618;p64"/>
            <p:cNvSpPr/>
            <p:nvPr/>
          </p:nvSpPr>
          <p:spPr>
            <a:xfrm>
              <a:off x="2795000" y="2810525"/>
              <a:ext cx="237800" cy="164300"/>
            </a:xfrm>
            <a:custGeom>
              <a:avLst/>
              <a:gdLst/>
              <a:ahLst/>
              <a:cxnLst/>
              <a:rect l="l" t="t" r="r" b="b"/>
              <a:pathLst>
                <a:path w="9512" h="6572" extrusionOk="0">
                  <a:moveTo>
                    <a:pt x="8379" y="1133"/>
                  </a:moveTo>
                  <a:lnTo>
                    <a:pt x="8379" y="5439"/>
                  </a:lnTo>
                  <a:lnTo>
                    <a:pt x="1132" y="5439"/>
                  </a:lnTo>
                  <a:lnTo>
                    <a:pt x="1132" y="1133"/>
                  </a:lnTo>
                  <a:close/>
                  <a:moveTo>
                    <a:pt x="568" y="1"/>
                  </a:moveTo>
                  <a:cubicBezTo>
                    <a:pt x="254" y="1"/>
                    <a:pt x="0" y="255"/>
                    <a:pt x="0" y="566"/>
                  </a:cubicBezTo>
                  <a:lnTo>
                    <a:pt x="0" y="6007"/>
                  </a:lnTo>
                  <a:cubicBezTo>
                    <a:pt x="0" y="6318"/>
                    <a:pt x="254" y="6571"/>
                    <a:pt x="568" y="6571"/>
                  </a:cubicBezTo>
                  <a:lnTo>
                    <a:pt x="8947" y="6571"/>
                  </a:lnTo>
                  <a:cubicBezTo>
                    <a:pt x="9258" y="6571"/>
                    <a:pt x="9511" y="6318"/>
                    <a:pt x="9511" y="6007"/>
                  </a:cubicBezTo>
                  <a:lnTo>
                    <a:pt x="9511" y="566"/>
                  </a:lnTo>
                  <a:cubicBezTo>
                    <a:pt x="9511" y="255"/>
                    <a:pt x="9258" y="1"/>
                    <a:pt x="89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19" name="Google Shape;13619;p64"/>
            <p:cNvSpPr/>
            <p:nvPr/>
          </p:nvSpPr>
          <p:spPr>
            <a:xfrm>
              <a:off x="2871900" y="2856725"/>
              <a:ext cx="91525" cy="28350"/>
            </a:xfrm>
            <a:custGeom>
              <a:avLst/>
              <a:gdLst/>
              <a:ahLst/>
              <a:cxnLst/>
              <a:rect l="l" t="t" r="r" b="b"/>
              <a:pathLst>
                <a:path w="3661" h="1134" extrusionOk="0">
                  <a:moveTo>
                    <a:pt x="565" y="1"/>
                  </a:moveTo>
                  <a:cubicBezTo>
                    <a:pt x="254" y="1"/>
                    <a:pt x="1" y="254"/>
                    <a:pt x="1" y="565"/>
                  </a:cubicBezTo>
                  <a:cubicBezTo>
                    <a:pt x="1" y="879"/>
                    <a:pt x="254" y="1133"/>
                    <a:pt x="565" y="1133"/>
                  </a:cubicBezTo>
                  <a:lnTo>
                    <a:pt x="3096" y="1133"/>
                  </a:lnTo>
                  <a:cubicBezTo>
                    <a:pt x="3407" y="1133"/>
                    <a:pt x="3660" y="879"/>
                    <a:pt x="3660" y="565"/>
                  </a:cubicBezTo>
                  <a:cubicBezTo>
                    <a:pt x="3660" y="254"/>
                    <a:pt x="3407" y="1"/>
                    <a:pt x="3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20" name="Google Shape;13620;p64"/>
            <p:cNvSpPr/>
            <p:nvPr/>
          </p:nvSpPr>
          <p:spPr>
            <a:xfrm>
              <a:off x="2845500" y="2900300"/>
              <a:ext cx="144350" cy="28325"/>
            </a:xfrm>
            <a:custGeom>
              <a:avLst/>
              <a:gdLst/>
              <a:ahLst/>
              <a:cxnLst/>
              <a:rect l="l" t="t" r="r" b="b"/>
              <a:pathLst>
                <a:path w="5774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2"/>
                    <a:pt x="565" y="1132"/>
                  </a:cubicBezTo>
                  <a:lnTo>
                    <a:pt x="5209" y="1132"/>
                  </a:lnTo>
                  <a:cubicBezTo>
                    <a:pt x="5520" y="1132"/>
                    <a:pt x="5773" y="879"/>
                    <a:pt x="5773" y="568"/>
                  </a:cubicBezTo>
                  <a:cubicBezTo>
                    <a:pt x="5773" y="254"/>
                    <a:pt x="5520" y="0"/>
                    <a:pt x="52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621" name="Google Shape;13621;p64"/>
          <p:cNvGrpSpPr/>
          <p:nvPr/>
        </p:nvGrpSpPr>
        <p:grpSpPr>
          <a:xfrm>
            <a:off x="6778965" y="2287425"/>
            <a:ext cx="239183" cy="340186"/>
            <a:chOff x="3342275" y="2615925"/>
            <a:chExt cx="339700" cy="483150"/>
          </a:xfrm>
        </p:grpSpPr>
        <p:sp>
          <p:nvSpPr>
            <p:cNvPr id="13622" name="Google Shape;13622;p64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23" name="Google Shape;13623;p64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624" name="Google Shape;13624;p64"/>
          <p:cNvSpPr/>
          <p:nvPr/>
        </p:nvSpPr>
        <p:spPr>
          <a:xfrm>
            <a:off x="7172212" y="2287100"/>
            <a:ext cx="279052" cy="340186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3625" name="Google Shape;13625;p64"/>
          <p:cNvSpPr/>
          <p:nvPr/>
        </p:nvSpPr>
        <p:spPr>
          <a:xfrm>
            <a:off x="7565246" y="2297730"/>
            <a:ext cx="340186" cy="318922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3626" name="Google Shape;13626;p64"/>
          <p:cNvSpPr/>
          <p:nvPr/>
        </p:nvSpPr>
        <p:spPr>
          <a:xfrm>
            <a:off x="7990101" y="2297730"/>
            <a:ext cx="340186" cy="318922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627" name="Google Shape;13627;p64"/>
          <p:cNvGrpSpPr/>
          <p:nvPr/>
        </p:nvGrpSpPr>
        <p:grpSpPr>
          <a:xfrm>
            <a:off x="6415846" y="3956426"/>
            <a:ext cx="339482" cy="339271"/>
            <a:chOff x="5648900" y="2616600"/>
            <a:chExt cx="482150" cy="481850"/>
          </a:xfrm>
        </p:grpSpPr>
        <p:sp>
          <p:nvSpPr>
            <p:cNvPr id="13628" name="Google Shape;13628;p64"/>
            <p:cNvSpPr/>
            <p:nvPr/>
          </p:nvSpPr>
          <p:spPr>
            <a:xfrm>
              <a:off x="5811500" y="2777025"/>
              <a:ext cx="156875" cy="148275"/>
            </a:xfrm>
            <a:custGeom>
              <a:avLst/>
              <a:gdLst/>
              <a:ahLst/>
              <a:cxnLst/>
              <a:rect l="l" t="t" r="r" b="b"/>
              <a:pathLst>
                <a:path w="6275" h="5931" extrusionOk="0">
                  <a:moveTo>
                    <a:pt x="3137" y="1265"/>
                  </a:moveTo>
                  <a:lnTo>
                    <a:pt x="4994" y="2615"/>
                  </a:lnTo>
                  <a:lnTo>
                    <a:pt x="4285" y="4798"/>
                  </a:lnTo>
                  <a:lnTo>
                    <a:pt x="1990" y="4798"/>
                  </a:lnTo>
                  <a:lnTo>
                    <a:pt x="1280" y="2615"/>
                  </a:lnTo>
                  <a:lnTo>
                    <a:pt x="3137" y="1265"/>
                  </a:lnTo>
                  <a:close/>
                  <a:moveTo>
                    <a:pt x="3137" y="0"/>
                  </a:moveTo>
                  <a:cubicBezTo>
                    <a:pt x="3020" y="0"/>
                    <a:pt x="2903" y="37"/>
                    <a:pt x="2805" y="109"/>
                  </a:cubicBezTo>
                  <a:lnTo>
                    <a:pt x="281" y="1942"/>
                  </a:lnTo>
                  <a:cubicBezTo>
                    <a:pt x="85" y="2087"/>
                    <a:pt x="0" y="2340"/>
                    <a:pt x="76" y="2573"/>
                  </a:cubicBezTo>
                  <a:lnTo>
                    <a:pt x="1039" y="5541"/>
                  </a:lnTo>
                  <a:cubicBezTo>
                    <a:pt x="1117" y="5773"/>
                    <a:pt x="1335" y="5930"/>
                    <a:pt x="1579" y="5930"/>
                  </a:cubicBezTo>
                  <a:lnTo>
                    <a:pt x="4695" y="5930"/>
                  </a:lnTo>
                  <a:cubicBezTo>
                    <a:pt x="4943" y="5930"/>
                    <a:pt x="5160" y="5773"/>
                    <a:pt x="5236" y="5541"/>
                  </a:cubicBezTo>
                  <a:lnTo>
                    <a:pt x="6199" y="2573"/>
                  </a:lnTo>
                  <a:cubicBezTo>
                    <a:pt x="6275" y="2340"/>
                    <a:pt x="6190" y="2087"/>
                    <a:pt x="5994" y="1942"/>
                  </a:cubicBezTo>
                  <a:lnTo>
                    <a:pt x="3469" y="109"/>
                  </a:lnTo>
                  <a:cubicBezTo>
                    <a:pt x="3371" y="37"/>
                    <a:pt x="3254" y="0"/>
                    <a:pt x="31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29" name="Google Shape;13629;p64"/>
            <p:cNvSpPr/>
            <p:nvPr/>
          </p:nvSpPr>
          <p:spPr>
            <a:xfrm>
              <a:off x="5648900" y="2616600"/>
              <a:ext cx="482150" cy="481850"/>
            </a:xfrm>
            <a:custGeom>
              <a:avLst/>
              <a:gdLst/>
              <a:ahLst/>
              <a:cxnLst/>
              <a:rect l="l" t="t" r="r" b="b"/>
              <a:pathLst>
                <a:path w="19286" h="19274" extrusionOk="0">
                  <a:moveTo>
                    <a:pt x="9641" y="1133"/>
                  </a:moveTo>
                  <a:cubicBezTo>
                    <a:pt x="9936" y="1133"/>
                    <a:pt x="10230" y="1148"/>
                    <a:pt x="10523" y="1179"/>
                  </a:cubicBezTo>
                  <a:cubicBezTo>
                    <a:pt x="10547" y="1182"/>
                    <a:pt x="10571" y="1185"/>
                    <a:pt x="10595" y="1185"/>
                  </a:cubicBezTo>
                  <a:cubicBezTo>
                    <a:pt x="10641" y="1191"/>
                    <a:pt x="10686" y="1197"/>
                    <a:pt x="10731" y="1203"/>
                  </a:cubicBezTo>
                  <a:cubicBezTo>
                    <a:pt x="10958" y="1230"/>
                    <a:pt x="11181" y="1269"/>
                    <a:pt x="11402" y="1314"/>
                  </a:cubicBezTo>
                  <a:lnTo>
                    <a:pt x="11501" y="1622"/>
                  </a:lnTo>
                  <a:lnTo>
                    <a:pt x="9644" y="2969"/>
                  </a:lnTo>
                  <a:lnTo>
                    <a:pt x="7787" y="1622"/>
                  </a:lnTo>
                  <a:lnTo>
                    <a:pt x="7887" y="1314"/>
                  </a:lnTo>
                  <a:cubicBezTo>
                    <a:pt x="8038" y="1281"/>
                    <a:pt x="8192" y="1254"/>
                    <a:pt x="8349" y="1230"/>
                  </a:cubicBezTo>
                  <a:lnTo>
                    <a:pt x="8352" y="1230"/>
                  </a:lnTo>
                  <a:cubicBezTo>
                    <a:pt x="8418" y="1221"/>
                    <a:pt x="8488" y="1209"/>
                    <a:pt x="8554" y="1203"/>
                  </a:cubicBezTo>
                  <a:cubicBezTo>
                    <a:pt x="8606" y="1194"/>
                    <a:pt x="8660" y="1188"/>
                    <a:pt x="8714" y="1185"/>
                  </a:cubicBezTo>
                  <a:lnTo>
                    <a:pt x="8760" y="1179"/>
                  </a:lnTo>
                  <a:cubicBezTo>
                    <a:pt x="9053" y="1148"/>
                    <a:pt x="9347" y="1133"/>
                    <a:pt x="9641" y="1133"/>
                  </a:cubicBezTo>
                  <a:close/>
                  <a:moveTo>
                    <a:pt x="2591" y="5394"/>
                  </a:moveTo>
                  <a:lnTo>
                    <a:pt x="3300" y="7577"/>
                  </a:lnTo>
                  <a:lnTo>
                    <a:pt x="1444" y="8926"/>
                  </a:lnTo>
                  <a:lnTo>
                    <a:pt x="1184" y="8736"/>
                  </a:lnTo>
                  <a:cubicBezTo>
                    <a:pt x="1187" y="8700"/>
                    <a:pt x="1193" y="8661"/>
                    <a:pt x="1199" y="8621"/>
                  </a:cubicBezTo>
                  <a:cubicBezTo>
                    <a:pt x="1202" y="8594"/>
                    <a:pt x="1205" y="8567"/>
                    <a:pt x="1208" y="8540"/>
                  </a:cubicBezTo>
                  <a:cubicBezTo>
                    <a:pt x="1211" y="8498"/>
                    <a:pt x="1220" y="8455"/>
                    <a:pt x="1226" y="8413"/>
                  </a:cubicBezTo>
                  <a:cubicBezTo>
                    <a:pt x="1229" y="8383"/>
                    <a:pt x="1232" y="8353"/>
                    <a:pt x="1238" y="8326"/>
                  </a:cubicBezTo>
                  <a:cubicBezTo>
                    <a:pt x="1244" y="8286"/>
                    <a:pt x="1250" y="8247"/>
                    <a:pt x="1256" y="8208"/>
                  </a:cubicBezTo>
                  <a:cubicBezTo>
                    <a:pt x="1265" y="8169"/>
                    <a:pt x="1268" y="8141"/>
                    <a:pt x="1274" y="8108"/>
                  </a:cubicBezTo>
                  <a:cubicBezTo>
                    <a:pt x="1280" y="8075"/>
                    <a:pt x="1290" y="8036"/>
                    <a:pt x="1296" y="7999"/>
                  </a:cubicBezTo>
                  <a:cubicBezTo>
                    <a:pt x="1302" y="7966"/>
                    <a:pt x="1308" y="7930"/>
                    <a:pt x="1317" y="7894"/>
                  </a:cubicBezTo>
                  <a:cubicBezTo>
                    <a:pt x="1323" y="7861"/>
                    <a:pt x="1332" y="7824"/>
                    <a:pt x="1338" y="7791"/>
                  </a:cubicBezTo>
                  <a:cubicBezTo>
                    <a:pt x="1347" y="7755"/>
                    <a:pt x="1356" y="7719"/>
                    <a:pt x="1362" y="7682"/>
                  </a:cubicBezTo>
                  <a:cubicBezTo>
                    <a:pt x="1371" y="7649"/>
                    <a:pt x="1380" y="7613"/>
                    <a:pt x="1389" y="7577"/>
                  </a:cubicBezTo>
                  <a:cubicBezTo>
                    <a:pt x="1398" y="7541"/>
                    <a:pt x="1407" y="7510"/>
                    <a:pt x="1413" y="7477"/>
                  </a:cubicBezTo>
                  <a:cubicBezTo>
                    <a:pt x="1425" y="7441"/>
                    <a:pt x="1434" y="7399"/>
                    <a:pt x="1447" y="7359"/>
                  </a:cubicBezTo>
                  <a:cubicBezTo>
                    <a:pt x="1456" y="7332"/>
                    <a:pt x="1462" y="7305"/>
                    <a:pt x="1471" y="7278"/>
                  </a:cubicBezTo>
                  <a:cubicBezTo>
                    <a:pt x="1483" y="7233"/>
                    <a:pt x="1495" y="7187"/>
                    <a:pt x="1510" y="7142"/>
                  </a:cubicBezTo>
                  <a:cubicBezTo>
                    <a:pt x="1516" y="7124"/>
                    <a:pt x="1522" y="7106"/>
                    <a:pt x="1528" y="7085"/>
                  </a:cubicBezTo>
                  <a:cubicBezTo>
                    <a:pt x="1546" y="7030"/>
                    <a:pt x="1561" y="6976"/>
                    <a:pt x="1579" y="6925"/>
                  </a:cubicBezTo>
                  <a:lnTo>
                    <a:pt x="1588" y="6900"/>
                  </a:lnTo>
                  <a:cubicBezTo>
                    <a:pt x="1767" y="6375"/>
                    <a:pt x="1996" y="5871"/>
                    <a:pt x="2274" y="5394"/>
                  </a:cubicBezTo>
                  <a:close/>
                  <a:moveTo>
                    <a:pt x="17012" y="5394"/>
                  </a:moveTo>
                  <a:cubicBezTo>
                    <a:pt x="17253" y="5813"/>
                    <a:pt x="17462" y="6257"/>
                    <a:pt x="17628" y="6713"/>
                  </a:cubicBezTo>
                  <a:lnTo>
                    <a:pt x="17628" y="6719"/>
                  </a:lnTo>
                  <a:cubicBezTo>
                    <a:pt x="17649" y="6774"/>
                    <a:pt x="17670" y="6831"/>
                    <a:pt x="17688" y="6888"/>
                  </a:cubicBezTo>
                  <a:cubicBezTo>
                    <a:pt x="17694" y="6906"/>
                    <a:pt x="17700" y="6922"/>
                    <a:pt x="17706" y="6937"/>
                  </a:cubicBezTo>
                  <a:cubicBezTo>
                    <a:pt x="17721" y="6982"/>
                    <a:pt x="17736" y="7027"/>
                    <a:pt x="17749" y="7072"/>
                  </a:cubicBezTo>
                  <a:cubicBezTo>
                    <a:pt x="17758" y="7103"/>
                    <a:pt x="17767" y="7130"/>
                    <a:pt x="17776" y="7157"/>
                  </a:cubicBezTo>
                  <a:cubicBezTo>
                    <a:pt x="17788" y="7196"/>
                    <a:pt x="17797" y="7230"/>
                    <a:pt x="17809" y="7266"/>
                  </a:cubicBezTo>
                  <a:cubicBezTo>
                    <a:pt x="17818" y="7305"/>
                    <a:pt x="17830" y="7341"/>
                    <a:pt x="17839" y="7377"/>
                  </a:cubicBezTo>
                  <a:cubicBezTo>
                    <a:pt x="17848" y="7408"/>
                    <a:pt x="17857" y="7438"/>
                    <a:pt x="17863" y="7468"/>
                  </a:cubicBezTo>
                  <a:cubicBezTo>
                    <a:pt x="17875" y="7510"/>
                    <a:pt x="17887" y="7553"/>
                    <a:pt x="17896" y="7598"/>
                  </a:cubicBezTo>
                  <a:lnTo>
                    <a:pt x="17915" y="7673"/>
                  </a:lnTo>
                  <a:cubicBezTo>
                    <a:pt x="17927" y="7722"/>
                    <a:pt x="17936" y="7767"/>
                    <a:pt x="17948" y="7812"/>
                  </a:cubicBezTo>
                  <a:lnTo>
                    <a:pt x="17963" y="7885"/>
                  </a:lnTo>
                  <a:cubicBezTo>
                    <a:pt x="17972" y="7933"/>
                    <a:pt x="17981" y="7978"/>
                    <a:pt x="17990" y="8027"/>
                  </a:cubicBezTo>
                  <a:cubicBezTo>
                    <a:pt x="17996" y="8051"/>
                    <a:pt x="18002" y="8075"/>
                    <a:pt x="18005" y="8099"/>
                  </a:cubicBezTo>
                  <a:cubicBezTo>
                    <a:pt x="18014" y="8144"/>
                    <a:pt x="18020" y="8193"/>
                    <a:pt x="18029" y="8238"/>
                  </a:cubicBezTo>
                  <a:cubicBezTo>
                    <a:pt x="18032" y="8265"/>
                    <a:pt x="18038" y="8289"/>
                    <a:pt x="18041" y="8317"/>
                  </a:cubicBezTo>
                  <a:cubicBezTo>
                    <a:pt x="18050" y="8362"/>
                    <a:pt x="18057" y="8404"/>
                    <a:pt x="18063" y="8449"/>
                  </a:cubicBezTo>
                  <a:cubicBezTo>
                    <a:pt x="18066" y="8477"/>
                    <a:pt x="18069" y="8507"/>
                    <a:pt x="18075" y="8534"/>
                  </a:cubicBezTo>
                  <a:cubicBezTo>
                    <a:pt x="18078" y="8576"/>
                    <a:pt x="18084" y="8621"/>
                    <a:pt x="18090" y="8664"/>
                  </a:cubicBezTo>
                  <a:cubicBezTo>
                    <a:pt x="18093" y="8688"/>
                    <a:pt x="18096" y="8712"/>
                    <a:pt x="18096" y="8739"/>
                  </a:cubicBezTo>
                  <a:lnTo>
                    <a:pt x="17836" y="8926"/>
                  </a:lnTo>
                  <a:lnTo>
                    <a:pt x="15979" y="7580"/>
                  </a:lnTo>
                  <a:lnTo>
                    <a:pt x="16689" y="5397"/>
                  </a:lnTo>
                  <a:lnTo>
                    <a:pt x="17012" y="5394"/>
                  </a:lnTo>
                  <a:close/>
                  <a:moveTo>
                    <a:pt x="5722" y="15029"/>
                  </a:moveTo>
                  <a:lnTo>
                    <a:pt x="6432" y="17212"/>
                  </a:lnTo>
                  <a:lnTo>
                    <a:pt x="6172" y="17402"/>
                  </a:lnTo>
                  <a:cubicBezTo>
                    <a:pt x="5091" y="16916"/>
                    <a:pt x="4125" y="16209"/>
                    <a:pt x="3331" y="15331"/>
                  </a:cubicBezTo>
                  <a:lnTo>
                    <a:pt x="3427" y="15029"/>
                  </a:lnTo>
                  <a:close/>
                  <a:moveTo>
                    <a:pt x="15855" y="15029"/>
                  </a:moveTo>
                  <a:lnTo>
                    <a:pt x="15952" y="15331"/>
                  </a:lnTo>
                  <a:cubicBezTo>
                    <a:pt x="15158" y="16209"/>
                    <a:pt x="14192" y="16916"/>
                    <a:pt x="13111" y="17402"/>
                  </a:cubicBezTo>
                  <a:lnTo>
                    <a:pt x="12851" y="17212"/>
                  </a:lnTo>
                  <a:lnTo>
                    <a:pt x="13561" y="15029"/>
                  </a:lnTo>
                  <a:close/>
                  <a:moveTo>
                    <a:pt x="6571" y="1707"/>
                  </a:moveTo>
                  <a:cubicBezTo>
                    <a:pt x="6516" y="1927"/>
                    <a:pt x="6604" y="2160"/>
                    <a:pt x="6788" y="2296"/>
                  </a:cubicBezTo>
                  <a:lnTo>
                    <a:pt x="9309" y="4129"/>
                  </a:lnTo>
                  <a:cubicBezTo>
                    <a:pt x="9409" y="4199"/>
                    <a:pt x="9526" y="4235"/>
                    <a:pt x="9643" y="4235"/>
                  </a:cubicBezTo>
                  <a:cubicBezTo>
                    <a:pt x="9760" y="4235"/>
                    <a:pt x="9877" y="4199"/>
                    <a:pt x="9976" y="4129"/>
                  </a:cubicBezTo>
                  <a:lnTo>
                    <a:pt x="12498" y="2296"/>
                  </a:lnTo>
                  <a:cubicBezTo>
                    <a:pt x="12682" y="2160"/>
                    <a:pt x="12769" y="1927"/>
                    <a:pt x="12715" y="1707"/>
                  </a:cubicBezTo>
                  <a:lnTo>
                    <a:pt x="12715" y="1707"/>
                  </a:lnTo>
                  <a:cubicBezTo>
                    <a:pt x="14089" y="2241"/>
                    <a:pt x="15300" y="3123"/>
                    <a:pt x="16230" y="4264"/>
                  </a:cubicBezTo>
                  <a:cubicBezTo>
                    <a:pt x="16003" y="4283"/>
                    <a:pt x="15813" y="4437"/>
                    <a:pt x="15744" y="4651"/>
                  </a:cubicBezTo>
                  <a:lnTo>
                    <a:pt x="14777" y="7616"/>
                  </a:lnTo>
                  <a:cubicBezTo>
                    <a:pt x="14702" y="7852"/>
                    <a:pt x="14786" y="8105"/>
                    <a:pt x="14986" y="8250"/>
                  </a:cubicBezTo>
                  <a:lnTo>
                    <a:pt x="17507" y="10083"/>
                  </a:lnTo>
                  <a:cubicBezTo>
                    <a:pt x="17605" y="10155"/>
                    <a:pt x="17721" y="10192"/>
                    <a:pt x="17838" y="10192"/>
                  </a:cubicBezTo>
                  <a:cubicBezTo>
                    <a:pt x="17940" y="10192"/>
                    <a:pt x="18043" y="10164"/>
                    <a:pt x="18135" y="10107"/>
                  </a:cubicBezTo>
                  <a:lnTo>
                    <a:pt x="18135" y="10107"/>
                  </a:lnTo>
                  <a:cubicBezTo>
                    <a:pt x="18053" y="11581"/>
                    <a:pt x="17592" y="13006"/>
                    <a:pt x="16788" y="14244"/>
                  </a:cubicBezTo>
                  <a:cubicBezTo>
                    <a:pt x="16701" y="14032"/>
                    <a:pt x="16495" y="13896"/>
                    <a:pt x="16269" y="13896"/>
                  </a:cubicBezTo>
                  <a:lnTo>
                    <a:pt x="13150" y="13896"/>
                  </a:lnTo>
                  <a:cubicBezTo>
                    <a:pt x="12905" y="13896"/>
                    <a:pt x="12688" y="14053"/>
                    <a:pt x="12612" y="14289"/>
                  </a:cubicBezTo>
                  <a:lnTo>
                    <a:pt x="11649" y="17254"/>
                  </a:lnTo>
                  <a:cubicBezTo>
                    <a:pt x="11577" y="17471"/>
                    <a:pt x="11646" y="17710"/>
                    <a:pt x="11818" y="17858"/>
                  </a:cubicBezTo>
                  <a:cubicBezTo>
                    <a:pt x="11106" y="18045"/>
                    <a:pt x="10374" y="18139"/>
                    <a:pt x="9643" y="18139"/>
                  </a:cubicBezTo>
                  <a:cubicBezTo>
                    <a:pt x="8911" y="18139"/>
                    <a:pt x="8180" y="18045"/>
                    <a:pt x="7467" y="17858"/>
                  </a:cubicBezTo>
                  <a:cubicBezTo>
                    <a:pt x="7639" y="17710"/>
                    <a:pt x="7709" y="17471"/>
                    <a:pt x="7636" y="17254"/>
                  </a:cubicBezTo>
                  <a:lnTo>
                    <a:pt x="6673" y="14289"/>
                  </a:lnTo>
                  <a:cubicBezTo>
                    <a:pt x="6598" y="14053"/>
                    <a:pt x="6380" y="13896"/>
                    <a:pt x="6136" y="13896"/>
                  </a:cubicBezTo>
                  <a:lnTo>
                    <a:pt x="3020" y="13896"/>
                  </a:lnTo>
                  <a:cubicBezTo>
                    <a:pt x="2790" y="13896"/>
                    <a:pt x="2585" y="14032"/>
                    <a:pt x="2497" y="14244"/>
                  </a:cubicBezTo>
                  <a:cubicBezTo>
                    <a:pt x="1694" y="13006"/>
                    <a:pt x="1229" y="11581"/>
                    <a:pt x="1151" y="10107"/>
                  </a:cubicBezTo>
                  <a:lnTo>
                    <a:pt x="1151" y="10107"/>
                  </a:lnTo>
                  <a:cubicBezTo>
                    <a:pt x="1240" y="10163"/>
                    <a:pt x="1342" y="10191"/>
                    <a:pt x="1443" y="10191"/>
                  </a:cubicBezTo>
                  <a:cubicBezTo>
                    <a:pt x="1560" y="10191"/>
                    <a:pt x="1677" y="10154"/>
                    <a:pt x="1776" y="10083"/>
                  </a:cubicBezTo>
                  <a:lnTo>
                    <a:pt x="4300" y="8250"/>
                  </a:lnTo>
                  <a:cubicBezTo>
                    <a:pt x="4496" y="8105"/>
                    <a:pt x="4581" y="7852"/>
                    <a:pt x="4505" y="7616"/>
                  </a:cubicBezTo>
                  <a:lnTo>
                    <a:pt x="3542" y="4654"/>
                  </a:lnTo>
                  <a:cubicBezTo>
                    <a:pt x="3473" y="4440"/>
                    <a:pt x="3279" y="4286"/>
                    <a:pt x="3053" y="4264"/>
                  </a:cubicBezTo>
                  <a:cubicBezTo>
                    <a:pt x="3986" y="3123"/>
                    <a:pt x="5197" y="2241"/>
                    <a:pt x="6568" y="1707"/>
                  </a:cubicBezTo>
                  <a:close/>
                  <a:moveTo>
                    <a:pt x="9641" y="1"/>
                  </a:moveTo>
                  <a:cubicBezTo>
                    <a:pt x="9566" y="1"/>
                    <a:pt x="9490" y="1"/>
                    <a:pt x="9412" y="4"/>
                  </a:cubicBezTo>
                  <a:lnTo>
                    <a:pt x="9394" y="4"/>
                  </a:lnTo>
                  <a:cubicBezTo>
                    <a:pt x="9318" y="7"/>
                    <a:pt x="9246" y="7"/>
                    <a:pt x="9173" y="13"/>
                  </a:cubicBezTo>
                  <a:lnTo>
                    <a:pt x="9137" y="13"/>
                  </a:lnTo>
                  <a:cubicBezTo>
                    <a:pt x="9077" y="16"/>
                    <a:pt x="9019" y="19"/>
                    <a:pt x="8959" y="22"/>
                  </a:cubicBezTo>
                  <a:lnTo>
                    <a:pt x="8908" y="25"/>
                  </a:lnTo>
                  <a:cubicBezTo>
                    <a:pt x="8850" y="31"/>
                    <a:pt x="8790" y="37"/>
                    <a:pt x="8732" y="40"/>
                  </a:cubicBezTo>
                  <a:lnTo>
                    <a:pt x="8630" y="52"/>
                  </a:lnTo>
                  <a:lnTo>
                    <a:pt x="8551" y="61"/>
                  </a:lnTo>
                  <a:cubicBezTo>
                    <a:pt x="8476" y="67"/>
                    <a:pt x="8400" y="76"/>
                    <a:pt x="8325" y="88"/>
                  </a:cubicBezTo>
                  <a:lnTo>
                    <a:pt x="8313" y="88"/>
                  </a:lnTo>
                  <a:cubicBezTo>
                    <a:pt x="3965" y="695"/>
                    <a:pt x="574" y="4162"/>
                    <a:pt x="67" y="8522"/>
                  </a:cubicBezTo>
                  <a:lnTo>
                    <a:pt x="67" y="8525"/>
                  </a:lnTo>
                  <a:lnTo>
                    <a:pt x="67" y="8537"/>
                  </a:lnTo>
                  <a:cubicBezTo>
                    <a:pt x="61" y="8609"/>
                    <a:pt x="52" y="8685"/>
                    <a:pt x="46" y="8760"/>
                  </a:cubicBezTo>
                  <a:cubicBezTo>
                    <a:pt x="42" y="8794"/>
                    <a:pt x="39" y="8827"/>
                    <a:pt x="36" y="8860"/>
                  </a:cubicBezTo>
                  <a:cubicBezTo>
                    <a:pt x="33" y="8893"/>
                    <a:pt x="33" y="8920"/>
                    <a:pt x="30" y="8951"/>
                  </a:cubicBezTo>
                  <a:lnTo>
                    <a:pt x="30" y="8966"/>
                  </a:lnTo>
                  <a:cubicBezTo>
                    <a:pt x="30" y="8969"/>
                    <a:pt x="30" y="8972"/>
                    <a:pt x="30" y="8975"/>
                  </a:cubicBezTo>
                  <a:cubicBezTo>
                    <a:pt x="15" y="9195"/>
                    <a:pt x="6" y="9416"/>
                    <a:pt x="6" y="9636"/>
                  </a:cubicBezTo>
                  <a:cubicBezTo>
                    <a:pt x="0" y="12000"/>
                    <a:pt x="870" y="14286"/>
                    <a:pt x="2449" y="16046"/>
                  </a:cubicBezTo>
                  <a:lnTo>
                    <a:pt x="2458" y="16055"/>
                  </a:lnTo>
                  <a:cubicBezTo>
                    <a:pt x="2576" y="16191"/>
                    <a:pt x="2703" y="16321"/>
                    <a:pt x="2829" y="16451"/>
                  </a:cubicBezTo>
                  <a:lnTo>
                    <a:pt x="2860" y="16478"/>
                  </a:lnTo>
                  <a:lnTo>
                    <a:pt x="2866" y="16484"/>
                  </a:lnTo>
                  <a:cubicBezTo>
                    <a:pt x="2932" y="16551"/>
                    <a:pt x="2999" y="16617"/>
                    <a:pt x="3068" y="16680"/>
                  </a:cubicBezTo>
                  <a:lnTo>
                    <a:pt x="3077" y="16689"/>
                  </a:lnTo>
                  <a:cubicBezTo>
                    <a:pt x="4927" y="18412"/>
                    <a:pt x="7285" y="19274"/>
                    <a:pt x="9643" y="19274"/>
                  </a:cubicBezTo>
                  <a:cubicBezTo>
                    <a:pt x="12000" y="19274"/>
                    <a:pt x="14357" y="18413"/>
                    <a:pt x="16206" y="16692"/>
                  </a:cubicBezTo>
                  <a:lnTo>
                    <a:pt x="16224" y="16677"/>
                  </a:lnTo>
                  <a:cubicBezTo>
                    <a:pt x="16287" y="16620"/>
                    <a:pt x="16351" y="16560"/>
                    <a:pt x="16411" y="16496"/>
                  </a:cubicBezTo>
                  <a:lnTo>
                    <a:pt x="16435" y="16475"/>
                  </a:lnTo>
                  <a:lnTo>
                    <a:pt x="16459" y="16451"/>
                  </a:lnTo>
                  <a:cubicBezTo>
                    <a:pt x="16583" y="16324"/>
                    <a:pt x="16704" y="16197"/>
                    <a:pt x="16822" y="16067"/>
                  </a:cubicBezTo>
                  <a:lnTo>
                    <a:pt x="16861" y="16025"/>
                  </a:lnTo>
                  <a:cubicBezTo>
                    <a:pt x="16912" y="15965"/>
                    <a:pt x="16963" y="15907"/>
                    <a:pt x="17015" y="15847"/>
                  </a:cubicBezTo>
                  <a:lnTo>
                    <a:pt x="17030" y="15829"/>
                  </a:lnTo>
                  <a:lnTo>
                    <a:pt x="17036" y="15823"/>
                  </a:lnTo>
                  <a:cubicBezTo>
                    <a:pt x="18491" y="14090"/>
                    <a:pt x="19285" y="11898"/>
                    <a:pt x="19279" y="9636"/>
                  </a:cubicBezTo>
                  <a:cubicBezTo>
                    <a:pt x="19279" y="9413"/>
                    <a:pt x="19270" y="9189"/>
                    <a:pt x="19255" y="8969"/>
                  </a:cubicBezTo>
                  <a:cubicBezTo>
                    <a:pt x="19255" y="8969"/>
                    <a:pt x="19255" y="8969"/>
                    <a:pt x="19255" y="8966"/>
                  </a:cubicBezTo>
                  <a:lnTo>
                    <a:pt x="19255" y="8963"/>
                  </a:lnTo>
                  <a:cubicBezTo>
                    <a:pt x="19252" y="8923"/>
                    <a:pt x="19249" y="8881"/>
                    <a:pt x="19246" y="8842"/>
                  </a:cubicBezTo>
                  <a:lnTo>
                    <a:pt x="19243" y="8788"/>
                  </a:lnTo>
                  <a:cubicBezTo>
                    <a:pt x="18848" y="4319"/>
                    <a:pt x="15421" y="714"/>
                    <a:pt x="10976" y="92"/>
                  </a:cubicBezTo>
                  <a:lnTo>
                    <a:pt x="10946" y="85"/>
                  </a:lnTo>
                  <a:cubicBezTo>
                    <a:pt x="10879" y="76"/>
                    <a:pt x="10810" y="70"/>
                    <a:pt x="10740" y="61"/>
                  </a:cubicBezTo>
                  <a:lnTo>
                    <a:pt x="10650" y="52"/>
                  </a:lnTo>
                  <a:lnTo>
                    <a:pt x="10553" y="40"/>
                  </a:lnTo>
                  <a:cubicBezTo>
                    <a:pt x="10496" y="37"/>
                    <a:pt x="10435" y="31"/>
                    <a:pt x="10375" y="25"/>
                  </a:cubicBezTo>
                  <a:lnTo>
                    <a:pt x="10327" y="22"/>
                  </a:lnTo>
                  <a:cubicBezTo>
                    <a:pt x="10266" y="19"/>
                    <a:pt x="10206" y="16"/>
                    <a:pt x="10146" y="13"/>
                  </a:cubicBezTo>
                  <a:lnTo>
                    <a:pt x="10112" y="13"/>
                  </a:lnTo>
                  <a:cubicBezTo>
                    <a:pt x="10040" y="7"/>
                    <a:pt x="9964" y="4"/>
                    <a:pt x="9892" y="4"/>
                  </a:cubicBezTo>
                  <a:lnTo>
                    <a:pt x="9871" y="4"/>
                  </a:lnTo>
                  <a:cubicBezTo>
                    <a:pt x="9795" y="1"/>
                    <a:pt x="9720" y="1"/>
                    <a:pt x="9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630" name="Google Shape;13630;p64"/>
          <p:cNvGrpSpPr/>
          <p:nvPr/>
        </p:nvGrpSpPr>
        <p:grpSpPr>
          <a:xfrm>
            <a:off x="4735130" y="3963142"/>
            <a:ext cx="325626" cy="325694"/>
            <a:chOff x="6242825" y="2615925"/>
            <a:chExt cx="483125" cy="483225"/>
          </a:xfrm>
        </p:grpSpPr>
        <p:sp>
          <p:nvSpPr>
            <p:cNvPr id="13631" name="Google Shape;13631;p64"/>
            <p:cNvSpPr/>
            <p:nvPr/>
          </p:nvSpPr>
          <p:spPr>
            <a:xfrm>
              <a:off x="6242825" y="2672550"/>
              <a:ext cx="483125" cy="426600"/>
            </a:xfrm>
            <a:custGeom>
              <a:avLst/>
              <a:gdLst/>
              <a:ahLst/>
              <a:cxnLst/>
              <a:rect l="l" t="t" r="r" b="b"/>
              <a:pathLst>
                <a:path w="19325" h="17064" extrusionOk="0">
                  <a:moveTo>
                    <a:pt x="10230" y="2331"/>
                  </a:moveTo>
                  <a:cubicBezTo>
                    <a:pt x="11387" y="2603"/>
                    <a:pt x="12437" y="3687"/>
                    <a:pt x="13056" y="5299"/>
                  </a:cubicBezTo>
                  <a:cubicBezTo>
                    <a:pt x="13144" y="5524"/>
                    <a:pt x="13357" y="5662"/>
                    <a:pt x="13583" y="5662"/>
                  </a:cubicBezTo>
                  <a:cubicBezTo>
                    <a:pt x="13652" y="5662"/>
                    <a:pt x="13722" y="5649"/>
                    <a:pt x="13790" y="5623"/>
                  </a:cubicBezTo>
                  <a:cubicBezTo>
                    <a:pt x="14083" y="5511"/>
                    <a:pt x="14228" y="5185"/>
                    <a:pt x="14113" y="4892"/>
                  </a:cubicBezTo>
                  <a:cubicBezTo>
                    <a:pt x="13790" y="4049"/>
                    <a:pt x="13349" y="3307"/>
                    <a:pt x="12830" y="2712"/>
                  </a:cubicBezTo>
                  <a:lnTo>
                    <a:pt x="12830" y="2712"/>
                  </a:lnTo>
                  <a:cubicBezTo>
                    <a:pt x="13911" y="3029"/>
                    <a:pt x="14901" y="3512"/>
                    <a:pt x="15750" y="4143"/>
                  </a:cubicBezTo>
                  <a:cubicBezTo>
                    <a:pt x="16882" y="4988"/>
                    <a:pt x="17649" y="6024"/>
                    <a:pt x="17990" y="7147"/>
                  </a:cubicBezTo>
                  <a:cubicBezTo>
                    <a:pt x="17519" y="6915"/>
                    <a:pt x="17000" y="6794"/>
                    <a:pt x="16476" y="6794"/>
                  </a:cubicBezTo>
                  <a:cubicBezTo>
                    <a:pt x="16469" y="6794"/>
                    <a:pt x="16463" y="6794"/>
                    <a:pt x="16456" y="6794"/>
                  </a:cubicBezTo>
                  <a:cubicBezTo>
                    <a:pt x="15729" y="6794"/>
                    <a:pt x="15040" y="7012"/>
                    <a:pt x="14515" y="7404"/>
                  </a:cubicBezTo>
                  <a:cubicBezTo>
                    <a:pt x="14400" y="7492"/>
                    <a:pt x="14291" y="7588"/>
                    <a:pt x="14192" y="7694"/>
                  </a:cubicBezTo>
                  <a:cubicBezTo>
                    <a:pt x="14092" y="7588"/>
                    <a:pt x="13983" y="7492"/>
                    <a:pt x="13869" y="7404"/>
                  </a:cubicBezTo>
                  <a:cubicBezTo>
                    <a:pt x="13343" y="7012"/>
                    <a:pt x="12655" y="6794"/>
                    <a:pt x="11927" y="6794"/>
                  </a:cubicBezTo>
                  <a:cubicBezTo>
                    <a:pt x="11199" y="6794"/>
                    <a:pt x="10511" y="7012"/>
                    <a:pt x="9986" y="7404"/>
                  </a:cubicBezTo>
                  <a:cubicBezTo>
                    <a:pt x="9871" y="7492"/>
                    <a:pt x="9762" y="7588"/>
                    <a:pt x="9662" y="7694"/>
                  </a:cubicBezTo>
                  <a:cubicBezTo>
                    <a:pt x="9563" y="7588"/>
                    <a:pt x="9454" y="7492"/>
                    <a:pt x="9339" y="7404"/>
                  </a:cubicBezTo>
                  <a:cubicBezTo>
                    <a:pt x="8814" y="7012"/>
                    <a:pt x="8126" y="6794"/>
                    <a:pt x="7398" y="6794"/>
                  </a:cubicBezTo>
                  <a:cubicBezTo>
                    <a:pt x="6670" y="6794"/>
                    <a:pt x="5982" y="7012"/>
                    <a:pt x="5456" y="7404"/>
                  </a:cubicBezTo>
                  <a:cubicBezTo>
                    <a:pt x="5342" y="7492"/>
                    <a:pt x="5233" y="7588"/>
                    <a:pt x="5133" y="7694"/>
                  </a:cubicBezTo>
                  <a:cubicBezTo>
                    <a:pt x="5034" y="7588"/>
                    <a:pt x="4925" y="7492"/>
                    <a:pt x="4810" y="7404"/>
                  </a:cubicBezTo>
                  <a:cubicBezTo>
                    <a:pt x="4285" y="7012"/>
                    <a:pt x="3596" y="6794"/>
                    <a:pt x="2869" y="6794"/>
                  </a:cubicBezTo>
                  <a:cubicBezTo>
                    <a:pt x="2862" y="6794"/>
                    <a:pt x="2856" y="6794"/>
                    <a:pt x="2849" y="6794"/>
                  </a:cubicBezTo>
                  <a:cubicBezTo>
                    <a:pt x="2324" y="6794"/>
                    <a:pt x="1806" y="6915"/>
                    <a:pt x="1335" y="7147"/>
                  </a:cubicBezTo>
                  <a:cubicBezTo>
                    <a:pt x="1676" y="6024"/>
                    <a:pt x="2443" y="4988"/>
                    <a:pt x="3578" y="4143"/>
                  </a:cubicBezTo>
                  <a:cubicBezTo>
                    <a:pt x="4424" y="3512"/>
                    <a:pt x="5414" y="3029"/>
                    <a:pt x="6498" y="2712"/>
                  </a:cubicBezTo>
                  <a:lnTo>
                    <a:pt x="6498" y="2712"/>
                  </a:lnTo>
                  <a:cubicBezTo>
                    <a:pt x="5976" y="3307"/>
                    <a:pt x="5538" y="4049"/>
                    <a:pt x="5212" y="4892"/>
                  </a:cubicBezTo>
                  <a:cubicBezTo>
                    <a:pt x="5097" y="5185"/>
                    <a:pt x="5245" y="5511"/>
                    <a:pt x="5535" y="5623"/>
                  </a:cubicBezTo>
                  <a:cubicBezTo>
                    <a:pt x="5603" y="5649"/>
                    <a:pt x="5673" y="5662"/>
                    <a:pt x="5742" y="5662"/>
                  </a:cubicBezTo>
                  <a:cubicBezTo>
                    <a:pt x="5968" y="5662"/>
                    <a:pt x="6181" y="5524"/>
                    <a:pt x="6269" y="5299"/>
                  </a:cubicBezTo>
                  <a:cubicBezTo>
                    <a:pt x="6891" y="3687"/>
                    <a:pt x="7941" y="2603"/>
                    <a:pt x="9098" y="2331"/>
                  </a:cubicBezTo>
                  <a:lnTo>
                    <a:pt x="9098" y="5097"/>
                  </a:lnTo>
                  <a:cubicBezTo>
                    <a:pt x="9098" y="5408"/>
                    <a:pt x="9351" y="5662"/>
                    <a:pt x="9662" y="5662"/>
                  </a:cubicBezTo>
                  <a:cubicBezTo>
                    <a:pt x="9976" y="5662"/>
                    <a:pt x="10230" y="5408"/>
                    <a:pt x="10230" y="5097"/>
                  </a:cubicBezTo>
                  <a:lnTo>
                    <a:pt x="10230" y="2331"/>
                  </a:lnTo>
                  <a:close/>
                  <a:moveTo>
                    <a:pt x="9662" y="0"/>
                  </a:moveTo>
                  <a:cubicBezTo>
                    <a:pt x="9348" y="0"/>
                    <a:pt x="9098" y="254"/>
                    <a:pt x="9098" y="568"/>
                  </a:cubicBezTo>
                  <a:lnTo>
                    <a:pt x="9098" y="1145"/>
                  </a:lnTo>
                  <a:cubicBezTo>
                    <a:pt x="6764" y="1247"/>
                    <a:pt x="4584" y="1981"/>
                    <a:pt x="2899" y="3234"/>
                  </a:cubicBezTo>
                  <a:cubicBezTo>
                    <a:pt x="1030" y="4629"/>
                    <a:pt x="0" y="6495"/>
                    <a:pt x="0" y="8494"/>
                  </a:cubicBezTo>
                  <a:lnTo>
                    <a:pt x="0" y="9059"/>
                  </a:lnTo>
                  <a:cubicBezTo>
                    <a:pt x="0" y="9373"/>
                    <a:pt x="254" y="9626"/>
                    <a:pt x="568" y="9626"/>
                  </a:cubicBezTo>
                  <a:cubicBezTo>
                    <a:pt x="879" y="9626"/>
                    <a:pt x="1133" y="9373"/>
                    <a:pt x="1133" y="9059"/>
                  </a:cubicBezTo>
                  <a:cubicBezTo>
                    <a:pt x="1133" y="8455"/>
                    <a:pt x="1945" y="7926"/>
                    <a:pt x="2869" y="7926"/>
                  </a:cubicBezTo>
                  <a:cubicBezTo>
                    <a:pt x="3793" y="7926"/>
                    <a:pt x="4569" y="8446"/>
                    <a:pt x="4569" y="9059"/>
                  </a:cubicBezTo>
                  <a:cubicBezTo>
                    <a:pt x="4569" y="9373"/>
                    <a:pt x="4819" y="9623"/>
                    <a:pt x="5133" y="9623"/>
                  </a:cubicBezTo>
                  <a:cubicBezTo>
                    <a:pt x="5447" y="9623"/>
                    <a:pt x="5701" y="9373"/>
                    <a:pt x="5701" y="9059"/>
                  </a:cubicBezTo>
                  <a:cubicBezTo>
                    <a:pt x="5701" y="8446"/>
                    <a:pt x="6477" y="7926"/>
                    <a:pt x="7398" y="7926"/>
                  </a:cubicBezTo>
                  <a:cubicBezTo>
                    <a:pt x="8319" y="7926"/>
                    <a:pt x="9098" y="8446"/>
                    <a:pt x="9098" y="9059"/>
                  </a:cubicBezTo>
                  <a:lnTo>
                    <a:pt x="9098" y="9475"/>
                  </a:lnTo>
                  <a:cubicBezTo>
                    <a:pt x="9098" y="9500"/>
                    <a:pt x="9098" y="9527"/>
                    <a:pt x="9101" y="9551"/>
                  </a:cubicBezTo>
                  <a:cubicBezTo>
                    <a:pt x="9098" y="9575"/>
                    <a:pt x="9098" y="9602"/>
                    <a:pt x="9098" y="9626"/>
                  </a:cubicBezTo>
                  <a:lnTo>
                    <a:pt x="9098" y="14799"/>
                  </a:lnTo>
                  <a:cubicBezTo>
                    <a:pt x="9098" y="15424"/>
                    <a:pt x="8591" y="15931"/>
                    <a:pt x="7966" y="15931"/>
                  </a:cubicBezTo>
                  <a:cubicBezTo>
                    <a:pt x="7337" y="15931"/>
                    <a:pt x="6833" y="15424"/>
                    <a:pt x="6833" y="14799"/>
                  </a:cubicBezTo>
                  <a:lnTo>
                    <a:pt x="6833" y="14231"/>
                  </a:lnTo>
                  <a:cubicBezTo>
                    <a:pt x="6833" y="13920"/>
                    <a:pt x="6580" y="13666"/>
                    <a:pt x="6266" y="13666"/>
                  </a:cubicBezTo>
                  <a:cubicBezTo>
                    <a:pt x="5952" y="13666"/>
                    <a:pt x="5701" y="13920"/>
                    <a:pt x="5701" y="14231"/>
                  </a:cubicBezTo>
                  <a:lnTo>
                    <a:pt x="5701" y="14799"/>
                  </a:lnTo>
                  <a:cubicBezTo>
                    <a:pt x="5701" y="16049"/>
                    <a:pt x="6712" y="17063"/>
                    <a:pt x="7966" y="17063"/>
                  </a:cubicBezTo>
                  <a:cubicBezTo>
                    <a:pt x="9216" y="17063"/>
                    <a:pt x="10230" y="16049"/>
                    <a:pt x="10230" y="14799"/>
                  </a:cubicBezTo>
                  <a:lnTo>
                    <a:pt x="10230" y="9626"/>
                  </a:lnTo>
                  <a:cubicBezTo>
                    <a:pt x="10227" y="9599"/>
                    <a:pt x="10227" y="9575"/>
                    <a:pt x="10224" y="9551"/>
                  </a:cubicBezTo>
                  <a:cubicBezTo>
                    <a:pt x="10227" y="9524"/>
                    <a:pt x="10227" y="9500"/>
                    <a:pt x="10230" y="9475"/>
                  </a:cubicBezTo>
                  <a:lnTo>
                    <a:pt x="10230" y="9059"/>
                  </a:lnTo>
                  <a:cubicBezTo>
                    <a:pt x="10230" y="8446"/>
                    <a:pt x="11006" y="7926"/>
                    <a:pt x="11927" y="7926"/>
                  </a:cubicBezTo>
                  <a:cubicBezTo>
                    <a:pt x="12848" y="7926"/>
                    <a:pt x="13627" y="8446"/>
                    <a:pt x="13627" y="9059"/>
                  </a:cubicBezTo>
                  <a:cubicBezTo>
                    <a:pt x="13627" y="9373"/>
                    <a:pt x="13878" y="9623"/>
                    <a:pt x="14192" y="9623"/>
                  </a:cubicBezTo>
                  <a:cubicBezTo>
                    <a:pt x="14506" y="9623"/>
                    <a:pt x="14759" y="9373"/>
                    <a:pt x="14759" y="9059"/>
                  </a:cubicBezTo>
                  <a:cubicBezTo>
                    <a:pt x="14759" y="8446"/>
                    <a:pt x="15535" y="7926"/>
                    <a:pt x="16456" y="7926"/>
                  </a:cubicBezTo>
                  <a:cubicBezTo>
                    <a:pt x="17377" y="7926"/>
                    <a:pt x="18192" y="8455"/>
                    <a:pt x="18192" y="9059"/>
                  </a:cubicBezTo>
                  <a:cubicBezTo>
                    <a:pt x="18192" y="9373"/>
                    <a:pt x="18446" y="9623"/>
                    <a:pt x="18760" y="9623"/>
                  </a:cubicBezTo>
                  <a:cubicBezTo>
                    <a:pt x="19071" y="9623"/>
                    <a:pt x="19325" y="9373"/>
                    <a:pt x="19325" y="9059"/>
                  </a:cubicBezTo>
                  <a:lnTo>
                    <a:pt x="19325" y="8494"/>
                  </a:lnTo>
                  <a:cubicBezTo>
                    <a:pt x="19325" y="6495"/>
                    <a:pt x="18295" y="4629"/>
                    <a:pt x="16426" y="3234"/>
                  </a:cubicBezTo>
                  <a:cubicBezTo>
                    <a:pt x="14744" y="1981"/>
                    <a:pt x="12561" y="1247"/>
                    <a:pt x="10230" y="1145"/>
                  </a:cubicBezTo>
                  <a:lnTo>
                    <a:pt x="10230" y="568"/>
                  </a:lnTo>
                  <a:cubicBezTo>
                    <a:pt x="10230" y="254"/>
                    <a:pt x="9976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32" name="Google Shape;13632;p64"/>
            <p:cNvSpPr/>
            <p:nvPr/>
          </p:nvSpPr>
          <p:spPr>
            <a:xfrm>
              <a:off x="6413650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33" name="Google Shape;13633;p64"/>
            <p:cNvSpPr/>
            <p:nvPr/>
          </p:nvSpPr>
          <p:spPr>
            <a:xfrm>
              <a:off x="6526875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34" name="Google Shape;13634;p64"/>
            <p:cNvSpPr/>
            <p:nvPr/>
          </p:nvSpPr>
          <p:spPr>
            <a:xfrm>
              <a:off x="6611800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35" name="Google Shape;13635;p64"/>
            <p:cNvSpPr/>
            <p:nvPr/>
          </p:nvSpPr>
          <p:spPr>
            <a:xfrm>
              <a:off x="6328725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636" name="Google Shape;13636;p64"/>
          <p:cNvSpPr/>
          <p:nvPr/>
        </p:nvSpPr>
        <p:spPr>
          <a:xfrm>
            <a:off x="5053509" y="2716141"/>
            <a:ext cx="345977" cy="321175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637" name="Google Shape;13637;p64"/>
          <p:cNvGrpSpPr/>
          <p:nvPr/>
        </p:nvGrpSpPr>
        <p:grpSpPr>
          <a:xfrm>
            <a:off x="5488629" y="2707036"/>
            <a:ext cx="342087" cy="340186"/>
            <a:chOff x="1487200" y="3210375"/>
            <a:chExt cx="485850" cy="483150"/>
          </a:xfrm>
        </p:grpSpPr>
        <p:sp>
          <p:nvSpPr>
            <p:cNvPr id="13638" name="Google Shape;13638;p64"/>
            <p:cNvSpPr/>
            <p:nvPr/>
          </p:nvSpPr>
          <p:spPr>
            <a:xfrm>
              <a:off x="1712075" y="3294975"/>
              <a:ext cx="146750" cy="141525"/>
            </a:xfrm>
            <a:custGeom>
              <a:avLst/>
              <a:gdLst/>
              <a:ahLst/>
              <a:cxnLst/>
              <a:rect l="l" t="t" r="r" b="b"/>
              <a:pathLst>
                <a:path w="5870" h="5661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8"/>
                    <a:pt x="3327" y="2526"/>
                    <a:pt x="3436" y="2580"/>
                  </a:cubicBezTo>
                  <a:lnTo>
                    <a:pt x="3931" y="2831"/>
                  </a:lnTo>
                  <a:lnTo>
                    <a:pt x="3436" y="3079"/>
                  </a:lnTo>
                  <a:cubicBezTo>
                    <a:pt x="3327" y="3133"/>
                    <a:pt x="3237" y="3220"/>
                    <a:pt x="3183" y="3332"/>
                  </a:cubicBezTo>
                  <a:lnTo>
                    <a:pt x="2935" y="3827"/>
                  </a:lnTo>
                  <a:lnTo>
                    <a:pt x="2684" y="3332"/>
                  </a:lnTo>
                  <a:cubicBezTo>
                    <a:pt x="2630" y="3220"/>
                    <a:pt x="2542" y="3133"/>
                    <a:pt x="2431" y="3079"/>
                  </a:cubicBezTo>
                  <a:lnTo>
                    <a:pt x="1936" y="2831"/>
                  </a:lnTo>
                  <a:lnTo>
                    <a:pt x="2431" y="2580"/>
                  </a:lnTo>
                  <a:cubicBezTo>
                    <a:pt x="2542" y="2526"/>
                    <a:pt x="2630" y="2438"/>
                    <a:pt x="2684" y="2327"/>
                  </a:cubicBezTo>
                  <a:lnTo>
                    <a:pt x="2935" y="1832"/>
                  </a:lnTo>
                  <a:close/>
                  <a:moveTo>
                    <a:pt x="2933" y="0"/>
                  </a:moveTo>
                  <a:cubicBezTo>
                    <a:pt x="2733" y="0"/>
                    <a:pt x="2532" y="104"/>
                    <a:pt x="2428" y="313"/>
                  </a:cubicBezTo>
                  <a:lnTo>
                    <a:pt x="1757" y="1653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7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3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6"/>
                  </a:lnTo>
                  <a:lnTo>
                    <a:pt x="5453" y="3335"/>
                  </a:lnTo>
                  <a:cubicBezTo>
                    <a:pt x="5870" y="3127"/>
                    <a:pt x="5870" y="2532"/>
                    <a:pt x="5453" y="2324"/>
                  </a:cubicBezTo>
                  <a:lnTo>
                    <a:pt x="4110" y="1653"/>
                  </a:lnTo>
                  <a:lnTo>
                    <a:pt x="3439" y="313"/>
                  </a:lnTo>
                  <a:cubicBezTo>
                    <a:pt x="3335" y="104"/>
                    <a:pt x="3134" y="0"/>
                    <a:pt x="2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39" name="Google Shape;13639;p64"/>
            <p:cNvSpPr/>
            <p:nvPr/>
          </p:nvSpPr>
          <p:spPr>
            <a:xfrm>
              <a:off x="1825300" y="3408200"/>
              <a:ext cx="147750" cy="141550"/>
            </a:xfrm>
            <a:custGeom>
              <a:avLst/>
              <a:gdLst/>
              <a:ahLst/>
              <a:cxnLst/>
              <a:rect l="l" t="t" r="r" b="b"/>
              <a:pathLst>
                <a:path w="5910" h="5662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9"/>
                    <a:pt x="3328" y="2529"/>
                    <a:pt x="3442" y="2584"/>
                  </a:cubicBezTo>
                  <a:lnTo>
                    <a:pt x="3944" y="2831"/>
                  </a:lnTo>
                  <a:lnTo>
                    <a:pt x="3442" y="3076"/>
                  </a:lnTo>
                  <a:cubicBezTo>
                    <a:pt x="3328" y="3130"/>
                    <a:pt x="3237" y="3221"/>
                    <a:pt x="3183" y="3332"/>
                  </a:cubicBezTo>
                  <a:lnTo>
                    <a:pt x="2935" y="3828"/>
                  </a:lnTo>
                  <a:lnTo>
                    <a:pt x="2685" y="3332"/>
                  </a:lnTo>
                  <a:cubicBezTo>
                    <a:pt x="2630" y="3221"/>
                    <a:pt x="2543" y="3133"/>
                    <a:pt x="2434" y="3079"/>
                  </a:cubicBezTo>
                  <a:lnTo>
                    <a:pt x="1936" y="2831"/>
                  </a:lnTo>
                  <a:lnTo>
                    <a:pt x="2434" y="2581"/>
                  </a:lnTo>
                  <a:cubicBezTo>
                    <a:pt x="2543" y="2526"/>
                    <a:pt x="2630" y="2439"/>
                    <a:pt x="2685" y="2327"/>
                  </a:cubicBezTo>
                  <a:lnTo>
                    <a:pt x="2935" y="1832"/>
                  </a:lnTo>
                  <a:close/>
                  <a:moveTo>
                    <a:pt x="2934" y="0"/>
                  </a:moveTo>
                  <a:cubicBezTo>
                    <a:pt x="2733" y="0"/>
                    <a:pt x="2532" y="105"/>
                    <a:pt x="2428" y="313"/>
                  </a:cubicBezTo>
                  <a:lnTo>
                    <a:pt x="1758" y="1654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8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4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9"/>
                  </a:lnTo>
                  <a:lnTo>
                    <a:pt x="5484" y="3338"/>
                  </a:lnTo>
                  <a:cubicBezTo>
                    <a:pt x="5909" y="3133"/>
                    <a:pt x="5909" y="2526"/>
                    <a:pt x="5484" y="2321"/>
                  </a:cubicBezTo>
                  <a:lnTo>
                    <a:pt x="4110" y="1651"/>
                  </a:lnTo>
                  <a:lnTo>
                    <a:pt x="3439" y="313"/>
                  </a:lnTo>
                  <a:cubicBezTo>
                    <a:pt x="3335" y="105"/>
                    <a:pt x="3134" y="0"/>
                    <a:pt x="29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40" name="Google Shape;13640;p64"/>
            <p:cNvSpPr/>
            <p:nvPr/>
          </p:nvSpPr>
          <p:spPr>
            <a:xfrm>
              <a:off x="1487200" y="3210375"/>
              <a:ext cx="410350" cy="483150"/>
            </a:xfrm>
            <a:custGeom>
              <a:avLst/>
              <a:gdLst/>
              <a:ahLst/>
              <a:cxnLst/>
              <a:rect l="l" t="t" r="r" b="b"/>
              <a:pathLst>
                <a:path w="16414" h="19326" extrusionOk="0">
                  <a:moveTo>
                    <a:pt x="9662" y="1133"/>
                  </a:moveTo>
                  <a:cubicBezTo>
                    <a:pt x="9744" y="1133"/>
                    <a:pt x="9825" y="1133"/>
                    <a:pt x="9910" y="1136"/>
                  </a:cubicBezTo>
                  <a:cubicBezTo>
                    <a:pt x="7953" y="2866"/>
                    <a:pt x="6830" y="5351"/>
                    <a:pt x="6833" y="7966"/>
                  </a:cubicBezTo>
                  <a:cubicBezTo>
                    <a:pt x="6833" y="12311"/>
                    <a:pt x="9907" y="16049"/>
                    <a:pt x="14170" y="16889"/>
                  </a:cubicBezTo>
                  <a:cubicBezTo>
                    <a:pt x="12821" y="17740"/>
                    <a:pt x="11260" y="18193"/>
                    <a:pt x="9662" y="18193"/>
                  </a:cubicBezTo>
                  <a:cubicBezTo>
                    <a:pt x="4958" y="18193"/>
                    <a:pt x="1132" y="14368"/>
                    <a:pt x="1132" y="9663"/>
                  </a:cubicBezTo>
                  <a:cubicBezTo>
                    <a:pt x="1132" y="4959"/>
                    <a:pt x="4958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093" y="1"/>
                    <a:pt x="4668" y="1009"/>
                    <a:pt x="2838" y="2839"/>
                  </a:cubicBezTo>
                  <a:cubicBezTo>
                    <a:pt x="1009" y="4669"/>
                    <a:pt x="0" y="7094"/>
                    <a:pt x="0" y="9663"/>
                  </a:cubicBezTo>
                  <a:cubicBezTo>
                    <a:pt x="0" y="12233"/>
                    <a:pt x="1009" y="14657"/>
                    <a:pt x="2838" y="16487"/>
                  </a:cubicBezTo>
                  <a:cubicBezTo>
                    <a:pt x="4668" y="18317"/>
                    <a:pt x="7090" y="19325"/>
                    <a:pt x="9662" y="19325"/>
                  </a:cubicBezTo>
                  <a:cubicBezTo>
                    <a:pt x="12008" y="19322"/>
                    <a:pt x="14273" y="18462"/>
                    <a:pt x="16027" y="16907"/>
                  </a:cubicBezTo>
                  <a:cubicBezTo>
                    <a:pt x="16414" y="16566"/>
                    <a:pt x="16181" y="15932"/>
                    <a:pt x="15668" y="15916"/>
                  </a:cubicBezTo>
                  <a:cubicBezTo>
                    <a:pt x="11420" y="15799"/>
                    <a:pt x="7965" y="12233"/>
                    <a:pt x="7965" y="7966"/>
                  </a:cubicBezTo>
                  <a:cubicBezTo>
                    <a:pt x="7965" y="5243"/>
                    <a:pt x="9391" y="2658"/>
                    <a:pt x="11688" y="1215"/>
                  </a:cubicBezTo>
                  <a:cubicBezTo>
                    <a:pt x="12123" y="943"/>
                    <a:pt x="11999" y="276"/>
                    <a:pt x="11495" y="179"/>
                  </a:cubicBezTo>
                  <a:cubicBezTo>
                    <a:pt x="10891" y="61"/>
                    <a:pt x="10278" y="4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641" name="Google Shape;13641;p64"/>
          <p:cNvSpPr/>
          <p:nvPr/>
        </p:nvSpPr>
        <p:spPr>
          <a:xfrm>
            <a:off x="5895994" y="2739750"/>
            <a:ext cx="340168" cy="273948"/>
          </a:xfrm>
          <a:custGeom>
            <a:avLst/>
            <a:gdLst/>
            <a:ahLst/>
            <a:cxnLst/>
            <a:rect l="l" t="t" r="r" b="b"/>
            <a:pathLst>
              <a:path w="19325" h="15563" extrusionOk="0">
                <a:moveTo>
                  <a:pt x="13582" y="1135"/>
                </a:moveTo>
                <a:cubicBezTo>
                  <a:pt x="14814" y="1135"/>
                  <a:pt x="15946" y="1812"/>
                  <a:pt x="16532" y="2896"/>
                </a:cubicBezTo>
                <a:cubicBezTo>
                  <a:pt x="17118" y="3983"/>
                  <a:pt x="17060" y="5302"/>
                  <a:pt x="16381" y="6332"/>
                </a:cubicBezTo>
                <a:cubicBezTo>
                  <a:pt x="15881" y="6149"/>
                  <a:pt x="15358" y="6058"/>
                  <a:pt x="14835" y="6058"/>
                </a:cubicBezTo>
                <a:cubicBezTo>
                  <a:pt x="14169" y="6058"/>
                  <a:pt x="13503" y="6206"/>
                  <a:pt x="12890" y="6501"/>
                </a:cubicBezTo>
                <a:cubicBezTo>
                  <a:pt x="12326" y="5429"/>
                  <a:pt x="11381" y="4611"/>
                  <a:pt x="10239" y="4203"/>
                </a:cubicBezTo>
                <a:cubicBezTo>
                  <a:pt x="10390" y="2470"/>
                  <a:pt x="11843" y="1138"/>
                  <a:pt x="13582" y="1135"/>
                </a:cubicBezTo>
                <a:close/>
                <a:moveTo>
                  <a:pt x="8612" y="5055"/>
                </a:moveTo>
                <a:cubicBezTo>
                  <a:pt x="8920" y="5055"/>
                  <a:pt x="9222" y="5094"/>
                  <a:pt x="9518" y="5172"/>
                </a:cubicBezTo>
                <a:cubicBezTo>
                  <a:pt x="10710" y="5489"/>
                  <a:pt x="11673" y="6413"/>
                  <a:pt x="12093" y="7639"/>
                </a:cubicBezTo>
                <a:cubicBezTo>
                  <a:pt x="12176" y="7879"/>
                  <a:pt x="12400" y="8020"/>
                  <a:pt x="12631" y="8020"/>
                </a:cubicBezTo>
                <a:cubicBezTo>
                  <a:pt x="12744" y="8020"/>
                  <a:pt x="12859" y="7986"/>
                  <a:pt x="12960" y="7914"/>
                </a:cubicBezTo>
                <a:cubicBezTo>
                  <a:pt x="13506" y="7519"/>
                  <a:pt x="14164" y="7304"/>
                  <a:pt x="14838" y="7304"/>
                </a:cubicBezTo>
                <a:cubicBezTo>
                  <a:pt x="14844" y="7304"/>
                  <a:pt x="14850" y="7304"/>
                  <a:pt x="14856" y="7304"/>
                </a:cubicBezTo>
                <a:cubicBezTo>
                  <a:pt x="15360" y="7304"/>
                  <a:pt x="15858" y="7428"/>
                  <a:pt x="16308" y="7663"/>
                </a:cubicBezTo>
                <a:cubicBezTo>
                  <a:pt x="17471" y="8267"/>
                  <a:pt x="18192" y="9493"/>
                  <a:pt x="18192" y="10864"/>
                </a:cubicBezTo>
                <a:cubicBezTo>
                  <a:pt x="18192" y="12830"/>
                  <a:pt x="16689" y="14427"/>
                  <a:pt x="14838" y="14427"/>
                </a:cubicBezTo>
                <a:lnTo>
                  <a:pt x="3904" y="14427"/>
                </a:lnTo>
                <a:cubicBezTo>
                  <a:pt x="2377" y="14427"/>
                  <a:pt x="1133" y="13104"/>
                  <a:pt x="1133" y="11480"/>
                </a:cubicBezTo>
                <a:cubicBezTo>
                  <a:pt x="1133" y="9853"/>
                  <a:pt x="2377" y="8530"/>
                  <a:pt x="3904" y="8530"/>
                </a:cubicBezTo>
                <a:cubicBezTo>
                  <a:pt x="4052" y="8533"/>
                  <a:pt x="4200" y="8545"/>
                  <a:pt x="4345" y="8569"/>
                </a:cubicBezTo>
                <a:cubicBezTo>
                  <a:pt x="4377" y="8575"/>
                  <a:pt x="4409" y="8577"/>
                  <a:pt x="4441" y="8577"/>
                </a:cubicBezTo>
                <a:cubicBezTo>
                  <a:pt x="4704" y="8577"/>
                  <a:pt x="4941" y="8393"/>
                  <a:pt x="4994" y="8128"/>
                </a:cubicBezTo>
                <a:cubicBezTo>
                  <a:pt x="5369" y="6347"/>
                  <a:pt x="6891" y="5055"/>
                  <a:pt x="8612" y="5055"/>
                </a:cubicBezTo>
                <a:close/>
                <a:moveTo>
                  <a:pt x="13579" y="1"/>
                </a:moveTo>
                <a:cubicBezTo>
                  <a:pt x="11392" y="1"/>
                  <a:pt x="9410" y="1624"/>
                  <a:pt x="9128" y="3953"/>
                </a:cubicBezTo>
                <a:cubicBezTo>
                  <a:pt x="8954" y="3933"/>
                  <a:pt x="8780" y="3923"/>
                  <a:pt x="8607" y="3923"/>
                </a:cubicBezTo>
                <a:cubicBezTo>
                  <a:pt x="7490" y="3923"/>
                  <a:pt x="6402" y="4324"/>
                  <a:pt x="5550" y="5064"/>
                </a:cubicBezTo>
                <a:cubicBezTo>
                  <a:pt x="4831" y="5686"/>
                  <a:pt x="4300" y="6495"/>
                  <a:pt x="4016" y="7401"/>
                </a:cubicBezTo>
                <a:lnTo>
                  <a:pt x="3901" y="7401"/>
                </a:lnTo>
                <a:cubicBezTo>
                  <a:pt x="1752" y="7401"/>
                  <a:pt x="0" y="9231"/>
                  <a:pt x="0" y="11480"/>
                </a:cubicBezTo>
                <a:cubicBezTo>
                  <a:pt x="0" y="13730"/>
                  <a:pt x="1749" y="15562"/>
                  <a:pt x="3901" y="15562"/>
                </a:cubicBezTo>
                <a:lnTo>
                  <a:pt x="14838" y="15562"/>
                </a:lnTo>
                <a:cubicBezTo>
                  <a:pt x="17311" y="15562"/>
                  <a:pt x="19325" y="13455"/>
                  <a:pt x="19325" y="10867"/>
                </a:cubicBezTo>
                <a:cubicBezTo>
                  <a:pt x="19325" y="9985"/>
                  <a:pt x="19086" y="9122"/>
                  <a:pt x="18633" y="8364"/>
                </a:cubicBezTo>
                <a:cubicBezTo>
                  <a:pt x="18301" y="7808"/>
                  <a:pt x="17854" y="7331"/>
                  <a:pt x="17326" y="6960"/>
                </a:cubicBezTo>
                <a:cubicBezTo>
                  <a:pt x="18917" y="4544"/>
                  <a:pt x="17842" y="1274"/>
                  <a:pt x="15125" y="278"/>
                </a:cubicBezTo>
                <a:cubicBezTo>
                  <a:pt x="14611" y="89"/>
                  <a:pt x="14089" y="1"/>
                  <a:pt x="1357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3642" name="Google Shape;13642;p64"/>
          <p:cNvSpPr/>
          <p:nvPr/>
        </p:nvSpPr>
        <p:spPr>
          <a:xfrm>
            <a:off x="6310174" y="2774289"/>
            <a:ext cx="340221" cy="204858"/>
          </a:xfrm>
          <a:custGeom>
            <a:avLst/>
            <a:gdLst/>
            <a:ahLst/>
            <a:cxnLst/>
            <a:rect l="l" t="t" r="r" b="b"/>
            <a:pathLst>
              <a:path w="19328" h="11638" extrusionOk="0">
                <a:moveTo>
                  <a:pt x="8612" y="1133"/>
                </a:moveTo>
                <a:cubicBezTo>
                  <a:pt x="8920" y="1133"/>
                  <a:pt x="9222" y="1172"/>
                  <a:pt x="9518" y="1251"/>
                </a:cubicBezTo>
                <a:cubicBezTo>
                  <a:pt x="10710" y="1571"/>
                  <a:pt x="11674" y="2492"/>
                  <a:pt x="12093" y="3718"/>
                </a:cubicBezTo>
                <a:cubicBezTo>
                  <a:pt x="12176" y="3959"/>
                  <a:pt x="12399" y="4099"/>
                  <a:pt x="12630" y="4099"/>
                </a:cubicBezTo>
                <a:cubicBezTo>
                  <a:pt x="12743" y="4099"/>
                  <a:pt x="12858" y="4065"/>
                  <a:pt x="12960" y="3992"/>
                </a:cubicBezTo>
                <a:cubicBezTo>
                  <a:pt x="13506" y="3597"/>
                  <a:pt x="14165" y="3382"/>
                  <a:pt x="14838" y="3382"/>
                </a:cubicBezTo>
                <a:cubicBezTo>
                  <a:pt x="14844" y="3382"/>
                  <a:pt x="14850" y="3382"/>
                  <a:pt x="14856" y="3382"/>
                </a:cubicBezTo>
                <a:cubicBezTo>
                  <a:pt x="15360" y="3382"/>
                  <a:pt x="15858" y="3506"/>
                  <a:pt x="16308" y="3742"/>
                </a:cubicBezTo>
                <a:cubicBezTo>
                  <a:pt x="17471" y="4346"/>
                  <a:pt x="18193" y="5572"/>
                  <a:pt x="18193" y="6942"/>
                </a:cubicBezTo>
                <a:cubicBezTo>
                  <a:pt x="18193" y="8908"/>
                  <a:pt x="16689" y="10505"/>
                  <a:pt x="14838" y="10505"/>
                </a:cubicBezTo>
                <a:lnTo>
                  <a:pt x="3905" y="10505"/>
                </a:lnTo>
                <a:cubicBezTo>
                  <a:pt x="2377" y="10505"/>
                  <a:pt x="1133" y="9183"/>
                  <a:pt x="1133" y="7558"/>
                </a:cubicBezTo>
                <a:cubicBezTo>
                  <a:pt x="1133" y="5931"/>
                  <a:pt x="2377" y="4611"/>
                  <a:pt x="3905" y="4611"/>
                </a:cubicBezTo>
                <a:cubicBezTo>
                  <a:pt x="4053" y="4611"/>
                  <a:pt x="4200" y="4623"/>
                  <a:pt x="4345" y="4648"/>
                </a:cubicBezTo>
                <a:cubicBezTo>
                  <a:pt x="4378" y="4653"/>
                  <a:pt x="4410" y="4656"/>
                  <a:pt x="4442" y="4656"/>
                </a:cubicBezTo>
                <a:cubicBezTo>
                  <a:pt x="4704" y="4656"/>
                  <a:pt x="4941" y="4473"/>
                  <a:pt x="4995" y="4207"/>
                </a:cubicBezTo>
                <a:cubicBezTo>
                  <a:pt x="5369" y="2425"/>
                  <a:pt x="6891" y="1133"/>
                  <a:pt x="8612" y="1133"/>
                </a:cubicBezTo>
                <a:close/>
                <a:moveTo>
                  <a:pt x="8612" y="1"/>
                </a:moveTo>
                <a:cubicBezTo>
                  <a:pt x="7489" y="4"/>
                  <a:pt x="6405" y="408"/>
                  <a:pt x="5553" y="1142"/>
                </a:cubicBezTo>
                <a:cubicBezTo>
                  <a:pt x="4832" y="1764"/>
                  <a:pt x="4300" y="2573"/>
                  <a:pt x="4016" y="3479"/>
                </a:cubicBezTo>
                <a:lnTo>
                  <a:pt x="3905" y="3479"/>
                </a:lnTo>
                <a:cubicBezTo>
                  <a:pt x="1752" y="3479"/>
                  <a:pt x="0" y="5309"/>
                  <a:pt x="0" y="7558"/>
                </a:cubicBezTo>
                <a:cubicBezTo>
                  <a:pt x="0" y="9808"/>
                  <a:pt x="1752" y="11638"/>
                  <a:pt x="3905" y="11638"/>
                </a:cubicBezTo>
                <a:lnTo>
                  <a:pt x="14838" y="11638"/>
                </a:lnTo>
                <a:cubicBezTo>
                  <a:pt x="17314" y="11638"/>
                  <a:pt x="19325" y="9533"/>
                  <a:pt x="19325" y="6945"/>
                </a:cubicBezTo>
                <a:cubicBezTo>
                  <a:pt x="19328" y="6064"/>
                  <a:pt x="19089" y="5197"/>
                  <a:pt x="18636" y="4442"/>
                </a:cubicBezTo>
                <a:cubicBezTo>
                  <a:pt x="18202" y="3718"/>
                  <a:pt x="17577" y="3129"/>
                  <a:pt x="16831" y="2736"/>
                </a:cubicBezTo>
                <a:cubicBezTo>
                  <a:pt x="16206" y="2412"/>
                  <a:pt x="15522" y="2249"/>
                  <a:pt x="14838" y="2249"/>
                </a:cubicBezTo>
                <a:cubicBezTo>
                  <a:pt x="14173" y="2249"/>
                  <a:pt x="13508" y="2403"/>
                  <a:pt x="12896" y="2709"/>
                </a:cubicBezTo>
                <a:cubicBezTo>
                  <a:pt x="12265" y="1447"/>
                  <a:pt x="11151" y="514"/>
                  <a:pt x="9811" y="158"/>
                </a:cubicBezTo>
                <a:cubicBezTo>
                  <a:pt x="9421" y="55"/>
                  <a:pt x="9016" y="1"/>
                  <a:pt x="861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643" name="Google Shape;13643;p64"/>
          <p:cNvGrpSpPr/>
          <p:nvPr/>
        </p:nvGrpSpPr>
        <p:grpSpPr>
          <a:xfrm>
            <a:off x="6727988" y="2707027"/>
            <a:ext cx="341136" cy="340204"/>
            <a:chOff x="3269875" y="3210400"/>
            <a:chExt cx="484500" cy="483175"/>
          </a:xfrm>
        </p:grpSpPr>
        <p:sp>
          <p:nvSpPr>
            <p:cNvPr id="13644" name="Google Shape;13644;p64"/>
            <p:cNvSpPr/>
            <p:nvPr/>
          </p:nvSpPr>
          <p:spPr>
            <a:xfrm>
              <a:off x="3364000" y="3303850"/>
              <a:ext cx="296300" cy="296300"/>
            </a:xfrm>
            <a:custGeom>
              <a:avLst/>
              <a:gdLst/>
              <a:ahLst/>
              <a:cxnLst/>
              <a:rect l="l" t="t" r="r" b="b"/>
              <a:pathLst>
                <a:path w="11852" h="11852" extrusionOk="0">
                  <a:moveTo>
                    <a:pt x="5925" y="1132"/>
                  </a:moveTo>
                  <a:cubicBezTo>
                    <a:pt x="7863" y="1132"/>
                    <a:pt x="9612" y="2298"/>
                    <a:pt x="10354" y="4088"/>
                  </a:cubicBezTo>
                  <a:cubicBezTo>
                    <a:pt x="11094" y="5882"/>
                    <a:pt x="10683" y="7941"/>
                    <a:pt x="9313" y="9312"/>
                  </a:cubicBezTo>
                  <a:cubicBezTo>
                    <a:pt x="8395" y="10230"/>
                    <a:pt x="7169" y="10717"/>
                    <a:pt x="5920" y="10717"/>
                  </a:cubicBezTo>
                  <a:cubicBezTo>
                    <a:pt x="5304" y="10717"/>
                    <a:pt x="4682" y="10598"/>
                    <a:pt x="4089" y="10354"/>
                  </a:cubicBezTo>
                  <a:cubicBezTo>
                    <a:pt x="2298" y="9611"/>
                    <a:pt x="1133" y="7863"/>
                    <a:pt x="1133" y="5924"/>
                  </a:cubicBezTo>
                  <a:cubicBezTo>
                    <a:pt x="1133" y="3279"/>
                    <a:pt x="3280" y="1132"/>
                    <a:pt x="5925" y="1132"/>
                  </a:cubicBezTo>
                  <a:close/>
                  <a:moveTo>
                    <a:pt x="5925" y="0"/>
                  </a:moveTo>
                  <a:cubicBezTo>
                    <a:pt x="2658" y="0"/>
                    <a:pt x="1" y="2657"/>
                    <a:pt x="1" y="5924"/>
                  </a:cubicBezTo>
                  <a:cubicBezTo>
                    <a:pt x="1" y="9191"/>
                    <a:pt x="2658" y="11851"/>
                    <a:pt x="5925" y="11851"/>
                  </a:cubicBezTo>
                  <a:cubicBezTo>
                    <a:pt x="9192" y="11851"/>
                    <a:pt x="11852" y="9191"/>
                    <a:pt x="11852" y="5924"/>
                  </a:cubicBezTo>
                  <a:cubicBezTo>
                    <a:pt x="11852" y="2657"/>
                    <a:pt x="9192" y="0"/>
                    <a:pt x="59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45" name="Google Shape;13645;p64"/>
            <p:cNvSpPr/>
            <p:nvPr/>
          </p:nvSpPr>
          <p:spPr>
            <a:xfrm>
              <a:off x="3269875" y="3210400"/>
              <a:ext cx="484500" cy="483175"/>
            </a:xfrm>
            <a:custGeom>
              <a:avLst/>
              <a:gdLst/>
              <a:ahLst/>
              <a:cxnLst/>
              <a:rect l="l" t="t" r="r" b="b"/>
              <a:pathLst>
                <a:path w="19380" h="19327" extrusionOk="0">
                  <a:moveTo>
                    <a:pt x="9690" y="1208"/>
                  </a:moveTo>
                  <a:lnTo>
                    <a:pt x="11426" y="2126"/>
                  </a:lnTo>
                  <a:cubicBezTo>
                    <a:pt x="11507" y="2168"/>
                    <a:pt x="11598" y="2192"/>
                    <a:pt x="11692" y="2192"/>
                  </a:cubicBezTo>
                  <a:lnTo>
                    <a:pt x="13651" y="2192"/>
                  </a:lnTo>
                  <a:lnTo>
                    <a:pt x="14765" y="3817"/>
                  </a:lnTo>
                  <a:cubicBezTo>
                    <a:pt x="14817" y="3892"/>
                    <a:pt x="14886" y="3955"/>
                    <a:pt x="14968" y="3998"/>
                  </a:cubicBezTo>
                  <a:lnTo>
                    <a:pt x="16704" y="4916"/>
                  </a:lnTo>
                  <a:lnTo>
                    <a:pt x="16939" y="6878"/>
                  </a:lnTo>
                  <a:cubicBezTo>
                    <a:pt x="16952" y="6969"/>
                    <a:pt x="16985" y="7056"/>
                    <a:pt x="17036" y="7132"/>
                  </a:cubicBezTo>
                  <a:lnTo>
                    <a:pt x="18150" y="8759"/>
                  </a:lnTo>
                  <a:lnTo>
                    <a:pt x="17456" y="10610"/>
                  </a:lnTo>
                  <a:cubicBezTo>
                    <a:pt x="17423" y="10695"/>
                    <a:pt x="17410" y="10785"/>
                    <a:pt x="17423" y="10876"/>
                  </a:cubicBezTo>
                  <a:lnTo>
                    <a:pt x="17658" y="12842"/>
                  </a:lnTo>
                  <a:lnTo>
                    <a:pt x="16188" y="14155"/>
                  </a:lnTo>
                  <a:cubicBezTo>
                    <a:pt x="16121" y="14216"/>
                    <a:pt x="16067" y="14291"/>
                    <a:pt x="16037" y="14379"/>
                  </a:cubicBezTo>
                  <a:lnTo>
                    <a:pt x="15339" y="16226"/>
                  </a:lnTo>
                  <a:lnTo>
                    <a:pt x="13437" y="16701"/>
                  </a:lnTo>
                  <a:cubicBezTo>
                    <a:pt x="13346" y="16722"/>
                    <a:pt x="13265" y="16764"/>
                    <a:pt x="13195" y="16827"/>
                  </a:cubicBezTo>
                  <a:lnTo>
                    <a:pt x="11728" y="18138"/>
                  </a:lnTo>
                  <a:lnTo>
                    <a:pt x="9826" y="17664"/>
                  </a:lnTo>
                  <a:cubicBezTo>
                    <a:pt x="9782" y="17653"/>
                    <a:pt x="9736" y="17648"/>
                    <a:pt x="9690" y="17648"/>
                  </a:cubicBezTo>
                  <a:cubicBezTo>
                    <a:pt x="9644" y="17648"/>
                    <a:pt x="9598" y="17653"/>
                    <a:pt x="9554" y="17664"/>
                  </a:cubicBezTo>
                  <a:lnTo>
                    <a:pt x="7652" y="18138"/>
                  </a:lnTo>
                  <a:lnTo>
                    <a:pt x="6184" y="16827"/>
                  </a:lnTo>
                  <a:cubicBezTo>
                    <a:pt x="6115" y="16767"/>
                    <a:pt x="6033" y="16722"/>
                    <a:pt x="5943" y="16701"/>
                  </a:cubicBezTo>
                  <a:lnTo>
                    <a:pt x="4040" y="16226"/>
                  </a:lnTo>
                  <a:lnTo>
                    <a:pt x="3343" y="14379"/>
                  </a:lnTo>
                  <a:cubicBezTo>
                    <a:pt x="3313" y="14291"/>
                    <a:pt x="3258" y="14216"/>
                    <a:pt x="3192" y="14155"/>
                  </a:cubicBezTo>
                  <a:lnTo>
                    <a:pt x="1721" y="12842"/>
                  </a:lnTo>
                  <a:lnTo>
                    <a:pt x="1960" y="10879"/>
                  </a:lnTo>
                  <a:cubicBezTo>
                    <a:pt x="1969" y="10788"/>
                    <a:pt x="1960" y="10695"/>
                    <a:pt x="1927" y="10610"/>
                  </a:cubicBezTo>
                  <a:lnTo>
                    <a:pt x="1229" y="8762"/>
                  </a:lnTo>
                  <a:lnTo>
                    <a:pt x="2346" y="7132"/>
                  </a:lnTo>
                  <a:cubicBezTo>
                    <a:pt x="2398" y="7056"/>
                    <a:pt x="2428" y="6969"/>
                    <a:pt x="2440" y="6878"/>
                  </a:cubicBezTo>
                  <a:lnTo>
                    <a:pt x="2679" y="4916"/>
                  </a:lnTo>
                  <a:lnTo>
                    <a:pt x="4415" y="3998"/>
                  </a:lnTo>
                  <a:cubicBezTo>
                    <a:pt x="4493" y="3955"/>
                    <a:pt x="4563" y="3892"/>
                    <a:pt x="4617" y="3817"/>
                  </a:cubicBezTo>
                  <a:lnTo>
                    <a:pt x="5731" y="2192"/>
                  </a:lnTo>
                  <a:lnTo>
                    <a:pt x="7691" y="2192"/>
                  </a:lnTo>
                  <a:cubicBezTo>
                    <a:pt x="7781" y="2192"/>
                    <a:pt x="7872" y="2168"/>
                    <a:pt x="7954" y="2126"/>
                  </a:cubicBezTo>
                  <a:lnTo>
                    <a:pt x="9690" y="1208"/>
                  </a:lnTo>
                  <a:close/>
                  <a:moveTo>
                    <a:pt x="9690" y="1"/>
                  </a:moveTo>
                  <a:cubicBezTo>
                    <a:pt x="9599" y="1"/>
                    <a:pt x="9509" y="23"/>
                    <a:pt x="9427" y="66"/>
                  </a:cubicBezTo>
                  <a:lnTo>
                    <a:pt x="7549" y="1057"/>
                  </a:lnTo>
                  <a:lnTo>
                    <a:pt x="5432" y="1057"/>
                  </a:lnTo>
                  <a:cubicBezTo>
                    <a:pt x="5245" y="1057"/>
                    <a:pt x="5070" y="1150"/>
                    <a:pt x="4964" y="1304"/>
                  </a:cubicBezTo>
                  <a:lnTo>
                    <a:pt x="3760" y="3062"/>
                  </a:lnTo>
                  <a:lnTo>
                    <a:pt x="1885" y="4052"/>
                  </a:lnTo>
                  <a:cubicBezTo>
                    <a:pt x="1721" y="4140"/>
                    <a:pt x="1610" y="4300"/>
                    <a:pt x="1586" y="4484"/>
                  </a:cubicBezTo>
                  <a:lnTo>
                    <a:pt x="1332" y="6607"/>
                  </a:lnTo>
                  <a:lnTo>
                    <a:pt x="127" y="8364"/>
                  </a:lnTo>
                  <a:cubicBezTo>
                    <a:pt x="22" y="8515"/>
                    <a:pt x="0" y="8711"/>
                    <a:pt x="67" y="8883"/>
                  </a:cubicBezTo>
                  <a:lnTo>
                    <a:pt x="819" y="10882"/>
                  </a:lnTo>
                  <a:lnTo>
                    <a:pt x="562" y="13002"/>
                  </a:lnTo>
                  <a:cubicBezTo>
                    <a:pt x="538" y="13186"/>
                    <a:pt x="607" y="13370"/>
                    <a:pt x="746" y="13494"/>
                  </a:cubicBezTo>
                  <a:lnTo>
                    <a:pt x="2331" y="14910"/>
                  </a:lnTo>
                  <a:lnTo>
                    <a:pt x="3083" y="16906"/>
                  </a:lnTo>
                  <a:cubicBezTo>
                    <a:pt x="3150" y="17081"/>
                    <a:pt x="3298" y="17211"/>
                    <a:pt x="3476" y="17256"/>
                  </a:cubicBezTo>
                  <a:lnTo>
                    <a:pt x="5535" y="17766"/>
                  </a:lnTo>
                  <a:lnTo>
                    <a:pt x="7120" y="19183"/>
                  </a:lnTo>
                  <a:cubicBezTo>
                    <a:pt x="7225" y="19276"/>
                    <a:pt x="7360" y="19326"/>
                    <a:pt x="7498" y="19326"/>
                  </a:cubicBezTo>
                  <a:cubicBezTo>
                    <a:pt x="7543" y="19326"/>
                    <a:pt x="7589" y="19321"/>
                    <a:pt x="7634" y="19309"/>
                  </a:cubicBezTo>
                  <a:lnTo>
                    <a:pt x="9690" y="18796"/>
                  </a:lnTo>
                  <a:lnTo>
                    <a:pt x="11746" y="19306"/>
                  </a:lnTo>
                  <a:cubicBezTo>
                    <a:pt x="11791" y="19318"/>
                    <a:pt x="11837" y="19324"/>
                    <a:pt x="11882" y="19324"/>
                  </a:cubicBezTo>
                  <a:cubicBezTo>
                    <a:pt x="12021" y="19324"/>
                    <a:pt x="12157" y="19273"/>
                    <a:pt x="12259" y="19180"/>
                  </a:cubicBezTo>
                  <a:lnTo>
                    <a:pt x="13845" y="17763"/>
                  </a:lnTo>
                  <a:lnTo>
                    <a:pt x="15901" y="17253"/>
                  </a:lnTo>
                  <a:cubicBezTo>
                    <a:pt x="16082" y="17208"/>
                    <a:pt x="16230" y="17078"/>
                    <a:pt x="16296" y="16903"/>
                  </a:cubicBezTo>
                  <a:lnTo>
                    <a:pt x="17048" y="14907"/>
                  </a:lnTo>
                  <a:lnTo>
                    <a:pt x="18633" y="13491"/>
                  </a:lnTo>
                  <a:cubicBezTo>
                    <a:pt x="18769" y="13367"/>
                    <a:pt x="18839" y="13183"/>
                    <a:pt x="18818" y="12999"/>
                  </a:cubicBezTo>
                  <a:lnTo>
                    <a:pt x="18561" y="10879"/>
                  </a:lnTo>
                  <a:lnTo>
                    <a:pt x="19313" y="8880"/>
                  </a:lnTo>
                  <a:cubicBezTo>
                    <a:pt x="19379" y="8708"/>
                    <a:pt x="19355" y="8515"/>
                    <a:pt x="19249" y="8361"/>
                  </a:cubicBezTo>
                  <a:lnTo>
                    <a:pt x="18048" y="6607"/>
                  </a:lnTo>
                  <a:lnTo>
                    <a:pt x="17794" y="4484"/>
                  </a:lnTo>
                  <a:cubicBezTo>
                    <a:pt x="17770" y="4300"/>
                    <a:pt x="17658" y="4140"/>
                    <a:pt x="17495" y="4052"/>
                  </a:cubicBezTo>
                  <a:lnTo>
                    <a:pt x="15620" y="3059"/>
                  </a:lnTo>
                  <a:lnTo>
                    <a:pt x="14415" y="1301"/>
                  </a:lnTo>
                  <a:cubicBezTo>
                    <a:pt x="14310" y="1147"/>
                    <a:pt x="14134" y="1057"/>
                    <a:pt x="13947" y="1057"/>
                  </a:cubicBezTo>
                  <a:lnTo>
                    <a:pt x="11831" y="1057"/>
                  </a:lnTo>
                  <a:lnTo>
                    <a:pt x="9955" y="66"/>
                  </a:lnTo>
                  <a:cubicBezTo>
                    <a:pt x="9872" y="23"/>
                    <a:pt x="9781" y="1"/>
                    <a:pt x="96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646" name="Google Shape;13646;p64"/>
          <p:cNvGrpSpPr/>
          <p:nvPr/>
        </p:nvGrpSpPr>
        <p:grpSpPr>
          <a:xfrm>
            <a:off x="7227082" y="2706666"/>
            <a:ext cx="170216" cy="340925"/>
            <a:chOff x="3985700" y="3210375"/>
            <a:chExt cx="241750" cy="484200"/>
          </a:xfrm>
        </p:grpSpPr>
        <p:sp>
          <p:nvSpPr>
            <p:cNvPr id="13647" name="Google Shape;13647;p64"/>
            <p:cNvSpPr/>
            <p:nvPr/>
          </p:nvSpPr>
          <p:spPr>
            <a:xfrm>
              <a:off x="4042700" y="3294475"/>
              <a:ext cx="127750" cy="339425"/>
            </a:xfrm>
            <a:custGeom>
              <a:avLst/>
              <a:gdLst/>
              <a:ahLst/>
              <a:cxnLst/>
              <a:rect l="l" t="t" r="r" b="b"/>
              <a:pathLst>
                <a:path w="5110" h="13577" extrusionOk="0">
                  <a:moveTo>
                    <a:pt x="2554" y="9854"/>
                  </a:moveTo>
                  <a:cubicBezTo>
                    <a:pt x="2721" y="9854"/>
                    <a:pt x="2890" y="9887"/>
                    <a:pt x="3050" y="9953"/>
                  </a:cubicBezTo>
                  <a:cubicBezTo>
                    <a:pt x="3533" y="10155"/>
                    <a:pt x="3850" y="10626"/>
                    <a:pt x="3850" y="11151"/>
                  </a:cubicBezTo>
                  <a:cubicBezTo>
                    <a:pt x="3850" y="11864"/>
                    <a:pt x="3271" y="12444"/>
                    <a:pt x="2555" y="12447"/>
                  </a:cubicBezTo>
                  <a:cubicBezTo>
                    <a:pt x="2030" y="12447"/>
                    <a:pt x="1558" y="12130"/>
                    <a:pt x="1356" y="11647"/>
                  </a:cubicBezTo>
                  <a:cubicBezTo>
                    <a:pt x="1157" y="11164"/>
                    <a:pt x="1269" y="10605"/>
                    <a:pt x="1637" y="10234"/>
                  </a:cubicBezTo>
                  <a:cubicBezTo>
                    <a:pt x="1885" y="9985"/>
                    <a:pt x="2217" y="9854"/>
                    <a:pt x="2554" y="9854"/>
                  </a:cubicBezTo>
                  <a:close/>
                  <a:moveTo>
                    <a:pt x="2555" y="1"/>
                  </a:moveTo>
                  <a:cubicBezTo>
                    <a:pt x="2241" y="1"/>
                    <a:pt x="1990" y="254"/>
                    <a:pt x="1990" y="565"/>
                  </a:cubicBezTo>
                  <a:lnTo>
                    <a:pt x="1990" y="8790"/>
                  </a:lnTo>
                  <a:cubicBezTo>
                    <a:pt x="792" y="9077"/>
                    <a:pt x="0" y="10215"/>
                    <a:pt x="145" y="11435"/>
                  </a:cubicBezTo>
                  <a:cubicBezTo>
                    <a:pt x="287" y="12658"/>
                    <a:pt x="1326" y="13576"/>
                    <a:pt x="2555" y="13576"/>
                  </a:cubicBezTo>
                  <a:cubicBezTo>
                    <a:pt x="3784" y="13576"/>
                    <a:pt x="4823" y="12658"/>
                    <a:pt x="4964" y="11435"/>
                  </a:cubicBezTo>
                  <a:cubicBezTo>
                    <a:pt x="5109" y="10215"/>
                    <a:pt x="4318" y="9077"/>
                    <a:pt x="3123" y="8790"/>
                  </a:cubicBezTo>
                  <a:lnTo>
                    <a:pt x="3123" y="565"/>
                  </a:lnTo>
                  <a:cubicBezTo>
                    <a:pt x="3123" y="254"/>
                    <a:pt x="2869" y="1"/>
                    <a:pt x="2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48" name="Google Shape;13648;p64"/>
            <p:cNvSpPr/>
            <p:nvPr/>
          </p:nvSpPr>
          <p:spPr>
            <a:xfrm>
              <a:off x="3985700" y="3210375"/>
              <a:ext cx="241750" cy="484200"/>
            </a:xfrm>
            <a:custGeom>
              <a:avLst/>
              <a:gdLst/>
              <a:ahLst/>
              <a:cxnLst/>
              <a:rect l="l" t="t" r="r" b="b"/>
              <a:pathLst>
                <a:path w="9670" h="19368" extrusionOk="0">
                  <a:moveTo>
                    <a:pt x="4835" y="1133"/>
                  </a:moveTo>
                  <a:cubicBezTo>
                    <a:pt x="5792" y="1133"/>
                    <a:pt x="6571" y="1909"/>
                    <a:pt x="6571" y="2869"/>
                  </a:cubicBezTo>
                  <a:lnTo>
                    <a:pt x="6574" y="10853"/>
                  </a:lnTo>
                  <a:lnTo>
                    <a:pt x="6574" y="10871"/>
                  </a:lnTo>
                  <a:cubicBezTo>
                    <a:pt x="6568" y="11073"/>
                    <a:pt x="6668" y="11260"/>
                    <a:pt x="6837" y="11369"/>
                  </a:cubicBezTo>
                  <a:cubicBezTo>
                    <a:pt x="7869" y="12027"/>
                    <a:pt x="8513" y="13232"/>
                    <a:pt x="8513" y="14512"/>
                  </a:cubicBezTo>
                  <a:cubicBezTo>
                    <a:pt x="8510" y="16545"/>
                    <a:pt x="6864" y="18190"/>
                    <a:pt x="4835" y="18193"/>
                  </a:cubicBezTo>
                  <a:cubicBezTo>
                    <a:pt x="2803" y="18190"/>
                    <a:pt x="1157" y="16545"/>
                    <a:pt x="1157" y="14515"/>
                  </a:cubicBezTo>
                  <a:cubicBezTo>
                    <a:pt x="1157" y="13280"/>
                    <a:pt x="1818" y="12043"/>
                    <a:pt x="2842" y="11363"/>
                  </a:cubicBezTo>
                  <a:cubicBezTo>
                    <a:pt x="2987" y="11267"/>
                    <a:pt x="3078" y="11110"/>
                    <a:pt x="3093" y="10934"/>
                  </a:cubicBezTo>
                  <a:cubicBezTo>
                    <a:pt x="3096" y="10907"/>
                    <a:pt x="3099" y="10880"/>
                    <a:pt x="3099" y="10856"/>
                  </a:cubicBezTo>
                  <a:lnTo>
                    <a:pt x="3099" y="2869"/>
                  </a:lnTo>
                  <a:cubicBezTo>
                    <a:pt x="3099" y="1909"/>
                    <a:pt x="3875" y="1133"/>
                    <a:pt x="4835" y="1133"/>
                  </a:cubicBezTo>
                  <a:close/>
                  <a:moveTo>
                    <a:pt x="4835" y="1"/>
                  </a:moveTo>
                  <a:cubicBezTo>
                    <a:pt x="3250" y="1"/>
                    <a:pt x="1966" y="1284"/>
                    <a:pt x="1966" y="2869"/>
                  </a:cubicBezTo>
                  <a:lnTo>
                    <a:pt x="1966" y="10596"/>
                  </a:lnTo>
                  <a:cubicBezTo>
                    <a:pt x="750" y="11532"/>
                    <a:pt x="34" y="12979"/>
                    <a:pt x="25" y="14515"/>
                  </a:cubicBezTo>
                  <a:cubicBezTo>
                    <a:pt x="1" y="17188"/>
                    <a:pt x="2163" y="19368"/>
                    <a:pt x="4835" y="19368"/>
                  </a:cubicBezTo>
                  <a:cubicBezTo>
                    <a:pt x="7510" y="19368"/>
                    <a:pt x="9669" y="17188"/>
                    <a:pt x="9648" y="14515"/>
                  </a:cubicBezTo>
                  <a:cubicBezTo>
                    <a:pt x="9648" y="13688"/>
                    <a:pt x="9443" y="12879"/>
                    <a:pt x="9053" y="12151"/>
                  </a:cubicBezTo>
                  <a:cubicBezTo>
                    <a:pt x="8724" y="11541"/>
                    <a:pt x="8265" y="11010"/>
                    <a:pt x="7709" y="10596"/>
                  </a:cubicBezTo>
                  <a:lnTo>
                    <a:pt x="7703" y="2869"/>
                  </a:lnTo>
                  <a:cubicBezTo>
                    <a:pt x="7703" y="1284"/>
                    <a:pt x="6420" y="1"/>
                    <a:pt x="4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649" name="Google Shape;13649;p64"/>
          <p:cNvGrpSpPr/>
          <p:nvPr/>
        </p:nvGrpSpPr>
        <p:grpSpPr>
          <a:xfrm>
            <a:off x="7566351" y="2707678"/>
            <a:ext cx="339007" cy="338901"/>
            <a:chOff x="4460225" y="3211300"/>
            <a:chExt cx="481475" cy="481325"/>
          </a:xfrm>
        </p:grpSpPr>
        <p:sp>
          <p:nvSpPr>
            <p:cNvPr id="13650" name="Google Shape;13650;p64"/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51" name="Google Shape;13651;p64"/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652" name="Google Shape;13652;p64"/>
          <p:cNvSpPr/>
          <p:nvPr/>
        </p:nvSpPr>
        <p:spPr>
          <a:xfrm>
            <a:off x="7990101" y="2726454"/>
            <a:ext cx="340186" cy="300545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653" name="Google Shape;13653;p64"/>
          <p:cNvGrpSpPr/>
          <p:nvPr/>
        </p:nvGrpSpPr>
        <p:grpSpPr>
          <a:xfrm>
            <a:off x="6859688" y="3985756"/>
            <a:ext cx="342034" cy="280654"/>
            <a:chOff x="5647000" y="3252650"/>
            <a:chExt cx="485775" cy="398600"/>
          </a:xfrm>
        </p:grpSpPr>
        <p:sp>
          <p:nvSpPr>
            <p:cNvPr id="13654" name="Google Shape;13654;p64"/>
            <p:cNvSpPr/>
            <p:nvPr/>
          </p:nvSpPr>
          <p:spPr>
            <a:xfrm>
              <a:off x="5762575" y="3252650"/>
              <a:ext cx="113250" cy="143825"/>
            </a:xfrm>
            <a:custGeom>
              <a:avLst/>
              <a:gdLst/>
              <a:ahLst/>
              <a:cxnLst/>
              <a:rect l="l" t="t" r="r" b="b"/>
              <a:pathLst>
                <a:path w="4530" h="5753" extrusionOk="0">
                  <a:moveTo>
                    <a:pt x="2265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6" y="2501"/>
                    <a:pt x="3397" y="3147"/>
                    <a:pt x="3397" y="3488"/>
                  </a:cubicBezTo>
                  <a:cubicBezTo>
                    <a:pt x="3397" y="4113"/>
                    <a:pt x="2890" y="4621"/>
                    <a:pt x="2265" y="4621"/>
                  </a:cubicBezTo>
                  <a:cubicBezTo>
                    <a:pt x="1637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0" y="1348"/>
                    <a:pt x="2144" y="1133"/>
                    <a:pt x="2265" y="1133"/>
                  </a:cubicBezTo>
                  <a:close/>
                  <a:moveTo>
                    <a:pt x="2265" y="1"/>
                  </a:moveTo>
                  <a:cubicBezTo>
                    <a:pt x="1613" y="1"/>
                    <a:pt x="1024" y="493"/>
                    <a:pt x="556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0"/>
                    <a:pt x="2265" y="5753"/>
                  </a:cubicBezTo>
                  <a:cubicBezTo>
                    <a:pt x="3515" y="5750"/>
                    <a:pt x="4527" y="4738"/>
                    <a:pt x="4530" y="3488"/>
                  </a:cubicBezTo>
                  <a:cubicBezTo>
                    <a:pt x="4530" y="2909"/>
                    <a:pt x="4309" y="2096"/>
                    <a:pt x="3971" y="1423"/>
                  </a:cubicBezTo>
                  <a:cubicBezTo>
                    <a:pt x="3503" y="493"/>
                    <a:pt x="2914" y="1"/>
                    <a:pt x="22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55" name="Google Shape;13655;p64"/>
            <p:cNvSpPr/>
            <p:nvPr/>
          </p:nvSpPr>
          <p:spPr>
            <a:xfrm>
              <a:off x="5647000" y="3371750"/>
              <a:ext cx="124425" cy="136450"/>
            </a:xfrm>
            <a:custGeom>
              <a:avLst/>
              <a:gdLst/>
              <a:ahLst/>
              <a:cxnLst/>
              <a:rect l="l" t="t" r="r" b="b"/>
              <a:pathLst>
                <a:path w="4977" h="5458" extrusionOk="0">
                  <a:moveTo>
                    <a:pt x="1510" y="1131"/>
                  </a:moveTo>
                  <a:cubicBezTo>
                    <a:pt x="1680" y="1131"/>
                    <a:pt x="1994" y="1221"/>
                    <a:pt x="2422" y="1496"/>
                  </a:cubicBezTo>
                  <a:cubicBezTo>
                    <a:pt x="2969" y="1852"/>
                    <a:pt x="3425" y="2333"/>
                    <a:pt x="3594" y="2625"/>
                  </a:cubicBezTo>
                  <a:cubicBezTo>
                    <a:pt x="3908" y="3166"/>
                    <a:pt x="3721" y="3860"/>
                    <a:pt x="3180" y="4171"/>
                  </a:cubicBezTo>
                  <a:cubicBezTo>
                    <a:pt x="3000" y="4276"/>
                    <a:pt x="2801" y="4325"/>
                    <a:pt x="2603" y="4325"/>
                  </a:cubicBezTo>
                  <a:cubicBezTo>
                    <a:pt x="2200" y="4325"/>
                    <a:pt x="1804" y="4120"/>
                    <a:pt x="1595" y="3758"/>
                  </a:cubicBezTo>
                  <a:cubicBezTo>
                    <a:pt x="1423" y="3462"/>
                    <a:pt x="1233" y="2828"/>
                    <a:pt x="1193" y="2191"/>
                  </a:cubicBezTo>
                  <a:cubicBezTo>
                    <a:pt x="1157" y="1538"/>
                    <a:pt x="1296" y="1212"/>
                    <a:pt x="1399" y="1155"/>
                  </a:cubicBezTo>
                  <a:cubicBezTo>
                    <a:pt x="1432" y="1137"/>
                    <a:pt x="1471" y="1131"/>
                    <a:pt x="1510" y="1131"/>
                  </a:cubicBezTo>
                  <a:close/>
                  <a:moveTo>
                    <a:pt x="1512" y="1"/>
                  </a:moveTo>
                  <a:cubicBezTo>
                    <a:pt x="1262" y="1"/>
                    <a:pt x="1033" y="59"/>
                    <a:pt x="831" y="177"/>
                  </a:cubicBezTo>
                  <a:cubicBezTo>
                    <a:pt x="269" y="500"/>
                    <a:pt x="1" y="1221"/>
                    <a:pt x="61" y="2260"/>
                  </a:cubicBezTo>
                  <a:cubicBezTo>
                    <a:pt x="106" y="3012"/>
                    <a:pt x="324" y="3821"/>
                    <a:pt x="614" y="4325"/>
                  </a:cubicBezTo>
                  <a:cubicBezTo>
                    <a:pt x="919" y="4851"/>
                    <a:pt x="1420" y="5231"/>
                    <a:pt x="2009" y="5382"/>
                  </a:cubicBezTo>
                  <a:cubicBezTo>
                    <a:pt x="2205" y="5431"/>
                    <a:pt x="2404" y="5458"/>
                    <a:pt x="2607" y="5458"/>
                  </a:cubicBezTo>
                  <a:cubicBezTo>
                    <a:pt x="2609" y="5458"/>
                    <a:pt x="2612" y="5458"/>
                    <a:pt x="2615" y="5458"/>
                  </a:cubicBezTo>
                  <a:cubicBezTo>
                    <a:pt x="3421" y="5458"/>
                    <a:pt x="4166" y="5026"/>
                    <a:pt x="4572" y="4328"/>
                  </a:cubicBezTo>
                  <a:cubicBezTo>
                    <a:pt x="4977" y="3628"/>
                    <a:pt x="4977" y="2761"/>
                    <a:pt x="4572" y="2061"/>
                  </a:cubicBezTo>
                  <a:cubicBezTo>
                    <a:pt x="4282" y="1560"/>
                    <a:pt x="3678" y="968"/>
                    <a:pt x="3035" y="548"/>
                  </a:cubicBezTo>
                  <a:cubicBezTo>
                    <a:pt x="2471" y="185"/>
                    <a:pt x="1957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56" name="Google Shape;13656;p64"/>
            <p:cNvSpPr/>
            <p:nvPr/>
          </p:nvSpPr>
          <p:spPr>
            <a:xfrm>
              <a:off x="5904100" y="3252650"/>
              <a:ext cx="113275" cy="143825"/>
            </a:xfrm>
            <a:custGeom>
              <a:avLst/>
              <a:gdLst/>
              <a:ahLst/>
              <a:cxnLst/>
              <a:rect l="l" t="t" r="r" b="b"/>
              <a:pathLst>
                <a:path w="4531" h="5753" extrusionOk="0">
                  <a:moveTo>
                    <a:pt x="2266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7" y="2501"/>
                    <a:pt x="3398" y="3147"/>
                    <a:pt x="3398" y="3488"/>
                  </a:cubicBezTo>
                  <a:cubicBezTo>
                    <a:pt x="3398" y="4113"/>
                    <a:pt x="2891" y="4621"/>
                    <a:pt x="2266" y="4621"/>
                  </a:cubicBezTo>
                  <a:cubicBezTo>
                    <a:pt x="1638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1" y="1348"/>
                    <a:pt x="2145" y="1133"/>
                    <a:pt x="2266" y="1133"/>
                  </a:cubicBezTo>
                  <a:close/>
                  <a:moveTo>
                    <a:pt x="2266" y="1"/>
                  </a:moveTo>
                  <a:cubicBezTo>
                    <a:pt x="1613" y="1"/>
                    <a:pt x="1025" y="493"/>
                    <a:pt x="557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3"/>
                    <a:pt x="2266" y="5753"/>
                  </a:cubicBezTo>
                  <a:cubicBezTo>
                    <a:pt x="3516" y="5753"/>
                    <a:pt x="4530" y="4738"/>
                    <a:pt x="4530" y="3488"/>
                  </a:cubicBezTo>
                  <a:cubicBezTo>
                    <a:pt x="4530" y="2909"/>
                    <a:pt x="4310" y="2096"/>
                    <a:pt x="3972" y="1423"/>
                  </a:cubicBezTo>
                  <a:cubicBezTo>
                    <a:pt x="3507" y="493"/>
                    <a:pt x="2915" y="1"/>
                    <a:pt x="22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57" name="Google Shape;13657;p64"/>
            <p:cNvSpPr/>
            <p:nvPr/>
          </p:nvSpPr>
          <p:spPr>
            <a:xfrm>
              <a:off x="5996750" y="3371150"/>
              <a:ext cx="136025" cy="136525"/>
            </a:xfrm>
            <a:custGeom>
              <a:avLst/>
              <a:gdLst/>
              <a:ahLst/>
              <a:cxnLst/>
              <a:rect l="l" t="t" r="r" b="b"/>
              <a:pathLst>
                <a:path w="5441" h="5461" extrusionOk="0">
                  <a:moveTo>
                    <a:pt x="3955" y="1136"/>
                  </a:moveTo>
                  <a:cubicBezTo>
                    <a:pt x="3986" y="1136"/>
                    <a:pt x="4019" y="1143"/>
                    <a:pt x="4049" y="1158"/>
                  </a:cubicBezTo>
                  <a:cubicBezTo>
                    <a:pt x="4152" y="1218"/>
                    <a:pt x="4290" y="1541"/>
                    <a:pt x="4251" y="2194"/>
                  </a:cubicBezTo>
                  <a:cubicBezTo>
                    <a:pt x="4215" y="2834"/>
                    <a:pt x="4022" y="3468"/>
                    <a:pt x="3853" y="3761"/>
                  </a:cubicBezTo>
                  <a:cubicBezTo>
                    <a:pt x="3644" y="4124"/>
                    <a:pt x="3246" y="4329"/>
                    <a:pt x="2842" y="4329"/>
                  </a:cubicBezTo>
                  <a:cubicBezTo>
                    <a:pt x="2645" y="4329"/>
                    <a:pt x="2447" y="4280"/>
                    <a:pt x="2267" y="4177"/>
                  </a:cubicBezTo>
                  <a:cubicBezTo>
                    <a:pt x="2008" y="4026"/>
                    <a:pt x="1815" y="3779"/>
                    <a:pt x="1739" y="3489"/>
                  </a:cubicBezTo>
                  <a:cubicBezTo>
                    <a:pt x="1661" y="3199"/>
                    <a:pt x="1703" y="2888"/>
                    <a:pt x="1854" y="2628"/>
                  </a:cubicBezTo>
                  <a:cubicBezTo>
                    <a:pt x="2020" y="2338"/>
                    <a:pt x="2479" y="1855"/>
                    <a:pt x="3025" y="1502"/>
                  </a:cubicBezTo>
                  <a:cubicBezTo>
                    <a:pt x="3451" y="1224"/>
                    <a:pt x="3768" y="1137"/>
                    <a:pt x="3937" y="1137"/>
                  </a:cubicBezTo>
                  <a:cubicBezTo>
                    <a:pt x="3943" y="1136"/>
                    <a:pt x="3949" y="1136"/>
                    <a:pt x="3955" y="1136"/>
                  </a:cubicBezTo>
                  <a:close/>
                  <a:moveTo>
                    <a:pt x="3932" y="1"/>
                  </a:moveTo>
                  <a:cubicBezTo>
                    <a:pt x="3486" y="1"/>
                    <a:pt x="2972" y="186"/>
                    <a:pt x="2409" y="551"/>
                  </a:cubicBezTo>
                  <a:cubicBezTo>
                    <a:pt x="1766" y="968"/>
                    <a:pt x="1162" y="1562"/>
                    <a:pt x="872" y="2064"/>
                  </a:cubicBezTo>
                  <a:cubicBezTo>
                    <a:pt x="1" y="3572"/>
                    <a:pt x="1091" y="5461"/>
                    <a:pt x="2834" y="5461"/>
                  </a:cubicBezTo>
                  <a:cubicBezTo>
                    <a:pt x="2835" y="5461"/>
                    <a:pt x="2837" y="5461"/>
                    <a:pt x="2838" y="5461"/>
                  </a:cubicBezTo>
                  <a:cubicBezTo>
                    <a:pt x="3037" y="5461"/>
                    <a:pt x="3240" y="5433"/>
                    <a:pt x="3436" y="5385"/>
                  </a:cubicBezTo>
                  <a:cubicBezTo>
                    <a:pt x="4022" y="5234"/>
                    <a:pt x="4526" y="4854"/>
                    <a:pt x="4831" y="4328"/>
                  </a:cubicBezTo>
                  <a:cubicBezTo>
                    <a:pt x="5121" y="3824"/>
                    <a:pt x="5335" y="3015"/>
                    <a:pt x="5380" y="2260"/>
                  </a:cubicBezTo>
                  <a:cubicBezTo>
                    <a:pt x="5441" y="1221"/>
                    <a:pt x="5175" y="503"/>
                    <a:pt x="4614" y="177"/>
                  </a:cubicBezTo>
                  <a:cubicBezTo>
                    <a:pt x="4410" y="59"/>
                    <a:pt x="4182" y="1"/>
                    <a:pt x="3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58" name="Google Shape;13658;p64"/>
            <p:cNvSpPr/>
            <p:nvPr/>
          </p:nvSpPr>
          <p:spPr>
            <a:xfrm>
              <a:off x="5734275" y="3424700"/>
              <a:ext cx="311325" cy="226550"/>
            </a:xfrm>
            <a:custGeom>
              <a:avLst/>
              <a:gdLst/>
              <a:ahLst/>
              <a:cxnLst/>
              <a:rect l="l" t="t" r="r" b="b"/>
              <a:pathLst>
                <a:path w="12453" h="9062" extrusionOk="0">
                  <a:moveTo>
                    <a:pt x="6226" y="1135"/>
                  </a:moveTo>
                  <a:cubicBezTo>
                    <a:pt x="8575" y="1135"/>
                    <a:pt x="9059" y="1815"/>
                    <a:pt x="9059" y="2832"/>
                  </a:cubicBezTo>
                  <a:lnTo>
                    <a:pt x="9059" y="3159"/>
                  </a:lnTo>
                  <a:cubicBezTo>
                    <a:pt x="9056" y="3850"/>
                    <a:pt x="9472" y="4472"/>
                    <a:pt x="10115" y="4732"/>
                  </a:cubicBezTo>
                  <a:cubicBezTo>
                    <a:pt x="10846" y="5031"/>
                    <a:pt x="11323" y="5619"/>
                    <a:pt x="11323" y="6229"/>
                  </a:cubicBezTo>
                  <a:cubicBezTo>
                    <a:pt x="11323" y="6658"/>
                    <a:pt x="11103" y="7069"/>
                    <a:pt x="10704" y="7389"/>
                  </a:cubicBezTo>
                  <a:cubicBezTo>
                    <a:pt x="10269" y="7736"/>
                    <a:pt x="9687" y="7929"/>
                    <a:pt x="9059" y="7929"/>
                  </a:cubicBezTo>
                  <a:cubicBezTo>
                    <a:pt x="9046" y="7929"/>
                    <a:pt x="9034" y="7929"/>
                    <a:pt x="9021" y="7929"/>
                  </a:cubicBezTo>
                  <a:cubicBezTo>
                    <a:pt x="8787" y="7929"/>
                    <a:pt x="8554" y="7902"/>
                    <a:pt x="8328" y="7848"/>
                  </a:cubicBezTo>
                  <a:cubicBezTo>
                    <a:pt x="7639" y="7673"/>
                    <a:pt x="6933" y="7585"/>
                    <a:pt x="6223" y="7585"/>
                  </a:cubicBezTo>
                  <a:cubicBezTo>
                    <a:pt x="5517" y="7585"/>
                    <a:pt x="4813" y="7673"/>
                    <a:pt x="4128" y="7848"/>
                  </a:cubicBezTo>
                  <a:cubicBezTo>
                    <a:pt x="3901" y="7902"/>
                    <a:pt x="3666" y="7929"/>
                    <a:pt x="3434" y="7929"/>
                  </a:cubicBezTo>
                  <a:cubicBezTo>
                    <a:pt x="3422" y="7929"/>
                    <a:pt x="3409" y="7929"/>
                    <a:pt x="3397" y="7929"/>
                  </a:cubicBezTo>
                  <a:cubicBezTo>
                    <a:pt x="2769" y="7929"/>
                    <a:pt x="2183" y="7736"/>
                    <a:pt x="1748" y="7389"/>
                  </a:cubicBezTo>
                  <a:cubicBezTo>
                    <a:pt x="1350" y="7069"/>
                    <a:pt x="1133" y="6658"/>
                    <a:pt x="1133" y="6229"/>
                  </a:cubicBezTo>
                  <a:cubicBezTo>
                    <a:pt x="1133" y="5619"/>
                    <a:pt x="1604" y="5031"/>
                    <a:pt x="2340" y="4732"/>
                  </a:cubicBezTo>
                  <a:cubicBezTo>
                    <a:pt x="2980" y="4472"/>
                    <a:pt x="3397" y="3850"/>
                    <a:pt x="3397" y="3159"/>
                  </a:cubicBezTo>
                  <a:lnTo>
                    <a:pt x="3397" y="2832"/>
                  </a:lnTo>
                  <a:cubicBezTo>
                    <a:pt x="3397" y="1815"/>
                    <a:pt x="3877" y="1135"/>
                    <a:pt x="6226" y="1135"/>
                  </a:cubicBezTo>
                  <a:close/>
                  <a:moveTo>
                    <a:pt x="6226" y="0"/>
                  </a:moveTo>
                  <a:cubicBezTo>
                    <a:pt x="5034" y="0"/>
                    <a:pt x="4185" y="157"/>
                    <a:pt x="3557" y="498"/>
                  </a:cubicBezTo>
                  <a:cubicBezTo>
                    <a:pt x="2700" y="960"/>
                    <a:pt x="2262" y="1745"/>
                    <a:pt x="2262" y="2829"/>
                  </a:cubicBezTo>
                  <a:lnTo>
                    <a:pt x="2262" y="3156"/>
                  </a:lnTo>
                  <a:cubicBezTo>
                    <a:pt x="2265" y="3388"/>
                    <a:pt x="2123" y="3593"/>
                    <a:pt x="1912" y="3681"/>
                  </a:cubicBezTo>
                  <a:cubicBezTo>
                    <a:pt x="749" y="4158"/>
                    <a:pt x="0" y="5157"/>
                    <a:pt x="0" y="6229"/>
                  </a:cubicBezTo>
                  <a:cubicBezTo>
                    <a:pt x="0" y="7790"/>
                    <a:pt x="1522" y="9062"/>
                    <a:pt x="3397" y="9062"/>
                  </a:cubicBezTo>
                  <a:cubicBezTo>
                    <a:pt x="3409" y="9062"/>
                    <a:pt x="3421" y="9062"/>
                    <a:pt x="3433" y="9062"/>
                  </a:cubicBezTo>
                  <a:cubicBezTo>
                    <a:pt x="3760" y="9062"/>
                    <a:pt x="4088" y="9022"/>
                    <a:pt x="4409" y="8944"/>
                  </a:cubicBezTo>
                  <a:cubicBezTo>
                    <a:pt x="5005" y="8793"/>
                    <a:pt x="5616" y="8717"/>
                    <a:pt x="6228" y="8717"/>
                  </a:cubicBezTo>
                  <a:cubicBezTo>
                    <a:pt x="6839" y="8717"/>
                    <a:pt x="7451" y="8793"/>
                    <a:pt x="8047" y="8944"/>
                  </a:cubicBezTo>
                  <a:cubicBezTo>
                    <a:pt x="8366" y="9022"/>
                    <a:pt x="8691" y="9059"/>
                    <a:pt x="9017" y="9059"/>
                  </a:cubicBezTo>
                  <a:cubicBezTo>
                    <a:pt x="9030" y="9059"/>
                    <a:pt x="9043" y="9059"/>
                    <a:pt x="9056" y="9059"/>
                  </a:cubicBezTo>
                  <a:cubicBezTo>
                    <a:pt x="10931" y="9059"/>
                    <a:pt x="12452" y="7787"/>
                    <a:pt x="12452" y="6226"/>
                  </a:cubicBezTo>
                  <a:cubicBezTo>
                    <a:pt x="12452" y="5154"/>
                    <a:pt x="11704" y="4155"/>
                    <a:pt x="10541" y="3681"/>
                  </a:cubicBezTo>
                  <a:cubicBezTo>
                    <a:pt x="10330" y="3593"/>
                    <a:pt x="10188" y="3388"/>
                    <a:pt x="10188" y="3156"/>
                  </a:cubicBezTo>
                  <a:lnTo>
                    <a:pt x="10188" y="2829"/>
                  </a:lnTo>
                  <a:cubicBezTo>
                    <a:pt x="10188" y="1745"/>
                    <a:pt x="9753" y="960"/>
                    <a:pt x="8896" y="498"/>
                  </a:cubicBezTo>
                  <a:cubicBezTo>
                    <a:pt x="8267" y="157"/>
                    <a:pt x="7419" y="0"/>
                    <a:pt x="6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659" name="Google Shape;13659;p64"/>
          <p:cNvGrpSpPr/>
          <p:nvPr/>
        </p:nvGrpSpPr>
        <p:grpSpPr>
          <a:xfrm>
            <a:off x="5165128" y="3991768"/>
            <a:ext cx="326536" cy="268454"/>
            <a:chOff x="6242450" y="3252800"/>
            <a:chExt cx="484475" cy="398300"/>
          </a:xfrm>
        </p:grpSpPr>
        <p:sp>
          <p:nvSpPr>
            <p:cNvPr id="13660" name="Google Shape;13660;p64"/>
            <p:cNvSpPr/>
            <p:nvPr/>
          </p:nvSpPr>
          <p:spPr>
            <a:xfrm>
              <a:off x="6626825" y="342717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4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61" name="Google Shape;13661;p64"/>
            <p:cNvSpPr/>
            <p:nvPr/>
          </p:nvSpPr>
          <p:spPr>
            <a:xfrm>
              <a:off x="6508150" y="3418300"/>
              <a:ext cx="45550" cy="68400"/>
            </a:xfrm>
            <a:custGeom>
              <a:avLst/>
              <a:gdLst/>
              <a:ahLst/>
              <a:cxnLst/>
              <a:rect l="l" t="t" r="r" b="b"/>
              <a:pathLst>
                <a:path w="1822" h="2736" extrusionOk="0">
                  <a:moveTo>
                    <a:pt x="1062" y="0"/>
                  </a:moveTo>
                  <a:cubicBezTo>
                    <a:pt x="917" y="0"/>
                    <a:pt x="772" y="55"/>
                    <a:pt x="662" y="166"/>
                  </a:cubicBezTo>
                  <a:cubicBezTo>
                    <a:pt x="1" y="830"/>
                    <a:pt x="1" y="1905"/>
                    <a:pt x="662" y="2569"/>
                  </a:cubicBezTo>
                  <a:cubicBezTo>
                    <a:pt x="768" y="2675"/>
                    <a:pt x="912" y="2732"/>
                    <a:pt x="1063" y="2735"/>
                  </a:cubicBezTo>
                  <a:cubicBezTo>
                    <a:pt x="1568" y="2732"/>
                    <a:pt x="1821" y="2122"/>
                    <a:pt x="1462" y="1766"/>
                  </a:cubicBezTo>
                  <a:cubicBezTo>
                    <a:pt x="1242" y="1545"/>
                    <a:pt x="1242" y="1186"/>
                    <a:pt x="1462" y="966"/>
                  </a:cubicBezTo>
                  <a:cubicBezTo>
                    <a:pt x="1685" y="745"/>
                    <a:pt x="1685" y="386"/>
                    <a:pt x="1462" y="166"/>
                  </a:cubicBezTo>
                  <a:cubicBezTo>
                    <a:pt x="1352" y="55"/>
                    <a:pt x="1207" y="0"/>
                    <a:pt x="10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62" name="Google Shape;13662;p64"/>
            <p:cNvSpPr/>
            <p:nvPr/>
          </p:nvSpPr>
          <p:spPr>
            <a:xfrm>
              <a:off x="6242450" y="3252800"/>
              <a:ext cx="484475" cy="398300"/>
            </a:xfrm>
            <a:custGeom>
              <a:avLst/>
              <a:gdLst/>
              <a:ahLst/>
              <a:cxnLst/>
              <a:rect l="l" t="t" r="r" b="b"/>
              <a:pathLst>
                <a:path w="19379" h="15932" extrusionOk="0">
                  <a:moveTo>
                    <a:pt x="9593" y="1178"/>
                  </a:moveTo>
                  <a:cubicBezTo>
                    <a:pt x="11124" y="1417"/>
                    <a:pt x="12374" y="2528"/>
                    <a:pt x="12794" y="4017"/>
                  </a:cubicBezTo>
                  <a:cubicBezTo>
                    <a:pt x="12443" y="4032"/>
                    <a:pt x="12093" y="4065"/>
                    <a:pt x="11746" y="4116"/>
                  </a:cubicBezTo>
                  <a:cubicBezTo>
                    <a:pt x="10595" y="3543"/>
                    <a:pt x="9792" y="2450"/>
                    <a:pt x="9593" y="1178"/>
                  </a:cubicBezTo>
                  <a:close/>
                  <a:moveTo>
                    <a:pt x="1697" y="2890"/>
                  </a:moveTo>
                  <a:cubicBezTo>
                    <a:pt x="3790" y="2894"/>
                    <a:pt x="5520" y="4524"/>
                    <a:pt x="5653" y="6613"/>
                  </a:cubicBezTo>
                  <a:lnTo>
                    <a:pt x="4360" y="5321"/>
                  </a:lnTo>
                  <a:cubicBezTo>
                    <a:pt x="4250" y="5211"/>
                    <a:pt x="4105" y="5156"/>
                    <a:pt x="3960" y="5156"/>
                  </a:cubicBezTo>
                  <a:cubicBezTo>
                    <a:pt x="3815" y="5156"/>
                    <a:pt x="3670" y="5211"/>
                    <a:pt x="3560" y="5321"/>
                  </a:cubicBezTo>
                  <a:cubicBezTo>
                    <a:pt x="3340" y="5542"/>
                    <a:pt x="3340" y="5901"/>
                    <a:pt x="3560" y="6121"/>
                  </a:cubicBezTo>
                  <a:lnTo>
                    <a:pt x="4852" y="7414"/>
                  </a:lnTo>
                  <a:cubicBezTo>
                    <a:pt x="2763" y="7281"/>
                    <a:pt x="1132" y="5551"/>
                    <a:pt x="1132" y="3458"/>
                  </a:cubicBezTo>
                  <a:lnTo>
                    <a:pt x="1129" y="3458"/>
                  </a:lnTo>
                  <a:lnTo>
                    <a:pt x="1129" y="2890"/>
                  </a:lnTo>
                  <a:close/>
                  <a:moveTo>
                    <a:pt x="15511" y="5593"/>
                  </a:moveTo>
                  <a:cubicBezTo>
                    <a:pt x="16553" y="6067"/>
                    <a:pt x="17477" y="6888"/>
                    <a:pt x="18135" y="7966"/>
                  </a:cubicBezTo>
                  <a:cubicBezTo>
                    <a:pt x="17471" y="9056"/>
                    <a:pt x="16532" y="9887"/>
                    <a:pt x="15472" y="10358"/>
                  </a:cubicBezTo>
                  <a:cubicBezTo>
                    <a:pt x="13748" y="9228"/>
                    <a:pt x="13766" y="6695"/>
                    <a:pt x="15511" y="5593"/>
                  </a:cubicBezTo>
                  <a:close/>
                  <a:moveTo>
                    <a:pt x="13326" y="5134"/>
                  </a:moveTo>
                  <a:cubicBezTo>
                    <a:pt x="13345" y="5134"/>
                    <a:pt x="13363" y="5134"/>
                    <a:pt x="13382" y="5134"/>
                  </a:cubicBezTo>
                  <a:cubicBezTo>
                    <a:pt x="13417" y="5140"/>
                    <a:pt x="13451" y="5143"/>
                    <a:pt x="13485" y="5143"/>
                  </a:cubicBezTo>
                  <a:cubicBezTo>
                    <a:pt x="13504" y="5143"/>
                    <a:pt x="13523" y="5142"/>
                    <a:pt x="13542" y="5140"/>
                  </a:cubicBezTo>
                  <a:cubicBezTo>
                    <a:pt x="13548" y="5140"/>
                    <a:pt x="13554" y="5137"/>
                    <a:pt x="13560" y="5137"/>
                  </a:cubicBezTo>
                  <a:cubicBezTo>
                    <a:pt x="13775" y="5143"/>
                    <a:pt x="13989" y="5161"/>
                    <a:pt x="14204" y="5197"/>
                  </a:cubicBezTo>
                  <a:cubicBezTo>
                    <a:pt x="12688" y="6728"/>
                    <a:pt x="12676" y="9189"/>
                    <a:pt x="14170" y="10738"/>
                  </a:cubicBezTo>
                  <a:cubicBezTo>
                    <a:pt x="13968" y="10771"/>
                    <a:pt x="13763" y="10789"/>
                    <a:pt x="13560" y="10792"/>
                  </a:cubicBezTo>
                  <a:lnTo>
                    <a:pt x="13542" y="10792"/>
                  </a:lnTo>
                  <a:cubicBezTo>
                    <a:pt x="13520" y="10789"/>
                    <a:pt x="13497" y="10787"/>
                    <a:pt x="13475" y="10787"/>
                  </a:cubicBezTo>
                  <a:cubicBezTo>
                    <a:pt x="13444" y="10787"/>
                    <a:pt x="13414" y="10790"/>
                    <a:pt x="13382" y="10795"/>
                  </a:cubicBezTo>
                  <a:cubicBezTo>
                    <a:pt x="13362" y="10796"/>
                    <a:pt x="13341" y="10796"/>
                    <a:pt x="13321" y="10796"/>
                  </a:cubicBezTo>
                  <a:cubicBezTo>
                    <a:pt x="12807" y="10796"/>
                    <a:pt x="12296" y="10759"/>
                    <a:pt x="11788" y="10684"/>
                  </a:cubicBezTo>
                  <a:cubicBezTo>
                    <a:pt x="11755" y="10675"/>
                    <a:pt x="11722" y="10672"/>
                    <a:pt x="11691" y="10669"/>
                  </a:cubicBezTo>
                  <a:cubicBezTo>
                    <a:pt x="9931" y="10370"/>
                    <a:pt x="8938" y="9530"/>
                    <a:pt x="7114" y="7990"/>
                  </a:cubicBezTo>
                  <a:lnTo>
                    <a:pt x="7105" y="7987"/>
                  </a:lnTo>
                  <a:lnTo>
                    <a:pt x="7177" y="7927"/>
                  </a:lnTo>
                  <a:cubicBezTo>
                    <a:pt x="8986" y="6402"/>
                    <a:pt x="9973" y="5569"/>
                    <a:pt x="11691" y="5267"/>
                  </a:cubicBezTo>
                  <a:cubicBezTo>
                    <a:pt x="11731" y="5264"/>
                    <a:pt x="11767" y="5258"/>
                    <a:pt x="11806" y="5249"/>
                  </a:cubicBezTo>
                  <a:cubicBezTo>
                    <a:pt x="12310" y="5173"/>
                    <a:pt x="12816" y="5134"/>
                    <a:pt x="13326" y="5134"/>
                  </a:cubicBezTo>
                  <a:close/>
                  <a:moveTo>
                    <a:pt x="4852" y="8561"/>
                  </a:moveTo>
                  <a:lnTo>
                    <a:pt x="3560" y="9850"/>
                  </a:lnTo>
                  <a:cubicBezTo>
                    <a:pt x="3340" y="10071"/>
                    <a:pt x="3340" y="10430"/>
                    <a:pt x="3560" y="10650"/>
                  </a:cubicBezTo>
                  <a:cubicBezTo>
                    <a:pt x="3670" y="10762"/>
                    <a:pt x="3815" y="10818"/>
                    <a:pt x="3960" y="10818"/>
                  </a:cubicBezTo>
                  <a:cubicBezTo>
                    <a:pt x="4105" y="10818"/>
                    <a:pt x="4250" y="10762"/>
                    <a:pt x="4360" y="10650"/>
                  </a:cubicBezTo>
                  <a:lnTo>
                    <a:pt x="5653" y="9361"/>
                  </a:lnTo>
                  <a:lnTo>
                    <a:pt x="5653" y="9361"/>
                  </a:lnTo>
                  <a:cubicBezTo>
                    <a:pt x="5520" y="11451"/>
                    <a:pt x="3790" y="13078"/>
                    <a:pt x="1697" y="13081"/>
                  </a:cubicBezTo>
                  <a:lnTo>
                    <a:pt x="1129" y="13081"/>
                  </a:lnTo>
                  <a:lnTo>
                    <a:pt x="1129" y="12517"/>
                  </a:lnTo>
                  <a:cubicBezTo>
                    <a:pt x="1132" y="10421"/>
                    <a:pt x="2760" y="8691"/>
                    <a:pt x="4852" y="8561"/>
                  </a:cubicBezTo>
                  <a:close/>
                  <a:moveTo>
                    <a:pt x="11734" y="11822"/>
                  </a:moveTo>
                  <a:cubicBezTo>
                    <a:pt x="12066" y="11870"/>
                    <a:pt x="12416" y="11901"/>
                    <a:pt x="12794" y="11916"/>
                  </a:cubicBezTo>
                  <a:cubicBezTo>
                    <a:pt x="12374" y="13407"/>
                    <a:pt x="11121" y="14515"/>
                    <a:pt x="9593" y="14754"/>
                  </a:cubicBezTo>
                  <a:cubicBezTo>
                    <a:pt x="9792" y="13489"/>
                    <a:pt x="10589" y="12396"/>
                    <a:pt x="11734" y="11822"/>
                  </a:cubicBezTo>
                  <a:close/>
                  <a:moveTo>
                    <a:pt x="8986" y="1"/>
                  </a:moveTo>
                  <a:cubicBezTo>
                    <a:pt x="8984" y="1"/>
                    <a:pt x="8982" y="1"/>
                    <a:pt x="8980" y="1"/>
                  </a:cubicBezTo>
                  <a:cubicBezTo>
                    <a:pt x="8666" y="1"/>
                    <a:pt x="8412" y="255"/>
                    <a:pt x="8412" y="566"/>
                  </a:cubicBezTo>
                  <a:cubicBezTo>
                    <a:pt x="8415" y="2084"/>
                    <a:pt x="9092" y="3522"/>
                    <a:pt x="10257" y="4491"/>
                  </a:cubicBezTo>
                  <a:cubicBezTo>
                    <a:pt x="9019" y="4950"/>
                    <a:pt x="8044" y="5720"/>
                    <a:pt x="6794" y="6774"/>
                  </a:cubicBezTo>
                  <a:cubicBezTo>
                    <a:pt x="6749" y="4002"/>
                    <a:pt x="4481" y="1761"/>
                    <a:pt x="1697" y="1761"/>
                  </a:cubicBezTo>
                  <a:lnTo>
                    <a:pt x="565" y="1761"/>
                  </a:lnTo>
                  <a:cubicBezTo>
                    <a:pt x="251" y="1761"/>
                    <a:pt x="0" y="2015"/>
                    <a:pt x="0" y="2326"/>
                  </a:cubicBezTo>
                  <a:lnTo>
                    <a:pt x="0" y="3458"/>
                  </a:lnTo>
                  <a:cubicBezTo>
                    <a:pt x="0" y="5366"/>
                    <a:pt x="1066" y="7115"/>
                    <a:pt x="2763" y="7987"/>
                  </a:cubicBezTo>
                  <a:cubicBezTo>
                    <a:pt x="1066" y="8863"/>
                    <a:pt x="0" y="10611"/>
                    <a:pt x="0" y="12517"/>
                  </a:cubicBezTo>
                  <a:lnTo>
                    <a:pt x="0" y="13649"/>
                  </a:lnTo>
                  <a:cubicBezTo>
                    <a:pt x="0" y="13963"/>
                    <a:pt x="254" y="14213"/>
                    <a:pt x="565" y="14213"/>
                  </a:cubicBezTo>
                  <a:lnTo>
                    <a:pt x="1697" y="14213"/>
                  </a:lnTo>
                  <a:cubicBezTo>
                    <a:pt x="4478" y="14213"/>
                    <a:pt x="6746" y="11973"/>
                    <a:pt x="6794" y="9204"/>
                  </a:cubicBezTo>
                  <a:cubicBezTo>
                    <a:pt x="7808" y="10056"/>
                    <a:pt x="8606" y="10693"/>
                    <a:pt x="9523" y="11149"/>
                  </a:cubicBezTo>
                  <a:cubicBezTo>
                    <a:pt x="9756" y="11263"/>
                    <a:pt x="9998" y="11366"/>
                    <a:pt x="10242" y="11457"/>
                  </a:cubicBezTo>
                  <a:cubicBezTo>
                    <a:pt x="9086" y="12426"/>
                    <a:pt x="8415" y="13857"/>
                    <a:pt x="8412" y="15367"/>
                  </a:cubicBezTo>
                  <a:cubicBezTo>
                    <a:pt x="8412" y="15678"/>
                    <a:pt x="8666" y="15932"/>
                    <a:pt x="8980" y="15932"/>
                  </a:cubicBezTo>
                  <a:cubicBezTo>
                    <a:pt x="8982" y="15932"/>
                    <a:pt x="8984" y="15932"/>
                    <a:pt x="8986" y="15932"/>
                  </a:cubicBezTo>
                  <a:cubicBezTo>
                    <a:pt x="11387" y="15932"/>
                    <a:pt x="13461" y="14254"/>
                    <a:pt x="13962" y="11907"/>
                  </a:cubicBezTo>
                  <a:cubicBezTo>
                    <a:pt x="14971" y="11813"/>
                    <a:pt x="15943" y="11481"/>
                    <a:pt x="16794" y="10934"/>
                  </a:cubicBezTo>
                  <a:cubicBezTo>
                    <a:pt x="17812" y="10288"/>
                    <a:pt x="18672" y="9355"/>
                    <a:pt x="19285" y="8238"/>
                  </a:cubicBezTo>
                  <a:cubicBezTo>
                    <a:pt x="19379" y="8069"/>
                    <a:pt x="19379" y="7864"/>
                    <a:pt x="19285" y="7694"/>
                  </a:cubicBezTo>
                  <a:cubicBezTo>
                    <a:pt x="18672" y="6577"/>
                    <a:pt x="17809" y="5644"/>
                    <a:pt x="16794" y="4998"/>
                  </a:cubicBezTo>
                  <a:cubicBezTo>
                    <a:pt x="15943" y="4452"/>
                    <a:pt x="14971" y="4119"/>
                    <a:pt x="13962" y="4026"/>
                  </a:cubicBezTo>
                  <a:cubicBezTo>
                    <a:pt x="13461" y="1679"/>
                    <a:pt x="11387" y="1"/>
                    <a:pt x="8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663" name="Google Shape;13663;p64"/>
          <p:cNvGrpSpPr/>
          <p:nvPr/>
        </p:nvGrpSpPr>
        <p:grpSpPr>
          <a:xfrm>
            <a:off x="5077111" y="3126102"/>
            <a:ext cx="298978" cy="340168"/>
            <a:chOff x="922025" y="3804850"/>
            <a:chExt cx="424625" cy="483125"/>
          </a:xfrm>
        </p:grpSpPr>
        <p:sp>
          <p:nvSpPr>
            <p:cNvPr id="13664" name="Google Shape;13664;p64"/>
            <p:cNvSpPr/>
            <p:nvPr/>
          </p:nvSpPr>
          <p:spPr>
            <a:xfrm>
              <a:off x="922025" y="3804850"/>
              <a:ext cx="424625" cy="483125"/>
            </a:xfrm>
            <a:custGeom>
              <a:avLst/>
              <a:gdLst/>
              <a:ahLst/>
              <a:cxnLst/>
              <a:rect l="l" t="t" r="r" b="b"/>
              <a:pathLst>
                <a:path w="16985" h="19325" extrusionOk="0">
                  <a:moveTo>
                    <a:pt x="14153" y="1132"/>
                  </a:moveTo>
                  <a:cubicBezTo>
                    <a:pt x="15092" y="1132"/>
                    <a:pt x="15850" y="1893"/>
                    <a:pt x="15853" y="2832"/>
                  </a:cubicBezTo>
                  <a:lnTo>
                    <a:pt x="15853" y="3560"/>
                  </a:lnTo>
                  <a:cubicBezTo>
                    <a:pt x="15472" y="3162"/>
                    <a:pt x="15037" y="2769"/>
                    <a:pt x="14648" y="2558"/>
                  </a:cubicBezTo>
                  <a:cubicBezTo>
                    <a:pt x="14158" y="2296"/>
                    <a:pt x="13305" y="2239"/>
                    <a:pt x="12660" y="2239"/>
                  </a:cubicBezTo>
                  <a:cubicBezTo>
                    <a:pt x="12589" y="2239"/>
                    <a:pt x="12521" y="2239"/>
                    <a:pt x="12456" y="2241"/>
                  </a:cubicBezTo>
                  <a:lnTo>
                    <a:pt x="12456" y="1132"/>
                  </a:lnTo>
                  <a:close/>
                  <a:moveTo>
                    <a:pt x="12611" y="3372"/>
                  </a:moveTo>
                  <a:cubicBezTo>
                    <a:pt x="13207" y="3372"/>
                    <a:pt x="13858" y="3421"/>
                    <a:pt x="14110" y="3557"/>
                  </a:cubicBezTo>
                  <a:cubicBezTo>
                    <a:pt x="14430" y="3726"/>
                    <a:pt x="14844" y="4128"/>
                    <a:pt x="15209" y="4529"/>
                  </a:cubicBezTo>
                  <a:lnTo>
                    <a:pt x="12456" y="4529"/>
                  </a:lnTo>
                  <a:lnTo>
                    <a:pt x="12456" y="3373"/>
                  </a:lnTo>
                  <a:cubicBezTo>
                    <a:pt x="12507" y="3372"/>
                    <a:pt x="12559" y="3372"/>
                    <a:pt x="12611" y="3372"/>
                  </a:cubicBezTo>
                  <a:close/>
                  <a:moveTo>
                    <a:pt x="7927" y="6794"/>
                  </a:moveTo>
                  <a:lnTo>
                    <a:pt x="7927" y="9626"/>
                  </a:lnTo>
                  <a:cubicBezTo>
                    <a:pt x="7924" y="11812"/>
                    <a:pt x="6151" y="13585"/>
                    <a:pt x="3962" y="13588"/>
                  </a:cubicBezTo>
                  <a:lnTo>
                    <a:pt x="3397" y="13588"/>
                  </a:lnTo>
                  <a:lnTo>
                    <a:pt x="3397" y="12455"/>
                  </a:lnTo>
                  <a:lnTo>
                    <a:pt x="3962" y="12455"/>
                  </a:lnTo>
                  <a:cubicBezTo>
                    <a:pt x="5526" y="12452"/>
                    <a:pt x="6791" y="11187"/>
                    <a:pt x="6794" y="9626"/>
                  </a:cubicBezTo>
                  <a:cubicBezTo>
                    <a:pt x="6794" y="9312"/>
                    <a:pt x="6541" y="9058"/>
                    <a:pt x="6227" y="9058"/>
                  </a:cubicBezTo>
                  <a:cubicBezTo>
                    <a:pt x="5913" y="9058"/>
                    <a:pt x="5662" y="9312"/>
                    <a:pt x="5662" y="9626"/>
                  </a:cubicBezTo>
                  <a:cubicBezTo>
                    <a:pt x="5659" y="10562"/>
                    <a:pt x="4901" y="11323"/>
                    <a:pt x="3962" y="11323"/>
                  </a:cubicBezTo>
                  <a:lnTo>
                    <a:pt x="3397" y="11323"/>
                  </a:lnTo>
                  <a:lnTo>
                    <a:pt x="3397" y="10758"/>
                  </a:lnTo>
                  <a:cubicBezTo>
                    <a:pt x="3397" y="8569"/>
                    <a:pt x="5170" y="6797"/>
                    <a:pt x="7359" y="6794"/>
                  </a:cubicBezTo>
                  <a:close/>
                  <a:moveTo>
                    <a:pt x="11323" y="1132"/>
                  </a:moveTo>
                  <a:lnTo>
                    <a:pt x="11323" y="10758"/>
                  </a:lnTo>
                  <a:cubicBezTo>
                    <a:pt x="11320" y="12320"/>
                    <a:pt x="10055" y="13585"/>
                    <a:pt x="8491" y="13588"/>
                  </a:cubicBezTo>
                  <a:lnTo>
                    <a:pt x="7160" y="13588"/>
                  </a:lnTo>
                  <a:cubicBezTo>
                    <a:pt x="8361" y="12621"/>
                    <a:pt x="9059" y="11166"/>
                    <a:pt x="9059" y="9626"/>
                  </a:cubicBezTo>
                  <a:lnTo>
                    <a:pt x="9059" y="6229"/>
                  </a:lnTo>
                  <a:cubicBezTo>
                    <a:pt x="9059" y="5915"/>
                    <a:pt x="8805" y="5662"/>
                    <a:pt x="8491" y="5662"/>
                  </a:cubicBezTo>
                  <a:lnTo>
                    <a:pt x="7359" y="5662"/>
                  </a:lnTo>
                  <a:cubicBezTo>
                    <a:pt x="6779" y="5662"/>
                    <a:pt x="6206" y="5761"/>
                    <a:pt x="5662" y="5954"/>
                  </a:cubicBezTo>
                  <a:lnTo>
                    <a:pt x="5662" y="5097"/>
                  </a:lnTo>
                  <a:cubicBezTo>
                    <a:pt x="5662" y="2908"/>
                    <a:pt x="7434" y="1135"/>
                    <a:pt x="9624" y="1132"/>
                  </a:cubicBezTo>
                  <a:close/>
                  <a:moveTo>
                    <a:pt x="6794" y="14720"/>
                  </a:moveTo>
                  <a:lnTo>
                    <a:pt x="6794" y="16957"/>
                  </a:lnTo>
                  <a:cubicBezTo>
                    <a:pt x="6115" y="16698"/>
                    <a:pt x="5665" y="16049"/>
                    <a:pt x="5662" y="15324"/>
                  </a:cubicBezTo>
                  <a:lnTo>
                    <a:pt x="5662" y="14720"/>
                  </a:lnTo>
                  <a:close/>
                  <a:moveTo>
                    <a:pt x="4530" y="14720"/>
                  </a:moveTo>
                  <a:lnTo>
                    <a:pt x="4530" y="18096"/>
                  </a:lnTo>
                  <a:cubicBezTo>
                    <a:pt x="3850" y="17854"/>
                    <a:pt x="3397" y="17214"/>
                    <a:pt x="3397" y="16495"/>
                  </a:cubicBezTo>
                  <a:lnTo>
                    <a:pt x="3397" y="14720"/>
                  </a:lnTo>
                  <a:close/>
                  <a:moveTo>
                    <a:pt x="3326" y="1"/>
                  </a:moveTo>
                  <a:cubicBezTo>
                    <a:pt x="3182" y="1"/>
                    <a:pt x="3037" y="56"/>
                    <a:pt x="2926" y="166"/>
                  </a:cubicBezTo>
                  <a:cubicBezTo>
                    <a:pt x="2480" y="613"/>
                    <a:pt x="2265" y="1114"/>
                    <a:pt x="2265" y="1700"/>
                  </a:cubicBezTo>
                  <a:cubicBezTo>
                    <a:pt x="2265" y="2950"/>
                    <a:pt x="3277" y="3965"/>
                    <a:pt x="4530" y="3965"/>
                  </a:cubicBezTo>
                  <a:cubicBezTo>
                    <a:pt x="4572" y="3965"/>
                    <a:pt x="4614" y="3965"/>
                    <a:pt x="4657" y="3959"/>
                  </a:cubicBezTo>
                  <a:lnTo>
                    <a:pt x="4657" y="3959"/>
                  </a:lnTo>
                  <a:cubicBezTo>
                    <a:pt x="4572" y="4333"/>
                    <a:pt x="4527" y="4714"/>
                    <a:pt x="4530" y="5097"/>
                  </a:cubicBezTo>
                  <a:lnTo>
                    <a:pt x="4530" y="6522"/>
                  </a:lnTo>
                  <a:cubicBezTo>
                    <a:pt x="3114" y="7467"/>
                    <a:pt x="2265" y="9055"/>
                    <a:pt x="2265" y="10758"/>
                  </a:cubicBezTo>
                  <a:lnTo>
                    <a:pt x="2265" y="13588"/>
                  </a:lnTo>
                  <a:lnTo>
                    <a:pt x="565" y="13588"/>
                  </a:lnTo>
                  <a:cubicBezTo>
                    <a:pt x="251" y="13588"/>
                    <a:pt x="1" y="13841"/>
                    <a:pt x="1" y="14155"/>
                  </a:cubicBezTo>
                  <a:cubicBezTo>
                    <a:pt x="1" y="14466"/>
                    <a:pt x="251" y="14720"/>
                    <a:pt x="565" y="14720"/>
                  </a:cubicBezTo>
                  <a:lnTo>
                    <a:pt x="2265" y="14720"/>
                  </a:lnTo>
                  <a:lnTo>
                    <a:pt x="2265" y="16495"/>
                  </a:lnTo>
                  <a:cubicBezTo>
                    <a:pt x="2265" y="18056"/>
                    <a:pt x="3530" y="19322"/>
                    <a:pt x="5094" y="19325"/>
                  </a:cubicBezTo>
                  <a:cubicBezTo>
                    <a:pt x="5408" y="19325"/>
                    <a:pt x="5662" y="19071"/>
                    <a:pt x="5662" y="18760"/>
                  </a:cubicBezTo>
                  <a:lnTo>
                    <a:pt x="5662" y="17613"/>
                  </a:lnTo>
                  <a:cubicBezTo>
                    <a:pt x="6148" y="17990"/>
                    <a:pt x="6743" y="18192"/>
                    <a:pt x="7359" y="18192"/>
                  </a:cubicBezTo>
                  <a:cubicBezTo>
                    <a:pt x="7673" y="18192"/>
                    <a:pt x="7927" y="17939"/>
                    <a:pt x="7927" y="17628"/>
                  </a:cubicBezTo>
                  <a:lnTo>
                    <a:pt x="7927" y="14720"/>
                  </a:lnTo>
                  <a:lnTo>
                    <a:pt x="9059" y="14720"/>
                  </a:lnTo>
                  <a:lnTo>
                    <a:pt x="9059" y="18760"/>
                  </a:lnTo>
                  <a:cubicBezTo>
                    <a:pt x="9059" y="19071"/>
                    <a:pt x="9309" y="19325"/>
                    <a:pt x="9624" y="19325"/>
                  </a:cubicBezTo>
                  <a:cubicBezTo>
                    <a:pt x="9938" y="19325"/>
                    <a:pt x="10191" y="19071"/>
                    <a:pt x="10191" y="18760"/>
                  </a:cubicBezTo>
                  <a:lnTo>
                    <a:pt x="10191" y="14720"/>
                  </a:lnTo>
                  <a:lnTo>
                    <a:pt x="16417" y="14720"/>
                  </a:lnTo>
                  <a:cubicBezTo>
                    <a:pt x="16731" y="14720"/>
                    <a:pt x="16982" y="14466"/>
                    <a:pt x="16982" y="14155"/>
                  </a:cubicBezTo>
                  <a:cubicBezTo>
                    <a:pt x="16982" y="13841"/>
                    <a:pt x="16731" y="13588"/>
                    <a:pt x="16417" y="13588"/>
                  </a:cubicBezTo>
                  <a:lnTo>
                    <a:pt x="11263" y="13588"/>
                  </a:lnTo>
                  <a:cubicBezTo>
                    <a:pt x="12024" y="12845"/>
                    <a:pt x="12456" y="11821"/>
                    <a:pt x="12456" y="10758"/>
                  </a:cubicBezTo>
                  <a:lnTo>
                    <a:pt x="12456" y="5662"/>
                  </a:lnTo>
                  <a:lnTo>
                    <a:pt x="16417" y="5662"/>
                  </a:lnTo>
                  <a:cubicBezTo>
                    <a:pt x="16435" y="5662"/>
                    <a:pt x="16454" y="5662"/>
                    <a:pt x="16472" y="5659"/>
                  </a:cubicBezTo>
                  <a:lnTo>
                    <a:pt x="16484" y="5659"/>
                  </a:lnTo>
                  <a:cubicBezTo>
                    <a:pt x="16496" y="5659"/>
                    <a:pt x="16511" y="5656"/>
                    <a:pt x="16523" y="5653"/>
                  </a:cubicBezTo>
                  <a:cubicBezTo>
                    <a:pt x="16529" y="5653"/>
                    <a:pt x="16535" y="5653"/>
                    <a:pt x="16538" y="5650"/>
                  </a:cubicBezTo>
                  <a:cubicBezTo>
                    <a:pt x="16550" y="5647"/>
                    <a:pt x="16562" y="5643"/>
                    <a:pt x="16577" y="5640"/>
                  </a:cubicBezTo>
                  <a:lnTo>
                    <a:pt x="16592" y="5637"/>
                  </a:lnTo>
                  <a:cubicBezTo>
                    <a:pt x="16607" y="5631"/>
                    <a:pt x="16623" y="5625"/>
                    <a:pt x="16638" y="5619"/>
                  </a:cubicBezTo>
                  <a:lnTo>
                    <a:pt x="16644" y="5616"/>
                  </a:lnTo>
                  <a:cubicBezTo>
                    <a:pt x="16659" y="5610"/>
                    <a:pt x="16671" y="5604"/>
                    <a:pt x="16683" y="5598"/>
                  </a:cubicBezTo>
                  <a:lnTo>
                    <a:pt x="16701" y="5586"/>
                  </a:lnTo>
                  <a:cubicBezTo>
                    <a:pt x="16710" y="5583"/>
                    <a:pt x="16719" y="5577"/>
                    <a:pt x="16728" y="5571"/>
                  </a:cubicBezTo>
                  <a:cubicBezTo>
                    <a:pt x="16734" y="5568"/>
                    <a:pt x="16740" y="5562"/>
                    <a:pt x="16746" y="5559"/>
                  </a:cubicBezTo>
                  <a:lnTo>
                    <a:pt x="16758" y="5550"/>
                  </a:lnTo>
                  <a:lnTo>
                    <a:pt x="16768" y="5541"/>
                  </a:lnTo>
                  <a:lnTo>
                    <a:pt x="16792" y="5523"/>
                  </a:lnTo>
                  <a:cubicBezTo>
                    <a:pt x="16798" y="5517"/>
                    <a:pt x="16807" y="5511"/>
                    <a:pt x="16813" y="5505"/>
                  </a:cubicBezTo>
                  <a:lnTo>
                    <a:pt x="16831" y="5486"/>
                  </a:lnTo>
                  <a:lnTo>
                    <a:pt x="16849" y="5462"/>
                  </a:lnTo>
                  <a:lnTo>
                    <a:pt x="16864" y="5444"/>
                  </a:lnTo>
                  <a:cubicBezTo>
                    <a:pt x="16870" y="5435"/>
                    <a:pt x="16879" y="5429"/>
                    <a:pt x="16885" y="5420"/>
                  </a:cubicBezTo>
                  <a:lnTo>
                    <a:pt x="16897" y="5399"/>
                  </a:lnTo>
                  <a:cubicBezTo>
                    <a:pt x="16903" y="5390"/>
                    <a:pt x="16906" y="5381"/>
                    <a:pt x="16912" y="5375"/>
                  </a:cubicBezTo>
                  <a:lnTo>
                    <a:pt x="16925" y="5351"/>
                  </a:lnTo>
                  <a:cubicBezTo>
                    <a:pt x="16928" y="5342"/>
                    <a:pt x="16934" y="5332"/>
                    <a:pt x="16937" y="5326"/>
                  </a:cubicBezTo>
                  <a:cubicBezTo>
                    <a:pt x="16940" y="5317"/>
                    <a:pt x="16943" y="5305"/>
                    <a:pt x="16949" y="5296"/>
                  </a:cubicBezTo>
                  <a:cubicBezTo>
                    <a:pt x="16952" y="5287"/>
                    <a:pt x="16955" y="5281"/>
                    <a:pt x="16958" y="5275"/>
                  </a:cubicBezTo>
                  <a:cubicBezTo>
                    <a:pt x="16958" y="5266"/>
                    <a:pt x="16964" y="5254"/>
                    <a:pt x="16964" y="5245"/>
                  </a:cubicBezTo>
                  <a:cubicBezTo>
                    <a:pt x="16967" y="5236"/>
                    <a:pt x="16970" y="5230"/>
                    <a:pt x="16970" y="5221"/>
                  </a:cubicBezTo>
                  <a:cubicBezTo>
                    <a:pt x="16973" y="5215"/>
                    <a:pt x="16976" y="5203"/>
                    <a:pt x="16976" y="5194"/>
                  </a:cubicBezTo>
                  <a:cubicBezTo>
                    <a:pt x="16979" y="5182"/>
                    <a:pt x="16979" y="5175"/>
                    <a:pt x="16982" y="5166"/>
                  </a:cubicBezTo>
                  <a:cubicBezTo>
                    <a:pt x="16982" y="5157"/>
                    <a:pt x="16982" y="5148"/>
                    <a:pt x="16982" y="5139"/>
                  </a:cubicBezTo>
                  <a:cubicBezTo>
                    <a:pt x="16982" y="5130"/>
                    <a:pt x="16982" y="5118"/>
                    <a:pt x="16985" y="5109"/>
                  </a:cubicBezTo>
                  <a:lnTo>
                    <a:pt x="16985" y="5097"/>
                  </a:lnTo>
                  <a:lnTo>
                    <a:pt x="16985" y="2832"/>
                  </a:lnTo>
                  <a:cubicBezTo>
                    <a:pt x="16982" y="1271"/>
                    <a:pt x="15717" y="3"/>
                    <a:pt x="14153" y="3"/>
                  </a:cubicBezTo>
                  <a:lnTo>
                    <a:pt x="9624" y="3"/>
                  </a:lnTo>
                  <a:cubicBezTo>
                    <a:pt x="7754" y="3"/>
                    <a:pt x="6033" y="1027"/>
                    <a:pt x="5143" y="2672"/>
                  </a:cubicBezTo>
                  <a:cubicBezTo>
                    <a:pt x="5106" y="2681"/>
                    <a:pt x="5067" y="2697"/>
                    <a:pt x="5034" y="2715"/>
                  </a:cubicBezTo>
                  <a:cubicBezTo>
                    <a:pt x="4869" y="2797"/>
                    <a:pt x="4697" y="2834"/>
                    <a:pt x="4530" y="2834"/>
                  </a:cubicBezTo>
                  <a:cubicBezTo>
                    <a:pt x="3934" y="2834"/>
                    <a:pt x="3395" y="2356"/>
                    <a:pt x="3397" y="1700"/>
                  </a:cubicBezTo>
                  <a:cubicBezTo>
                    <a:pt x="3397" y="1419"/>
                    <a:pt x="3494" y="1199"/>
                    <a:pt x="3727" y="966"/>
                  </a:cubicBezTo>
                  <a:cubicBezTo>
                    <a:pt x="3950" y="746"/>
                    <a:pt x="3950" y="387"/>
                    <a:pt x="3727" y="166"/>
                  </a:cubicBezTo>
                  <a:cubicBezTo>
                    <a:pt x="3616" y="56"/>
                    <a:pt x="3471" y="1"/>
                    <a:pt x="3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65" name="Google Shape;13665;p64"/>
            <p:cNvSpPr/>
            <p:nvPr/>
          </p:nvSpPr>
          <p:spPr>
            <a:xfrm>
              <a:off x="1135200" y="3869900"/>
              <a:ext cx="37850" cy="28400"/>
            </a:xfrm>
            <a:custGeom>
              <a:avLst/>
              <a:gdLst/>
              <a:ahLst/>
              <a:cxnLst/>
              <a:rect l="l" t="t" r="r" b="b"/>
              <a:pathLst>
                <a:path w="1514" h="1136" extrusionOk="0">
                  <a:moveTo>
                    <a:pt x="758" y="1"/>
                  </a:moveTo>
                  <a:cubicBezTo>
                    <a:pt x="254" y="1"/>
                    <a:pt x="0" y="611"/>
                    <a:pt x="357" y="970"/>
                  </a:cubicBezTo>
                  <a:cubicBezTo>
                    <a:pt x="467" y="1080"/>
                    <a:pt x="612" y="1135"/>
                    <a:pt x="757" y="1135"/>
                  </a:cubicBezTo>
                  <a:cubicBezTo>
                    <a:pt x="902" y="1135"/>
                    <a:pt x="1047" y="1080"/>
                    <a:pt x="1157" y="970"/>
                  </a:cubicBezTo>
                  <a:cubicBezTo>
                    <a:pt x="1513" y="611"/>
                    <a:pt x="1263" y="1"/>
                    <a:pt x="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666" name="Google Shape;13666;p64"/>
          <p:cNvSpPr/>
          <p:nvPr/>
        </p:nvSpPr>
        <p:spPr>
          <a:xfrm>
            <a:off x="5485351" y="3125004"/>
            <a:ext cx="348301" cy="341418"/>
          </a:xfrm>
          <a:custGeom>
            <a:avLst/>
            <a:gdLst/>
            <a:ahLst/>
            <a:cxnLst/>
            <a:rect l="l" t="t" r="r" b="b"/>
            <a:pathLst>
              <a:path w="19787" h="19396" extrusionOk="0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667" name="Google Shape;13667;p64"/>
          <p:cNvGrpSpPr/>
          <p:nvPr/>
        </p:nvGrpSpPr>
        <p:grpSpPr>
          <a:xfrm>
            <a:off x="5909841" y="3126102"/>
            <a:ext cx="312955" cy="340168"/>
            <a:chOff x="2100300" y="3804850"/>
            <a:chExt cx="444475" cy="483125"/>
          </a:xfrm>
        </p:grpSpPr>
        <p:sp>
          <p:nvSpPr>
            <p:cNvPr id="13668" name="Google Shape;13668;p64"/>
            <p:cNvSpPr/>
            <p:nvPr/>
          </p:nvSpPr>
          <p:spPr>
            <a:xfrm>
              <a:off x="2100300" y="3804850"/>
              <a:ext cx="444475" cy="483125"/>
            </a:xfrm>
            <a:custGeom>
              <a:avLst/>
              <a:gdLst/>
              <a:ahLst/>
              <a:cxnLst/>
              <a:rect l="l" t="t" r="r" b="b"/>
              <a:pathLst>
                <a:path w="17779" h="19325" extrusionOk="0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69" name="Google Shape;13669;p64"/>
            <p:cNvSpPr/>
            <p:nvPr/>
          </p:nvSpPr>
          <p:spPr>
            <a:xfrm>
              <a:off x="2280775" y="4003900"/>
              <a:ext cx="88275" cy="85025"/>
            </a:xfrm>
            <a:custGeom>
              <a:avLst/>
              <a:gdLst/>
              <a:ahLst/>
              <a:cxnLst/>
              <a:rect l="l" t="t" r="r" b="b"/>
              <a:pathLst>
                <a:path w="3531" h="3401" extrusionOk="0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670" name="Google Shape;13670;p64"/>
          <p:cNvGrpSpPr/>
          <p:nvPr/>
        </p:nvGrpSpPr>
        <p:grpSpPr>
          <a:xfrm>
            <a:off x="6333463" y="3126102"/>
            <a:ext cx="294261" cy="340168"/>
            <a:chOff x="2708700" y="3804850"/>
            <a:chExt cx="417925" cy="483125"/>
          </a:xfrm>
        </p:grpSpPr>
        <p:sp>
          <p:nvSpPr>
            <p:cNvPr id="13671" name="Google Shape;13671;p64"/>
            <p:cNvSpPr/>
            <p:nvPr/>
          </p:nvSpPr>
          <p:spPr>
            <a:xfrm>
              <a:off x="2708700" y="3804850"/>
              <a:ext cx="417925" cy="483125"/>
            </a:xfrm>
            <a:custGeom>
              <a:avLst/>
              <a:gdLst/>
              <a:ahLst/>
              <a:cxnLst/>
              <a:rect l="l" t="t" r="r" b="b"/>
              <a:pathLst>
                <a:path w="16717" h="19325" extrusionOk="0">
                  <a:moveTo>
                    <a:pt x="10354" y="1132"/>
                  </a:moveTo>
                  <a:lnTo>
                    <a:pt x="10354" y="8618"/>
                  </a:lnTo>
                  <a:cubicBezTo>
                    <a:pt x="10354" y="8714"/>
                    <a:pt x="10379" y="8811"/>
                    <a:pt x="10430" y="8898"/>
                  </a:cubicBezTo>
                  <a:lnTo>
                    <a:pt x="12447" y="12425"/>
                  </a:lnTo>
                  <a:lnTo>
                    <a:pt x="4273" y="12425"/>
                  </a:lnTo>
                  <a:lnTo>
                    <a:pt x="6290" y="8898"/>
                  </a:lnTo>
                  <a:cubicBezTo>
                    <a:pt x="6339" y="8811"/>
                    <a:pt x="6366" y="8714"/>
                    <a:pt x="6366" y="8618"/>
                  </a:cubicBezTo>
                  <a:lnTo>
                    <a:pt x="6366" y="1132"/>
                  </a:lnTo>
                  <a:close/>
                  <a:moveTo>
                    <a:pt x="13090" y="13557"/>
                  </a:moveTo>
                  <a:lnTo>
                    <a:pt x="15469" y="17718"/>
                  </a:lnTo>
                  <a:cubicBezTo>
                    <a:pt x="15527" y="17818"/>
                    <a:pt x="15530" y="17939"/>
                    <a:pt x="15472" y="18038"/>
                  </a:cubicBezTo>
                  <a:cubicBezTo>
                    <a:pt x="15418" y="18135"/>
                    <a:pt x="15318" y="18192"/>
                    <a:pt x="15210" y="18192"/>
                  </a:cubicBezTo>
                  <a:lnTo>
                    <a:pt x="1511" y="18192"/>
                  </a:lnTo>
                  <a:cubicBezTo>
                    <a:pt x="1399" y="18192"/>
                    <a:pt x="1299" y="18135"/>
                    <a:pt x="1245" y="18038"/>
                  </a:cubicBezTo>
                  <a:cubicBezTo>
                    <a:pt x="1187" y="17939"/>
                    <a:pt x="1187" y="17818"/>
                    <a:pt x="1245" y="17718"/>
                  </a:cubicBezTo>
                  <a:lnTo>
                    <a:pt x="3624" y="13557"/>
                  </a:lnTo>
                  <a:close/>
                  <a:moveTo>
                    <a:pt x="4717" y="0"/>
                  </a:moveTo>
                  <a:cubicBezTo>
                    <a:pt x="4403" y="0"/>
                    <a:pt x="4153" y="254"/>
                    <a:pt x="4153" y="568"/>
                  </a:cubicBezTo>
                  <a:cubicBezTo>
                    <a:pt x="4153" y="879"/>
                    <a:pt x="4403" y="1132"/>
                    <a:pt x="4717" y="1132"/>
                  </a:cubicBezTo>
                  <a:lnTo>
                    <a:pt x="5234" y="1132"/>
                  </a:lnTo>
                  <a:lnTo>
                    <a:pt x="5234" y="8467"/>
                  </a:lnTo>
                  <a:lnTo>
                    <a:pt x="264" y="17157"/>
                  </a:lnTo>
                  <a:cubicBezTo>
                    <a:pt x="1" y="17604"/>
                    <a:pt x="4" y="18159"/>
                    <a:pt x="267" y="18606"/>
                  </a:cubicBezTo>
                  <a:cubicBezTo>
                    <a:pt x="519" y="19050"/>
                    <a:pt x="992" y="19325"/>
                    <a:pt x="1502" y="19325"/>
                  </a:cubicBezTo>
                  <a:cubicBezTo>
                    <a:pt x="1505" y="19325"/>
                    <a:pt x="1508" y="19325"/>
                    <a:pt x="1511" y="19325"/>
                  </a:cubicBezTo>
                  <a:lnTo>
                    <a:pt x="15207" y="19325"/>
                  </a:lnTo>
                  <a:cubicBezTo>
                    <a:pt x="15210" y="19325"/>
                    <a:pt x="15212" y="19325"/>
                    <a:pt x="15215" y="19325"/>
                  </a:cubicBezTo>
                  <a:cubicBezTo>
                    <a:pt x="15725" y="19325"/>
                    <a:pt x="16198" y="19050"/>
                    <a:pt x="16451" y="18606"/>
                  </a:cubicBezTo>
                  <a:cubicBezTo>
                    <a:pt x="16713" y="18159"/>
                    <a:pt x="16716" y="17607"/>
                    <a:pt x="16454" y="17157"/>
                  </a:cubicBezTo>
                  <a:lnTo>
                    <a:pt x="11487" y="8467"/>
                  </a:lnTo>
                  <a:lnTo>
                    <a:pt x="11487" y="1132"/>
                  </a:lnTo>
                  <a:lnTo>
                    <a:pt x="12003" y="1132"/>
                  </a:lnTo>
                  <a:cubicBezTo>
                    <a:pt x="12314" y="1132"/>
                    <a:pt x="12568" y="879"/>
                    <a:pt x="12568" y="568"/>
                  </a:cubicBezTo>
                  <a:cubicBezTo>
                    <a:pt x="12568" y="254"/>
                    <a:pt x="12314" y="0"/>
                    <a:pt x="120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72" name="Google Shape;13672;p64"/>
            <p:cNvSpPr/>
            <p:nvPr/>
          </p:nvSpPr>
          <p:spPr>
            <a:xfrm>
              <a:off x="2875975" y="4055200"/>
              <a:ext cx="33100" cy="28350"/>
            </a:xfrm>
            <a:custGeom>
              <a:avLst/>
              <a:gdLst/>
              <a:ahLst/>
              <a:cxnLst/>
              <a:rect l="l" t="t" r="r" b="b"/>
              <a:pathLst>
                <a:path w="1324" h="1134" extrusionOk="0">
                  <a:moveTo>
                    <a:pt x="570" y="1"/>
                  </a:moveTo>
                  <a:cubicBezTo>
                    <a:pt x="280" y="1"/>
                    <a:pt x="1" y="225"/>
                    <a:pt x="1" y="566"/>
                  </a:cubicBezTo>
                  <a:cubicBezTo>
                    <a:pt x="1" y="880"/>
                    <a:pt x="255" y="1134"/>
                    <a:pt x="569" y="1134"/>
                  </a:cubicBezTo>
                  <a:cubicBezTo>
                    <a:pt x="1073" y="1134"/>
                    <a:pt x="1323" y="524"/>
                    <a:pt x="967" y="168"/>
                  </a:cubicBezTo>
                  <a:cubicBezTo>
                    <a:pt x="852" y="52"/>
                    <a:pt x="710" y="1"/>
                    <a:pt x="5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73" name="Google Shape;13673;p64"/>
            <p:cNvSpPr/>
            <p:nvPr/>
          </p:nvSpPr>
          <p:spPr>
            <a:xfrm>
              <a:off x="2931025" y="4055200"/>
              <a:ext cx="33075" cy="28350"/>
            </a:xfrm>
            <a:custGeom>
              <a:avLst/>
              <a:gdLst/>
              <a:ahLst/>
              <a:cxnLst/>
              <a:rect l="l" t="t" r="r" b="b"/>
              <a:pathLst>
                <a:path w="1323" h="1134" extrusionOk="0">
                  <a:moveTo>
                    <a:pt x="569" y="1"/>
                  </a:moveTo>
                  <a:cubicBezTo>
                    <a:pt x="279" y="1"/>
                    <a:pt x="0" y="225"/>
                    <a:pt x="0" y="566"/>
                  </a:cubicBezTo>
                  <a:cubicBezTo>
                    <a:pt x="0" y="880"/>
                    <a:pt x="254" y="1134"/>
                    <a:pt x="565" y="1134"/>
                  </a:cubicBezTo>
                  <a:cubicBezTo>
                    <a:pt x="1069" y="1134"/>
                    <a:pt x="1323" y="524"/>
                    <a:pt x="966" y="168"/>
                  </a:cubicBezTo>
                  <a:cubicBezTo>
                    <a:pt x="851" y="52"/>
                    <a:pt x="709" y="1"/>
                    <a:pt x="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74" name="Google Shape;13674;p64"/>
            <p:cNvSpPr/>
            <p:nvPr/>
          </p:nvSpPr>
          <p:spPr>
            <a:xfrm>
              <a:off x="2903525" y="4008200"/>
              <a:ext cx="28350" cy="28325"/>
            </a:xfrm>
            <a:custGeom>
              <a:avLst/>
              <a:gdLst/>
              <a:ahLst/>
              <a:cxnLst/>
              <a:rect l="l" t="t" r="r" b="b"/>
              <a:pathLst>
                <a:path w="1134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cubicBezTo>
                    <a:pt x="880" y="1133"/>
                    <a:pt x="1133" y="879"/>
                    <a:pt x="1133" y="568"/>
                  </a:cubicBez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675" name="Google Shape;13675;p64"/>
          <p:cNvSpPr/>
          <p:nvPr/>
        </p:nvSpPr>
        <p:spPr>
          <a:xfrm>
            <a:off x="6728094" y="3166169"/>
            <a:ext cx="340168" cy="259074"/>
          </a:xfrm>
          <a:custGeom>
            <a:avLst/>
            <a:gdLst/>
            <a:ahLst/>
            <a:cxnLst/>
            <a:rect l="l" t="t" r="r" b="b"/>
            <a:pathLst>
              <a:path w="19325" h="14718" extrusionOk="0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3676" name="Google Shape;13676;p64"/>
          <p:cNvSpPr/>
          <p:nvPr/>
        </p:nvSpPr>
        <p:spPr>
          <a:xfrm>
            <a:off x="7154806" y="3125620"/>
            <a:ext cx="313870" cy="340186"/>
          </a:xfrm>
          <a:custGeom>
            <a:avLst/>
            <a:gdLst/>
            <a:ahLst/>
            <a:cxnLst/>
            <a:rect l="l" t="t" r="r" b="b"/>
            <a:pathLst>
              <a:path w="17831" h="19326" extrusionOk="0">
                <a:moveTo>
                  <a:pt x="7090" y="1417"/>
                </a:moveTo>
                <a:lnTo>
                  <a:pt x="7090" y="1417"/>
                </a:lnTo>
                <a:cubicBezTo>
                  <a:pt x="7570" y="1746"/>
                  <a:pt x="8228" y="2317"/>
                  <a:pt x="8533" y="3111"/>
                </a:cubicBezTo>
                <a:cubicBezTo>
                  <a:pt x="8835" y="3905"/>
                  <a:pt x="8727" y="4766"/>
                  <a:pt x="8591" y="5337"/>
                </a:cubicBezTo>
                <a:cubicBezTo>
                  <a:pt x="8111" y="5004"/>
                  <a:pt x="7452" y="4437"/>
                  <a:pt x="7148" y="3643"/>
                </a:cubicBezTo>
                <a:cubicBezTo>
                  <a:pt x="6843" y="2848"/>
                  <a:pt x="6954" y="1985"/>
                  <a:pt x="7090" y="1417"/>
                </a:cubicBezTo>
                <a:close/>
                <a:moveTo>
                  <a:pt x="12577" y="5533"/>
                </a:moveTo>
                <a:cubicBezTo>
                  <a:pt x="12772" y="5533"/>
                  <a:pt x="12967" y="5549"/>
                  <a:pt x="13162" y="5581"/>
                </a:cubicBezTo>
                <a:cubicBezTo>
                  <a:pt x="15215" y="5913"/>
                  <a:pt x="16623" y="7906"/>
                  <a:pt x="16299" y="10023"/>
                </a:cubicBezTo>
                <a:cubicBezTo>
                  <a:pt x="15711" y="13866"/>
                  <a:pt x="14596" y="16484"/>
                  <a:pt x="13078" y="17592"/>
                </a:cubicBezTo>
                <a:cubicBezTo>
                  <a:pt x="12526" y="17996"/>
                  <a:pt x="11929" y="18194"/>
                  <a:pt x="11264" y="18194"/>
                </a:cubicBezTo>
                <a:cubicBezTo>
                  <a:pt x="11073" y="18194"/>
                  <a:pt x="10877" y="18177"/>
                  <a:pt x="10674" y="18145"/>
                </a:cubicBezTo>
                <a:cubicBezTo>
                  <a:pt x="10119" y="18054"/>
                  <a:pt x="9681" y="17828"/>
                  <a:pt x="9334" y="17454"/>
                </a:cubicBezTo>
                <a:cubicBezTo>
                  <a:pt x="9222" y="17333"/>
                  <a:pt x="9070" y="17272"/>
                  <a:pt x="8918" y="17272"/>
                </a:cubicBezTo>
                <a:cubicBezTo>
                  <a:pt x="8767" y="17272"/>
                  <a:pt x="8615" y="17333"/>
                  <a:pt x="8503" y="17454"/>
                </a:cubicBezTo>
                <a:cubicBezTo>
                  <a:pt x="8156" y="17831"/>
                  <a:pt x="7715" y="18057"/>
                  <a:pt x="7160" y="18145"/>
                </a:cubicBezTo>
                <a:cubicBezTo>
                  <a:pt x="6958" y="18177"/>
                  <a:pt x="6762" y="18194"/>
                  <a:pt x="6571" y="18194"/>
                </a:cubicBezTo>
                <a:cubicBezTo>
                  <a:pt x="5907" y="18194"/>
                  <a:pt x="5310" y="17996"/>
                  <a:pt x="4756" y="17592"/>
                </a:cubicBezTo>
                <a:cubicBezTo>
                  <a:pt x="3237" y="16484"/>
                  <a:pt x="2126" y="13869"/>
                  <a:pt x="1537" y="10023"/>
                </a:cubicBezTo>
                <a:cubicBezTo>
                  <a:pt x="1214" y="7906"/>
                  <a:pt x="2621" y="5913"/>
                  <a:pt x="4675" y="5581"/>
                </a:cubicBezTo>
                <a:cubicBezTo>
                  <a:pt x="4869" y="5549"/>
                  <a:pt x="5065" y="5533"/>
                  <a:pt x="5260" y="5533"/>
                </a:cubicBezTo>
                <a:cubicBezTo>
                  <a:pt x="6062" y="5533"/>
                  <a:pt x="6848" y="5799"/>
                  <a:pt x="7492" y="6300"/>
                </a:cubicBezTo>
                <a:cubicBezTo>
                  <a:pt x="7913" y="6620"/>
                  <a:pt x="8416" y="6780"/>
                  <a:pt x="8918" y="6780"/>
                </a:cubicBezTo>
                <a:cubicBezTo>
                  <a:pt x="9421" y="6780"/>
                  <a:pt x="9924" y="6620"/>
                  <a:pt x="10345" y="6300"/>
                </a:cubicBezTo>
                <a:cubicBezTo>
                  <a:pt x="10989" y="5799"/>
                  <a:pt x="11775" y="5533"/>
                  <a:pt x="12577" y="5533"/>
                </a:cubicBezTo>
                <a:close/>
                <a:moveTo>
                  <a:pt x="6762" y="0"/>
                </a:moveTo>
                <a:cubicBezTo>
                  <a:pt x="6543" y="0"/>
                  <a:pt x="6335" y="128"/>
                  <a:pt x="6242" y="345"/>
                </a:cubicBezTo>
                <a:cubicBezTo>
                  <a:pt x="6208" y="424"/>
                  <a:pt x="5420" y="2302"/>
                  <a:pt x="6091" y="4047"/>
                </a:cubicBezTo>
                <a:cubicBezTo>
                  <a:pt x="6154" y="4207"/>
                  <a:pt x="6227" y="4364"/>
                  <a:pt x="6308" y="4518"/>
                </a:cubicBezTo>
                <a:cubicBezTo>
                  <a:pt x="5965" y="4440"/>
                  <a:pt x="5614" y="4401"/>
                  <a:pt x="5262" y="4401"/>
                </a:cubicBezTo>
                <a:cubicBezTo>
                  <a:pt x="5004" y="4401"/>
                  <a:pt x="4746" y="4422"/>
                  <a:pt x="4490" y="4464"/>
                </a:cubicBezTo>
                <a:cubicBezTo>
                  <a:pt x="1827" y="4893"/>
                  <a:pt x="0" y="7462"/>
                  <a:pt x="417" y="10192"/>
                </a:cubicBezTo>
                <a:cubicBezTo>
                  <a:pt x="713" y="12139"/>
                  <a:pt x="1148" y="13812"/>
                  <a:pt x="1706" y="15162"/>
                </a:cubicBezTo>
                <a:cubicBezTo>
                  <a:pt x="2341" y="16693"/>
                  <a:pt x="3141" y="17819"/>
                  <a:pt x="4086" y="18507"/>
                </a:cubicBezTo>
                <a:cubicBezTo>
                  <a:pt x="4833" y="19051"/>
                  <a:pt x="5666" y="19325"/>
                  <a:pt x="6571" y="19325"/>
                </a:cubicBezTo>
                <a:cubicBezTo>
                  <a:pt x="6821" y="19325"/>
                  <a:pt x="7077" y="19304"/>
                  <a:pt x="7338" y="19262"/>
                </a:cubicBezTo>
                <a:cubicBezTo>
                  <a:pt x="7942" y="19163"/>
                  <a:pt x="8470" y="18942"/>
                  <a:pt x="8914" y="18601"/>
                </a:cubicBezTo>
                <a:cubicBezTo>
                  <a:pt x="9361" y="18942"/>
                  <a:pt x="9889" y="19163"/>
                  <a:pt x="10493" y="19262"/>
                </a:cubicBezTo>
                <a:cubicBezTo>
                  <a:pt x="10747" y="19301"/>
                  <a:pt x="11000" y="19323"/>
                  <a:pt x="11260" y="19326"/>
                </a:cubicBezTo>
                <a:cubicBezTo>
                  <a:pt x="12163" y="19326"/>
                  <a:pt x="12996" y="19051"/>
                  <a:pt x="13742" y="18504"/>
                </a:cubicBezTo>
                <a:cubicBezTo>
                  <a:pt x="14687" y="17816"/>
                  <a:pt x="15490" y="16693"/>
                  <a:pt x="16124" y="15162"/>
                </a:cubicBezTo>
                <a:cubicBezTo>
                  <a:pt x="16686" y="13812"/>
                  <a:pt x="17121" y="12139"/>
                  <a:pt x="17417" y="10195"/>
                </a:cubicBezTo>
                <a:cubicBezTo>
                  <a:pt x="17830" y="7465"/>
                  <a:pt x="16007" y="4893"/>
                  <a:pt x="13343" y="4464"/>
                </a:cubicBezTo>
                <a:cubicBezTo>
                  <a:pt x="13086" y="4421"/>
                  <a:pt x="12827" y="4400"/>
                  <a:pt x="12570" y="4400"/>
                </a:cubicBezTo>
                <a:cubicBezTo>
                  <a:pt x="11637" y="4400"/>
                  <a:pt x="10720" y="4675"/>
                  <a:pt x="9934" y="5201"/>
                </a:cubicBezTo>
                <a:cubicBezTo>
                  <a:pt x="10233" y="4524"/>
                  <a:pt x="10710" y="3917"/>
                  <a:pt x="11360" y="3380"/>
                </a:cubicBezTo>
                <a:cubicBezTo>
                  <a:pt x="11807" y="3005"/>
                  <a:pt x="12305" y="2698"/>
                  <a:pt x="12842" y="2465"/>
                </a:cubicBezTo>
                <a:cubicBezTo>
                  <a:pt x="13132" y="2350"/>
                  <a:pt x="13277" y="2024"/>
                  <a:pt x="13165" y="1731"/>
                </a:cubicBezTo>
                <a:cubicBezTo>
                  <a:pt x="13080" y="1507"/>
                  <a:pt x="12866" y="1369"/>
                  <a:pt x="12640" y="1369"/>
                </a:cubicBezTo>
                <a:cubicBezTo>
                  <a:pt x="12572" y="1369"/>
                  <a:pt x="12502" y="1382"/>
                  <a:pt x="12435" y="1408"/>
                </a:cubicBezTo>
                <a:cubicBezTo>
                  <a:pt x="12398" y="1420"/>
                  <a:pt x="11565" y="1746"/>
                  <a:pt x="10668" y="2480"/>
                </a:cubicBezTo>
                <a:cubicBezTo>
                  <a:pt x="10345" y="2743"/>
                  <a:pt x="10046" y="3039"/>
                  <a:pt x="9777" y="3356"/>
                </a:cubicBezTo>
                <a:cubicBezTo>
                  <a:pt x="9732" y="3135"/>
                  <a:pt x="9669" y="2915"/>
                  <a:pt x="9590" y="2704"/>
                </a:cubicBezTo>
                <a:cubicBezTo>
                  <a:pt x="8920" y="958"/>
                  <a:pt x="7078" y="89"/>
                  <a:pt x="7000" y="52"/>
                </a:cubicBezTo>
                <a:cubicBezTo>
                  <a:pt x="6922" y="17"/>
                  <a:pt x="6842" y="0"/>
                  <a:pt x="67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677" name="Google Shape;13677;p64"/>
          <p:cNvGrpSpPr/>
          <p:nvPr/>
        </p:nvGrpSpPr>
        <p:grpSpPr>
          <a:xfrm>
            <a:off x="7570338" y="3127378"/>
            <a:ext cx="331033" cy="337616"/>
            <a:chOff x="4467450" y="3808475"/>
            <a:chExt cx="470150" cy="479500"/>
          </a:xfrm>
        </p:grpSpPr>
        <p:sp>
          <p:nvSpPr>
            <p:cNvPr id="13678" name="Google Shape;13678;p64"/>
            <p:cNvSpPr/>
            <p:nvPr/>
          </p:nvSpPr>
          <p:spPr>
            <a:xfrm>
              <a:off x="4729325" y="3808475"/>
              <a:ext cx="56625" cy="138200"/>
            </a:xfrm>
            <a:custGeom>
              <a:avLst/>
              <a:gdLst/>
              <a:ahLst/>
              <a:cxnLst/>
              <a:rect l="l" t="t" r="r" b="b"/>
              <a:pathLst>
                <a:path w="2265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7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3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79" name="Google Shape;13679;p64"/>
            <p:cNvSpPr/>
            <p:nvPr/>
          </p:nvSpPr>
          <p:spPr>
            <a:xfrm>
              <a:off x="4644400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80" name="Google Shape;13680;p64"/>
            <p:cNvSpPr/>
            <p:nvPr/>
          </p:nvSpPr>
          <p:spPr>
            <a:xfrm>
              <a:off x="4559475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1" y="2965"/>
                    <a:pt x="1" y="3820"/>
                  </a:cubicBezTo>
                  <a:cubicBezTo>
                    <a:pt x="1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8" y="5528"/>
                  </a:cubicBezTo>
                  <a:cubicBezTo>
                    <a:pt x="1303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81" name="Google Shape;13681;p64"/>
            <p:cNvSpPr/>
            <p:nvPr/>
          </p:nvSpPr>
          <p:spPr>
            <a:xfrm>
              <a:off x="4467450" y="3975675"/>
              <a:ext cx="470150" cy="312300"/>
            </a:xfrm>
            <a:custGeom>
              <a:avLst/>
              <a:gdLst/>
              <a:ahLst/>
              <a:cxnLst/>
              <a:rect l="l" t="t" r="r" b="b"/>
              <a:pathLst>
                <a:path w="18806" h="12492" extrusionOk="0">
                  <a:moveTo>
                    <a:pt x="16340" y="2263"/>
                  </a:moveTo>
                  <a:cubicBezTo>
                    <a:pt x="16709" y="2263"/>
                    <a:pt x="17020" y="2371"/>
                    <a:pt x="17233" y="2582"/>
                  </a:cubicBezTo>
                  <a:cubicBezTo>
                    <a:pt x="17622" y="2974"/>
                    <a:pt x="17571" y="3581"/>
                    <a:pt x="17505" y="3907"/>
                  </a:cubicBezTo>
                  <a:cubicBezTo>
                    <a:pt x="17375" y="4553"/>
                    <a:pt x="16994" y="5221"/>
                    <a:pt x="16430" y="5785"/>
                  </a:cubicBezTo>
                  <a:cubicBezTo>
                    <a:pt x="15793" y="6426"/>
                    <a:pt x="15014" y="6824"/>
                    <a:pt x="14337" y="6897"/>
                  </a:cubicBezTo>
                  <a:cubicBezTo>
                    <a:pt x="15056" y="5562"/>
                    <a:pt x="15539" y="4007"/>
                    <a:pt x="15744" y="2346"/>
                  </a:cubicBezTo>
                  <a:cubicBezTo>
                    <a:pt x="15954" y="2291"/>
                    <a:pt x="16154" y="2263"/>
                    <a:pt x="16340" y="2263"/>
                  </a:cubicBezTo>
                  <a:close/>
                  <a:moveTo>
                    <a:pt x="14709" y="1132"/>
                  </a:moveTo>
                  <a:cubicBezTo>
                    <a:pt x="14618" y="3340"/>
                    <a:pt x="13999" y="5390"/>
                    <a:pt x="12978" y="6987"/>
                  </a:cubicBezTo>
                  <a:cubicBezTo>
                    <a:pt x="12948" y="7023"/>
                    <a:pt x="12921" y="7066"/>
                    <a:pt x="12900" y="7108"/>
                  </a:cubicBezTo>
                  <a:cubicBezTo>
                    <a:pt x="12390" y="7881"/>
                    <a:pt x="11786" y="8542"/>
                    <a:pt x="11103" y="9059"/>
                  </a:cubicBezTo>
                  <a:lnTo>
                    <a:pt x="4750" y="9059"/>
                  </a:lnTo>
                  <a:cubicBezTo>
                    <a:pt x="2634" y="7461"/>
                    <a:pt x="1281" y="4478"/>
                    <a:pt x="1145" y="1132"/>
                  </a:cubicBezTo>
                  <a:close/>
                  <a:moveTo>
                    <a:pt x="13247" y="10191"/>
                  </a:moveTo>
                  <a:lnTo>
                    <a:pt x="12827" y="11048"/>
                  </a:lnTo>
                  <a:cubicBezTo>
                    <a:pt x="12731" y="11239"/>
                    <a:pt x="12538" y="11359"/>
                    <a:pt x="12326" y="11359"/>
                  </a:cubicBezTo>
                  <a:lnTo>
                    <a:pt x="3531" y="11359"/>
                  </a:lnTo>
                  <a:cubicBezTo>
                    <a:pt x="3316" y="11359"/>
                    <a:pt x="3120" y="11239"/>
                    <a:pt x="3026" y="11048"/>
                  </a:cubicBezTo>
                  <a:lnTo>
                    <a:pt x="2607" y="10191"/>
                  </a:lnTo>
                  <a:close/>
                  <a:moveTo>
                    <a:pt x="569" y="0"/>
                  </a:moveTo>
                  <a:cubicBezTo>
                    <a:pt x="255" y="0"/>
                    <a:pt x="1" y="254"/>
                    <a:pt x="1" y="565"/>
                  </a:cubicBezTo>
                  <a:cubicBezTo>
                    <a:pt x="1" y="3931"/>
                    <a:pt x="1145" y="7045"/>
                    <a:pt x="3060" y="9059"/>
                  </a:cubicBezTo>
                  <a:lnTo>
                    <a:pt x="569" y="9059"/>
                  </a:lnTo>
                  <a:cubicBezTo>
                    <a:pt x="255" y="9059"/>
                    <a:pt x="1" y="9312"/>
                    <a:pt x="1" y="9623"/>
                  </a:cubicBezTo>
                  <a:cubicBezTo>
                    <a:pt x="1" y="9937"/>
                    <a:pt x="255" y="10191"/>
                    <a:pt x="569" y="10191"/>
                  </a:cubicBezTo>
                  <a:lnTo>
                    <a:pt x="1348" y="10191"/>
                  </a:lnTo>
                  <a:lnTo>
                    <a:pt x="2012" y="11550"/>
                  </a:lnTo>
                  <a:lnTo>
                    <a:pt x="2012" y="11556"/>
                  </a:lnTo>
                  <a:cubicBezTo>
                    <a:pt x="2298" y="12127"/>
                    <a:pt x="2883" y="12492"/>
                    <a:pt x="3523" y="12492"/>
                  </a:cubicBezTo>
                  <a:cubicBezTo>
                    <a:pt x="3525" y="12492"/>
                    <a:pt x="3528" y="12492"/>
                    <a:pt x="3531" y="12492"/>
                  </a:cubicBezTo>
                  <a:lnTo>
                    <a:pt x="12326" y="12492"/>
                  </a:lnTo>
                  <a:cubicBezTo>
                    <a:pt x="12329" y="12492"/>
                    <a:pt x="12332" y="12492"/>
                    <a:pt x="12334" y="12492"/>
                  </a:cubicBezTo>
                  <a:cubicBezTo>
                    <a:pt x="12974" y="12492"/>
                    <a:pt x="13559" y="12127"/>
                    <a:pt x="13845" y="11553"/>
                  </a:cubicBezTo>
                  <a:lnTo>
                    <a:pt x="13845" y="11550"/>
                  </a:lnTo>
                  <a:lnTo>
                    <a:pt x="14509" y="10191"/>
                  </a:lnTo>
                  <a:lnTo>
                    <a:pt x="15288" y="10191"/>
                  </a:lnTo>
                  <a:cubicBezTo>
                    <a:pt x="15602" y="10191"/>
                    <a:pt x="15856" y="9937"/>
                    <a:pt x="15856" y="9623"/>
                  </a:cubicBezTo>
                  <a:cubicBezTo>
                    <a:pt x="15856" y="9309"/>
                    <a:pt x="15602" y="9059"/>
                    <a:pt x="15288" y="9059"/>
                  </a:cubicBezTo>
                  <a:lnTo>
                    <a:pt x="12797" y="9059"/>
                  </a:lnTo>
                  <a:cubicBezTo>
                    <a:pt x="13111" y="8726"/>
                    <a:pt x="13401" y="8373"/>
                    <a:pt x="13664" y="8002"/>
                  </a:cubicBezTo>
                  <a:cubicBezTo>
                    <a:pt x="13812" y="8026"/>
                    <a:pt x="13963" y="8038"/>
                    <a:pt x="14114" y="8038"/>
                  </a:cubicBezTo>
                  <a:cubicBezTo>
                    <a:pt x="15143" y="8038"/>
                    <a:pt x="16303" y="7516"/>
                    <a:pt x="17233" y="6589"/>
                  </a:cubicBezTo>
                  <a:cubicBezTo>
                    <a:pt x="17951" y="5867"/>
                    <a:pt x="18444" y="4994"/>
                    <a:pt x="18619" y="4131"/>
                  </a:cubicBezTo>
                  <a:cubicBezTo>
                    <a:pt x="18806" y="3183"/>
                    <a:pt x="18601" y="2349"/>
                    <a:pt x="18033" y="1785"/>
                  </a:cubicBezTo>
                  <a:cubicBezTo>
                    <a:pt x="17604" y="1353"/>
                    <a:pt x="17013" y="1132"/>
                    <a:pt x="16345" y="1132"/>
                  </a:cubicBezTo>
                  <a:cubicBezTo>
                    <a:pt x="16181" y="1132"/>
                    <a:pt x="16013" y="1145"/>
                    <a:pt x="15841" y="1172"/>
                  </a:cubicBezTo>
                  <a:cubicBezTo>
                    <a:pt x="15850" y="972"/>
                    <a:pt x="15853" y="770"/>
                    <a:pt x="15853" y="565"/>
                  </a:cubicBezTo>
                  <a:cubicBezTo>
                    <a:pt x="15853" y="254"/>
                    <a:pt x="15599" y="0"/>
                    <a:pt x="15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682" name="Google Shape;13682;p64"/>
          <p:cNvGrpSpPr/>
          <p:nvPr/>
        </p:nvGrpSpPr>
        <p:grpSpPr>
          <a:xfrm>
            <a:off x="7990685" y="3126102"/>
            <a:ext cx="340186" cy="340168"/>
            <a:chOff x="5053900" y="3804850"/>
            <a:chExt cx="483150" cy="483125"/>
          </a:xfrm>
        </p:grpSpPr>
        <p:sp>
          <p:nvSpPr>
            <p:cNvPr id="13683" name="Google Shape;13683;p64"/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84" name="Google Shape;13684;p64"/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85" name="Google Shape;13685;p64"/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86" name="Google Shape;13686;p64"/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687" name="Google Shape;13687;p64"/>
          <p:cNvGrpSpPr/>
          <p:nvPr/>
        </p:nvGrpSpPr>
        <p:grpSpPr>
          <a:xfrm>
            <a:off x="7306081" y="3956021"/>
            <a:ext cx="340168" cy="340168"/>
            <a:chOff x="5648375" y="3804850"/>
            <a:chExt cx="483125" cy="483125"/>
          </a:xfrm>
        </p:grpSpPr>
        <p:sp>
          <p:nvSpPr>
            <p:cNvPr id="13688" name="Google Shape;13688;p64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89" name="Google Shape;13689;p64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90" name="Google Shape;13690;p64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91" name="Google Shape;13691;p64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692" name="Google Shape;13692;p64"/>
          <p:cNvGrpSpPr/>
          <p:nvPr/>
        </p:nvGrpSpPr>
        <p:grpSpPr>
          <a:xfrm>
            <a:off x="5596036" y="3968278"/>
            <a:ext cx="280923" cy="315449"/>
            <a:chOff x="6276025" y="3812400"/>
            <a:chExt cx="416800" cy="468025"/>
          </a:xfrm>
        </p:grpSpPr>
        <p:sp>
          <p:nvSpPr>
            <p:cNvPr id="13693" name="Google Shape;13693;p64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94" name="Google Shape;13694;p64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95" name="Google Shape;13695;p64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96" name="Google Shape;13696;p64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697" name="Google Shape;13697;p64"/>
          <p:cNvGrpSpPr/>
          <p:nvPr/>
        </p:nvGrpSpPr>
        <p:grpSpPr>
          <a:xfrm>
            <a:off x="5055293" y="3545089"/>
            <a:ext cx="342615" cy="340186"/>
            <a:chOff x="890400" y="4399350"/>
            <a:chExt cx="486600" cy="483150"/>
          </a:xfrm>
        </p:grpSpPr>
        <p:sp>
          <p:nvSpPr>
            <p:cNvPr id="13698" name="Google Shape;13698;p64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99" name="Google Shape;13699;p64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00" name="Google Shape;13700;p64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701" name="Google Shape;13701;p64"/>
          <p:cNvGrpSpPr/>
          <p:nvPr/>
        </p:nvGrpSpPr>
        <p:grpSpPr>
          <a:xfrm>
            <a:off x="5489588" y="3560368"/>
            <a:ext cx="340168" cy="309628"/>
            <a:chOff x="1487200" y="4421025"/>
            <a:chExt cx="483125" cy="439750"/>
          </a:xfrm>
        </p:grpSpPr>
        <p:sp>
          <p:nvSpPr>
            <p:cNvPr id="13702" name="Google Shape;13702;p64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03" name="Google Shape;13703;p64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04" name="Google Shape;13704;p64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05" name="Google Shape;13705;p64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706" name="Google Shape;13706;p64"/>
          <p:cNvGrpSpPr/>
          <p:nvPr/>
        </p:nvGrpSpPr>
        <p:grpSpPr>
          <a:xfrm>
            <a:off x="5893867" y="3545107"/>
            <a:ext cx="344903" cy="340151"/>
            <a:chOff x="2079300" y="4399325"/>
            <a:chExt cx="489850" cy="483100"/>
          </a:xfrm>
        </p:grpSpPr>
        <p:sp>
          <p:nvSpPr>
            <p:cNvPr id="13707" name="Google Shape;13707;p64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08" name="Google Shape;13708;p64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709" name="Google Shape;13709;p64"/>
          <p:cNvSpPr/>
          <p:nvPr/>
        </p:nvSpPr>
        <p:spPr>
          <a:xfrm>
            <a:off x="6330757" y="3544569"/>
            <a:ext cx="299049" cy="340133"/>
          </a:xfrm>
          <a:custGeom>
            <a:avLst/>
            <a:gdLst/>
            <a:ahLst/>
            <a:cxnLst/>
            <a:rect l="l" t="t" r="r" b="b"/>
            <a:pathLst>
              <a:path w="16989" h="19323" extrusionOk="0">
                <a:moveTo>
                  <a:pt x="8495" y="2378"/>
                </a:moveTo>
                <a:cubicBezTo>
                  <a:pt x="9434" y="2378"/>
                  <a:pt x="10195" y="3136"/>
                  <a:pt x="10195" y="4075"/>
                </a:cubicBezTo>
                <a:lnTo>
                  <a:pt x="10195" y="4642"/>
                </a:lnTo>
                <a:lnTo>
                  <a:pt x="6798" y="4642"/>
                </a:lnTo>
                <a:lnTo>
                  <a:pt x="6798" y="4075"/>
                </a:lnTo>
                <a:cubicBezTo>
                  <a:pt x="6798" y="3136"/>
                  <a:pt x="7556" y="2378"/>
                  <a:pt x="8495" y="2378"/>
                </a:cubicBezTo>
                <a:close/>
                <a:moveTo>
                  <a:pt x="4242" y="1130"/>
                </a:moveTo>
                <a:cubicBezTo>
                  <a:pt x="4665" y="1130"/>
                  <a:pt x="5096" y="1267"/>
                  <a:pt x="5469" y="1565"/>
                </a:cubicBezTo>
                <a:lnTo>
                  <a:pt x="6330" y="2251"/>
                </a:lnTo>
                <a:cubicBezTo>
                  <a:pt x="5901" y="2761"/>
                  <a:pt x="5662" y="3407"/>
                  <a:pt x="5665" y="4075"/>
                </a:cubicBezTo>
                <a:lnTo>
                  <a:pt x="5665" y="4642"/>
                </a:lnTo>
                <a:lnTo>
                  <a:pt x="3872" y="4642"/>
                </a:lnTo>
                <a:cubicBezTo>
                  <a:pt x="3870" y="4642"/>
                  <a:pt x="3869" y="4642"/>
                  <a:pt x="3867" y="4642"/>
                </a:cubicBezTo>
                <a:cubicBezTo>
                  <a:pt x="2879" y="4642"/>
                  <a:pt x="2127" y="3756"/>
                  <a:pt x="2290" y="2782"/>
                </a:cubicBezTo>
                <a:cubicBezTo>
                  <a:pt x="2459" y="1765"/>
                  <a:pt x="3331" y="1130"/>
                  <a:pt x="4242" y="1130"/>
                </a:cubicBezTo>
                <a:close/>
                <a:moveTo>
                  <a:pt x="12746" y="1131"/>
                </a:moveTo>
                <a:cubicBezTo>
                  <a:pt x="13657" y="1131"/>
                  <a:pt x="14530" y="1767"/>
                  <a:pt x="14700" y="2782"/>
                </a:cubicBezTo>
                <a:cubicBezTo>
                  <a:pt x="14862" y="3756"/>
                  <a:pt x="14110" y="4642"/>
                  <a:pt x="13122" y="4642"/>
                </a:cubicBezTo>
                <a:cubicBezTo>
                  <a:pt x="13121" y="4642"/>
                  <a:pt x="13119" y="4642"/>
                  <a:pt x="13117" y="4642"/>
                </a:cubicBezTo>
                <a:lnTo>
                  <a:pt x="11327" y="4642"/>
                </a:lnTo>
                <a:lnTo>
                  <a:pt x="11327" y="4075"/>
                </a:lnTo>
                <a:cubicBezTo>
                  <a:pt x="11327" y="3407"/>
                  <a:pt x="11088" y="2761"/>
                  <a:pt x="10660" y="2251"/>
                </a:cubicBezTo>
                <a:lnTo>
                  <a:pt x="11523" y="1565"/>
                </a:lnTo>
                <a:cubicBezTo>
                  <a:pt x="11895" y="1267"/>
                  <a:pt x="12325" y="1131"/>
                  <a:pt x="12746" y="1131"/>
                </a:cubicBezTo>
                <a:close/>
                <a:moveTo>
                  <a:pt x="6798" y="5775"/>
                </a:moveTo>
                <a:lnTo>
                  <a:pt x="6798" y="8039"/>
                </a:lnTo>
                <a:lnTo>
                  <a:pt x="1136" y="8039"/>
                </a:lnTo>
                <a:lnTo>
                  <a:pt x="1136" y="6339"/>
                </a:lnTo>
                <a:cubicBezTo>
                  <a:pt x="1136" y="6025"/>
                  <a:pt x="1387" y="5775"/>
                  <a:pt x="1701" y="5775"/>
                </a:cubicBezTo>
                <a:close/>
                <a:moveTo>
                  <a:pt x="15288" y="5775"/>
                </a:moveTo>
                <a:cubicBezTo>
                  <a:pt x="15602" y="5775"/>
                  <a:pt x="15856" y="6025"/>
                  <a:pt x="15856" y="6339"/>
                </a:cubicBezTo>
                <a:lnTo>
                  <a:pt x="15856" y="8039"/>
                </a:lnTo>
                <a:lnTo>
                  <a:pt x="10195" y="8039"/>
                </a:lnTo>
                <a:lnTo>
                  <a:pt x="10195" y="5775"/>
                </a:lnTo>
                <a:close/>
                <a:moveTo>
                  <a:pt x="6798" y="9171"/>
                </a:moveTo>
                <a:lnTo>
                  <a:pt x="6798" y="11361"/>
                </a:lnTo>
                <a:lnTo>
                  <a:pt x="2269" y="11361"/>
                </a:lnTo>
                <a:lnTo>
                  <a:pt x="2269" y="9171"/>
                </a:lnTo>
                <a:close/>
                <a:moveTo>
                  <a:pt x="14724" y="9171"/>
                </a:moveTo>
                <a:lnTo>
                  <a:pt x="14724" y="11361"/>
                </a:lnTo>
                <a:lnTo>
                  <a:pt x="10195" y="11361"/>
                </a:lnTo>
                <a:lnTo>
                  <a:pt x="10195" y="9171"/>
                </a:lnTo>
                <a:close/>
                <a:moveTo>
                  <a:pt x="6798" y="12493"/>
                </a:moveTo>
                <a:lnTo>
                  <a:pt x="6798" y="13625"/>
                </a:lnTo>
                <a:lnTo>
                  <a:pt x="2269" y="13625"/>
                </a:lnTo>
                <a:lnTo>
                  <a:pt x="2269" y="12493"/>
                </a:lnTo>
                <a:close/>
                <a:moveTo>
                  <a:pt x="14724" y="12493"/>
                </a:moveTo>
                <a:lnTo>
                  <a:pt x="14724" y="13625"/>
                </a:lnTo>
                <a:lnTo>
                  <a:pt x="10195" y="13625"/>
                </a:lnTo>
                <a:lnTo>
                  <a:pt x="10195" y="12493"/>
                </a:lnTo>
                <a:close/>
                <a:moveTo>
                  <a:pt x="6798" y="14757"/>
                </a:moveTo>
                <a:lnTo>
                  <a:pt x="6798" y="18191"/>
                </a:lnTo>
                <a:lnTo>
                  <a:pt x="2833" y="18191"/>
                </a:lnTo>
                <a:cubicBezTo>
                  <a:pt x="2519" y="18191"/>
                  <a:pt x="2269" y="17937"/>
                  <a:pt x="2269" y="17626"/>
                </a:cubicBezTo>
                <a:lnTo>
                  <a:pt x="2269" y="14757"/>
                </a:lnTo>
                <a:close/>
                <a:moveTo>
                  <a:pt x="9062" y="5775"/>
                </a:moveTo>
                <a:lnTo>
                  <a:pt x="9062" y="18191"/>
                </a:lnTo>
                <a:lnTo>
                  <a:pt x="7930" y="18191"/>
                </a:lnTo>
                <a:lnTo>
                  <a:pt x="7930" y="5775"/>
                </a:lnTo>
                <a:close/>
                <a:moveTo>
                  <a:pt x="14724" y="14757"/>
                </a:moveTo>
                <a:lnTo>
                  <a:pt x="14724" y="17626"/>
                </a:lnTo>
                <a:cubicBezTo>
                  <a:pt x="14724" y="17937"/>
                  <a:pt x="14470" y="18191"/>
                  <a:pt x="14156" y="18191"/>
                </a:cubicBezTo>
                <a:lnTo>
                  <a:pt x="10195" y="18191"/>
                </a:lnTo>
                <a:lnTo>
                  <a:pt x="10195" y="14757"/>
                </a:lnTo>
                <a:close/>
                <a:moveTo>
                  <a:pt x="4235" y="0"/>
                </a:moveTo>
                <a:cubicBezTo>
                  <a:pt x="3860" y="0"/>
                  <a:pt x="3484" y="68"/>
                  <a:pt x="3123" y="207"/>
                </a:cubicBezTo>
                <a:cubicBezTo>
                  <a:pt x="2096" y="599"/>
                  <a:pt x="1351" y="1508"/>
                  <a:pt x="1172" y="2595"/>
                </a:cubicBezTo>
                <a:cubicBezTo>
                  <a:pt x="1052" y="3314"/>
                  <a:pt x="1224" y="4050"/>
                  <a:pt x="1653" y="4642"/>
                </a:cubicBezTo>
                <a:cubicBezTo>
                  <a:pt x="732" y="4666"/>
                  <a:pt x="1" y="5421"/>
                  <a:pt x="1" y="6339"/>
                </a:cubicBezTo>
                <a:lnTo>
                  <a:pt x="4" y="8604"/>
                </a:lnTo>
                <a:cubicBezTo>
                  <a:pt x="4" y="8918"/>
                  <a:pt x="255" y="9171"/>
                  <a:pt x="569" y="9171"/>
                </a:cubicBezTo>
                <a:lnTo>
                  <a:pt x="1136" y="9171"/>
                </a:lnTo>
                <a:lnTo>
                  <a:pt x="1136" y="17626"/>
                </a:lnTo>
                <a:cubicBezTo>
                  <a:pt x="1136" y="18562"/>
                  <a:pt x="1894" y="19323"/>
                  <a:pt x="2833" y="19323"/>
                </a:cubicBezTo>
                <a:lnTo>
                  <a:pt x="14156" y="19323"/>
                </a:lnTo>
                <a:cubicBezTo>
                  <a:pt x="15095" y="19323"/>
                  <a:pt x="15853" y="18562"/>
                  <a:pt x="15856" y="17626"/>
                </a:cubicBezTo>
                <a:lnTo>
                  <a:pt x="15856" y="9171"/>
                </a:lnTo>
                <a:lnTo>
                  <a:pt x="16421" y="9171"/>
                </a:lnTo>
                <a:cubicBezTo>
                  <a:pt x="16735" y="9171"/>
                  <a:pt x="16988" y="8918"/>
                  <a:pt x="16988" y="8604"/>
                </a:cubicBezTo>
                <a:lnTo>
                  <a:pt x="16988" y="6339"/>
                </a:lnTo>
                <a:cubicBezTo>
                  <a:pt x="16988" y="5418"/>
                  <a:pt x="16255" y="4666"/>
                  <a:pt x="15337" y="4642"/>
                </a:cubicBezTo>
                <a:cubicBezTo>
                  <a:pt x="15762" y="4050"/>
                  <a:pt x="15938" y="3314"/>
                  <a:pt x="15817" y="2595"/>
                </a:cubicBezTo>
                <a:cubicBezTo>
                  <a:pt x="15636" y="1508"/>
                  <a:pt x="14893" y="599"/>
                  <a:pt x="13866" y="207"/>
                </a:cubicBezTo>
                <a:cubicBezTo>
                  <a:pt x="13506" y="68"/>
                  <a:pt x="13129" y="0"/>
                  <a:pt x="12755" y="0"/>
                </a:cubicBezTo>
                <a:cubicBezTo>
                  <a:pt x="12061" y="0"/>
                  <a:pt x="11376" y="233"/>
                  <a:pt x="10817" y="681"/>
                </a:cubicBezTo>
                <a:lnTo>
                  <a:pt x="9742" y="1535"/>
                </a:lnTo>
                <a:cubicBezTo>
                  <a:pt x="9348" y="1340"/>
                  <a:pt x="8920" y="1243"/>
                  <a:pt x="8494" y="1243"/>
                </a:cubicBezTo>
                <a:cubicBezTo>
                  <a:pt x="8067" y="1243"/>
                  <a:pt x="7640" y="1340"/>
                  <a:pt x="7248" y="1535"/>
                </a:cubicBezTo>
                <a:lnTo>
                  <a:pt x="6173" y="681"/>
                </a:lnTo>
                <a:cubicBezTo>
                  <a:pt x="5614" y="233"/>
                  <a:pt x="4928" y="0"/>
                  <a:pt x="423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710" name="Google Shape;13710;p64"/>
          <p:cNvGrpSpPr/>
          <p:nvPr/>
        </p:nvGrpSpPr>
        <p:grpSpPr>
          <a:xfrm>
            <a:off x="6760439" y="3545107"/>
            <a:ext cx="276236" cy="340151"/>
            <a:chOff x="3316000" y="4399325"/>
            <a:chExt cx="392325" cy="483100"/>
          </a:xfrm>
        </p:grpSpPr>
        <p:sp>
          <p:nvSpPr>
            <p:cNvPr id="13711" name="Google Shape;13711;p64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12" name="Google Shape;13712;p64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713" name="Google Shape;13713;p64"/>
          <p:cNvGrpSpPr/>
          <p:nvPr/>
        </p:nvGrpSpPr>
        <p:grpSpPr>
          <a:xfrm>
            <a:off x="7185179" y="3545089"/>
            <a:ext cx="254022" cy="340186"/>
            <a:chOff x="3926225" y="4399275"/>
            <a:chExt cx="360775" cy="483150"/>
          </a:xfrm>
        </p:grpSpPr>
        <p:sp>
          <p:nvSpPr>
            <p:cNvPr id="13714" name="Google Shape;13714;p64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15" name="Google Shape;13715;p64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716" name="Google Shape;13716;p64"/>
          <p:cNvSpPr/>
          <p:nvPr/>
        </p:nvSpPr>
        <p:spPr>
          <a:xfrm>
            <a:off x="7645633" y="3544578"/>
            <a:ext cx="179387" cy="340116"/>
          </a:xfrm>
          <a:custGeom>
            <a:avLst/>
            <a:gdLst/>
            <a:ahLst/>
            <a:cxnLst/>
            <a:rect l="l" t="t" r="r" b="b"/>
            <a:pathLst>
              <a:path w="10191" h="19322" extrusionOk="0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717" name="Google Shape;13717;p64"/>
          <p:cNvGrpSpPr/>
          <p:nvPr/>
        </p:nvGrpSpPr>
        <p:grpSpPr>
          <a:xfrm>
            <a:off x="7990738" y="3545151"/>
            <a:ext cx="340080" cy="340063"/>
            <a:chOff x="5053975" y="4399375"/>
            <a:chExt cx="483000" cy="482975"/>
          </a:xfrm>
        </p:grpSpPr>
        <p:sp>
          <p:nvSpPr>
            <p:cNvPr id="13718" name="Google Shape;13718;p64"/>
            <p:cNvSpPr/>
            <p:nvPr/>
          </p:nvSpPr>
          <p:spPr>
            <a:xfrm>
              <a:off x="5053975" y="4399375"/>
              <a:ext cx="483000" cy="482975"/>
            </a:xfrm>
            <a:custGeom>
              <a:avLst/>
              <a:gdLst/>
              <a:ahLst/>
              <a:cxnLst/>
              <a:rect l="l" t="t" r="r" b="b"/>
              <a:pathLst>
                <a:path w="19320" h="19319" extrusionOk="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19" name="Google Shape;13719;p64"/>
            <p:cNvSpPr/>
            <p:nvPr/>
          </p:nvSpPr>
          <p:spPr>
            <a:xfrm>
              <a:off x="5100725" y="4528375"/>
              <a:ext cx="309350" cy="296450"/>
            </a:xfrm>
            <a:custGeom>
              <a:avLst/>
              <a:gdLst/>
              <a:ahLst/>
              <a:cxnLst/>
              <a:rect l="l" t="t" r="r" b="b"/>
              <a:pathLst>
                <a:path w="12374" h="11858" extrusionOk="0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20" name="Google Shape;13720;p64"/>
            <p:cNvSpPr/>
            <p:nvPr/>
          </p:nvSpPr>
          <p:spPr>
            <a:xfrm>
              <a:off x="5180875" y="4456850"/>
              <a:ext cx="316625" cy="296575"/>
            </a:xfrm>
            <a:custGeom>
              <a:avLst/>
              <a:gdLst/>
              <a:ahLst/>
              <a:cxnLst/>
              <a:rect l="l" t="t" r="r" b="b"/>
              <a:pathLst>
                <a:path w="12665" h="11863" extrusionOk="0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721" name="Google Shape;13721;p64"/>
          <p:cNvGrpSpPr/>
          <p:nvPr/>
        </p:nvGrpSpPr>
        <p:grpSpPr>
          <a:xfrm>
            <a:off x="7750609" y="3956042"/>
            <a:ext cx="340168" cy="340168"/>
            <a:chOff x="5648375" y="4399300"/>
            <a:chExt cx="483125" cy="483125"/>
          </a:xfrm>
        </p:grpSpPr>
        <p:sp>
          <p:nvSpPr>
            <p:cNvPr id="13722" name="Google Shape;13722;p64"/>
            <p:cNvSpPr/>
            <p:nvPr/>
          </p:nvSpPr>
          <p:spPr>
            <a:xfrm>
              <a:off x="5648375" y="439930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906" y="1133"/>
                    <a:pt x="14041" y="2029"/>
                    <a:pt x="15668" y="3657"/>
                  </a:cubicBezTo>
                  <a:cubicBezTo>
                    <a:pt x="17295" y="5287"/>
                    <a:pt x="18192" y="7419"/>
                    <a:pt x="18192" y="9663"/>
                  </a:cubicBezTo>
                  <a:cubicBezTo>
                    <a:pt x="18192" y="11906"/>
                    <a:pt x="17295" y="14041"/>
                    <a:pt x="15668" y="15668"/>
                  </a:cubicBezTo>
                  <a:cubicBezTo>
                    <a:pt x="14041" y="17296"/>
                    <a:pt x="11906" y="18193"/>
                    <a:pt x="9662" y="18193"/>
                  </a:cubicBezTo>
                  <a:cubicBezTo>
                    <a:pt x="7419" y="18193"/>
                    <a:pt x="5284" y="17296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287" y="2029"/>
                    <a:pt x="7419" y="1133"/>
                    <a:pt x="9662" y="1133"/>
                  </a:cubicBezTo>
                  <a:close/>
                  <a:moveTo>
                    <a:pt x="9662" y="0"/>
                  </a:moveTo>
                  <a:cubicBezTo>
                    <a:pt x="7117" y="0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8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8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11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23" name="Google Shape;13723;p64"/>
            <p:cNvSpPr/>
            <p:nvPr/>
          </p:nvSpPr>
          <p:spPr>
            <a:xfrm>
              <a:off x="5734275" y="4598425"/>
              <a:ext cx="311400" cy="84950"/>
            </a:xfrm>
            <a:custGeom>
              <a:avLst/>
              <a:gdLst/>
              <a:ahLst/>
              <a:cxnLst/>
              <a:rect l="l" t="t" r="r" b="b"/>
              <a:pathLst>
                <a:path w="12456" h="3398" extrusionOk="0">
                  <a:moveTo>
                    <a:pt x="11323" y="1133"/>
                  </a:moveTo>
                  <a:lnTo>
                    <a:pt x="11323" y="2265"/>
                  </a:lnTo>
                  <a:lnTo>
                    <a:pt x="1133" y="2265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lnTo>
                    <a:pt x="0" y="2830"/>
                  </a:lnTo>
                  <a:cubicBezTo>
                    <a:pt x="0" y="3144"/>
                    <a:pt x="251" y="3398"/>
                    <a:pt x="565" y="3398"/>
                  </a:cubicBezTo>
                  <a:lnTo>
                    <a:pt x="11888" y="3398"/>
                  </a:lnTo>
                  <a:cubicBezTo>
                    <a:pt x="12202" y="3398"/>
                    <a:pt x="12455" y="3144"/>
                    <a:pt x="12455" y="2830"/>
                  </a:cubicBezTo>
                  <a:lnTo>
                    <a:pt x="12455" y="565"/>
                  </a:lnTo>
                  <a:cubicBezTo>
                    <a:pt x="12455" y="251"/>
                    <a:pt x="12202" y="1"/>
                    <a:pt x="118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724" name="Google Shape;13724;p64"/>
          <p:cNvGrpSpPr/>
          <p:nvPr/>
        </p:nvGrpSpPr>
        <p:grpSpPr>
          <a:xfrm>
            <a:off x="5981331" y="3974637"/>
            <a:ext cx="330007" cy="302744"/>
            <a:chOff x="6239575" y="4416275"/>
            <a:chExt cx="489625" cy="449175"/>
          </a:xfrm>
        </p:grpSpPr>
        <p:sp>
          <p:nvSpPr>
            <p:cNvPr id="13725" name="Google Shape;13725;p64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26" name="Google Shape;13726;p64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27" name="Google Shape;13727;p64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728" name="Google Shape;13728;p64"/>
          <p:cNvGrpSpPr/>
          <p:nvPr/>
        </p:nvGrpSpPr>
        <p:grpSpPr>
          <a:xfrm>
            <a:off x="3084610" y="3971815"/>
            <a:ext cx="308234" cy="308234"/>
            <a:chOff x="892750" y="4993750"/>
            <a:chExt cx="483125" cy="483125"/>
          </a:xfrm>
        </p:grpSpPr>
        <p:sp>
          <p:nvSpPr>
            <p:cNvPr id="13729" name="Google Shape;13729;p64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30" name="Google Shape;13730;p64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31" name="Google Shape;13731;p64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732" name="Google Shape;13732;p64"/>
          <p:cNvGrpSpPr/>
          <p:nvPr/>
        </p:nvGrpSpPr>
        <p:grpSpPr>
          <a:xfrm>
            <a:off x="3497219" y="3971815"/>
            <a:ext cx="308234" cy="308234"/>
            <a:chOff x="1487200" y="4993750"/>
            <a:chExt cx="483125" cy="483125"/>
          </a:xfrm>
        </p:grpSpPr>
        <p:sp>
          <p:nvSpPr>
            <p:cNvPr id="13733" name="Google Shape;13733;p64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34" name="Google Shape;13734;p64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735" name="Google Shape;13735;p64"/>
          <p:cNvGrpSpPr/>
          <p:nvPr/>
        </p:nvGrpSpPr>
        <p:grpSpPr>
          <a:xfrm>
            <a:off x="3909829" y="3971815"/>
            <a:ext cx="308234" cy="308234"/>
            <a:chOff x="2081650" y="4993750"/>
            <a:chExt cx="483125" cy="483125"/>
          </a:xfrm>
        </p:grpSpPr>
        <p:sp>
          <p:nvSpPr>
            <p:cNvPr id="13736" name="Google Shape;13736;p64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37" name="Google Shape;13737;p64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738" name="Google Shape;13738;p64"/>
          <p:cNvGrpSpPr/>
          <p:nvPr/>
        </p:nvGrpSpPr>
        <p:grpSpPr>
          <a:xfrm>
            <a:off x="1491328" y="3979188"/>
            <a:ext cx="293982" cy="293982"/>
            <a:chOff x="2676100" y="4993750"/>
            <a:chExt cx="483125" cy="483125"/>
          </a:xfrm>
        </p:grpSpPr>
        <p:sp>
          <p:nvSpPr>
            <p:cNvPr id="13739" name="Google Shape;13739;p64"/>
            <p:cNvSpPr/>
            <p:nvPr/>
          </p:nvSpPr>
          <p:spPr>
            <a:xfrm>
              <a:off x="26761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40" name="Google Shape;13740;p64"/>
            <p:cNvSpPr/>
            <p:nvPr/>
          </p:nvSpPr>
          <p:spPr>
            <a:xfrm>
              <a:off x="2776125" y="5051350"/>
              <a:ext cx="141550" cy="367950"/>
            </a:xfrm>
            <a:custGeom>
              <a:avLst/>
              <a:gdLst/>
              <a:ahLst/>
              <a:cxnLst/>
              <a:rect l="l" t="t" r="r" b="b"/>
              <a:pathLst>
                <a:path w="5662" h="14718" extrusionOk="0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41" name="Google Shape;13741;p64"/>
            <p:cNvSpPr/>
            <p:nvPr/>
          </p:nvSpPr>
          <p:spPr>
            <a:xfrm>
              <a:off x="2945950" y="5051350"/>
              <a:ext cx="113275" cy="367950"/>
            </a:xfrm>
            <a:custGeom>
              <a:avLst/>
              <a:gdLst/>
              <a:ahLst/>
              <a:cxnLst/>
              <a:rect l="l" t="t" r="r" b="b"/>
              <a:pathLst>
                <a:path w="4531" h="14718" extrusionOk="0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742" name="Google Shape;13742;p64"/>
          <p:cNvGrpSpPr/>
          <p:nvPr/>
        </p:nvGrpSpPr>
        <p:grpSpPr>
          <a:xfrm>
            <a:off x="4322435" y="3971815"/>
            <a:ext cx="308234" cy="308234"/>
            <a:chOff x="3270550" y="4993750"/>
            <a:chExt cx="483125" cy="483125"/>
          </a:xfrm>
        </p:grpSpPr>
        <p:sp>
          <p:nvSpPr>
            <p:cNvPr id="13743" name="Google Shape;13743;p64"/>
            <p:cNvSpPr/>
            <p:nvPr/>
          </p:nvSpPr>
          <p:spPr>
            <a:xfrm>
              <a:off x="32705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1" y="761"/>
                    <a:pt x="1" y="1700"/>
                  </a:cubicBezTo>
                  <a:lnTo>
                    <a:pt x="1" y="17628"/>
                  </a:lnTo>
                  <a:cubicBezTo>
                    <a:pt x="1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44" name="Google Shape;13744;p64"/>
            <p:cNvSpPr/>
            <p:nvPr/>
          </p:nvSpPr>
          <p:spPr>
            <a:xfrm>
              <a:off x="3469675" y="50796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8" y="1135"/>
                  </a:moveTo>
                  <a:cubicBezTo>
                    <a:pt x="2202" y="1135"/>
                    <a:pt x="2456" y="1742"/>
                    <a:pt x="2099" y="2101"/>
                  </a:cubicBezTo>
                  <a:cubicBezTo>
                    <a:pt x="1983" y="2216"/>
                    <a:pt x="1842" y="2268"/>
                    <a:pt x="1703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4" y="1135"/>
                    <a:pt x="1698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9" y="42"/>
                    <a:pt x="1049" y="129"/>
                  </a:cubicBezTo>
                  <a:cubicBezTo>
                    <a:pt x="415" y="392"/>
                    <a:pt x="1" y="1011"/>
                    <a:pt x="1" y="1700"/>
                  </a:cubicBezTo>
                  <a:cubicBezTo>
                    <a:pt x="1" y="2639"/>
                    <a:pt x="759" y="3397"/>
                    <a:pt x="1698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1" y="1715"/>
                    <a:pt x="3386" y="984"/>
                    <a:pt x="2900" y="498"/>
                  </a:cubicBezTo>
                  <a:cubicBezTo>
                    <a:pt x="2574" y="173"/>
                    <a:pt x="2140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45" name="Google Shape;13745;p64"/>
            <p:cNvSpPr/>
            <p:nvPr/>
          </p:nvSpPr>
          <p:spPr>
            <a:xfrm>
              <a:off x="3441375" y="5192875"/>
              <a:ext cx="141475" cy="198175"/>
            </a:xfrm>
            <a:custGeom>
              <a:avLst/>
              <a:gdLst/>
              <a:ahLst/>
              <a:cxnLst/>
              <a:rect l="l" t="t" r="r" b="b"/>
              <a:pathLst>
                <a:path w="5659" h="7927" extrusionOk="0">
                  <a:moveTo>
                    <a:pt x="3397" y="1133"/>
                  </a:moveTo>
                  <a:lnTo>
                    <a:pt x="3397" y="6795"/>
                  </a:lnTo>
                  <a:lnTo>
                    <a:pt x="2265" y="6795"/>
                  </a:lnTo>
                  <a:lnTo>
                    <a:pt x="2265" y="1133"/>
                  </a:lnTo>
                  <a:close/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1133" y="1133"/>
                  </a:lnTo>
                  <a:lnTo>
                    <a:pt x="1133" y="6795"/>
                  </a:lnTo>
                  <a:lnTo>
                    <a:pt x="565" y="6795"/>
                  </a:lnTo>
                  <a:cubicBezTo>
                    <a:pt x="251" y="6795"/>
                    <a:pt x="1" y="7045"/>
                    <a:pt x="1" y="7359"/>
                  </a:cubicBezTo>
                  <a:cubicBezTo>
                    <a:pt x="1" y="7673"/>
                    <a:pt x="251" y="7927"/>
                    <a:pt x="565" y="7927"/>
                  </a:cubicBezTo>
                  <a:lnTo>
                    <a:pt x="5094" y="7927"/>
                  </a:lnTo>
                  <a:cubicBezTo>
                    <a:pt x="5408" y="7927"/>
                    <a:pt x="5659" y="7673"/>
                    <a:pt x="5659" y="7359"/>
                  </a:cubicBezTo>
                  <a:cubicBezTo>
                    <a:pt x="5659" y="7045"/>
                    <a:pt x="5408" y="6795"/>
                    <a:pt x="5094" y="6795"/>
                  </a:cubicBezTo>
                  <a:lnTo>
                    <a:pt x="4530" y="6795"/>
                  </a:lnTo>
                  <a:lnTo>
                    <a:pt x="4530" y="565"/>
                  </a:lnTo>
                  <a:cubicBezTo>
                    <a:pt x="4530" y="251"/>
                    <a:pt x="4276" y="1"/>
                    <a:pt x="3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746" name="Google Shape;13746;p64"/>
          <p:cNvSpPr/>
          <p:nvPr/>
        </p:nvSpPr>
        <p:spPr>
          <a:xfrm>
            <a:off x="1889555" y="3978931"/>
            <a:ext cx="293997" cy="294073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747" name="Google Shape;13747;p64"/>
          <p:cNvGrpSpPr/>
          <p:nvPr/>
        </p:nvGrpSpPr>
        <p:grpSpPr>
          <a:xfrm>
            <a:off x="2288093" y="3979142"/>
            <a:ext cx="293997" cy="294073"/>
            <a:chOff x="4459450" y="4993700"/>
            <a:chExt cx="483150" cy="483275"/>
          </a:xfrm>
        </p:grpSpPr>
        <p:sp>
          <p:nvSpPr>
            <p:cNvPr id="13748" name="Google Shape;13748;p64"/>
            <p:cNvSpPr/>
            <p:nvPr/>
          </p:nvSpPr>
          <p:spPr>
            <a:xfrm>
              <a:off x="445945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1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1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8" y="17953"/>
                  </a:lnTo>
                  <a:lnTo>
                    <a:pt x="10028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7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6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2" y="53"/>
                    <a:pt x="9697" y="0"/>
                    <a:pt x="94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49" name="Google Shape;13749;p64"/>
            <p:cNvSpPr/>
            <p:nvPr/>
          </p:nvSpPr>
          <p:spPr>
            <a:xfrm>
              <a:off x="4530800" y="5235675"/>
              <a:ext cx="99650" cy="118650"/>
            </a:xfrm>
            <a:custGeom>
              <a:avLst/>
              <a:gdLst/>
              <a:ahLst/>
              <a:cxnLst/>
              <a:rect l="l" t="t" r="r" b="b"/>
              <a:pathLst>
                <a:path w="3986" h="4746" extrusionOk="0">
                  <a:moveTo>
                    <a:pt x="859" y="1"/>
                  </a:moveTo>
                  <a:cubicBezTo>
                    <a:pt x="757" y="1"/>
                    <a:pt x="654" y="28"/>
                    <a:pt x="562" y="85"/>
                  </a:cubicBezTo>
                  <a:cubicBezTo>
                    <a:pt x="296" y="251"/>
                    <a:pt x="215" y="596"/>
                    <a:pt x="378" y="861"/>
                  </a:cubicBezTo>
                  <a:lnTo>
                    <a:pt x="1136" y="2081"/>
                  </a:lnTo>
                  <a:lnTo>
                    <a:pt x="432" y="2374"/>
                  </a:lnTo>
                  <a:cubicBezTo>
                    <a:pt x="139" y="2492"/>
                    <a:pt x="0" y="2827"/>
                    <a:pt x="121" y="3117"/>
                  </a:cubicBezTo>
                  <a:cubicBezTo>
                    <a:pt x="211" y="3335"/>
                    <a:pt x="422" y="3466"/>
                    <a:pt x="644" y="3466"/>
                  </a:cubicBezTo>
                  <a:cubicBezTo>
                    <a:pt x="719" y="3466"/>
                    <a:pt x="796" y="3451"/>
                    <a:pt x="870" y="3419"/>
                  </a:cubicBezTo>
                  <a:lnTo>
                    <a:pt x="1742" y="3054"/>
                  </a:lnTo>
                  <a:lnTo>
                    <a:pt x="2627" y="4476"/>
                  </a:lnTo>
                  <a:cubicBezTo>
                    <a:pt x="2733" y="4650"/>
                    <a:pt x="2919" y="4746"/>
                    <a:pt x="3110" y="4746"/>
                  </a:cubicBezTo>
                  <a:cubicBezTo>
                    <a:pt x="3212" y="4746"/>
                    <a:pt x="3316" y="4718"/>
                    <a:pt x="3409" y="4660"/>
                  </a:cubicBezTo>
                  <a:cubicBezTo>
                    <a:pt x="3675" y="4494"/>
                    <a:pt x="3756" y="4144"/>
                    <a:pt x="3587" y="3878"/>
                  </a:cubicBezTo>
                  <a:lnTo>
                    <a:pt x="2802" y="2613"/>
                  </a:lnTo>
                  <a:lnTo>
                    <a:pt x="3560" y="2296"/>
                  </a:lnTo>
                  <a:cubicBezTo>
                    <a:pt x="3850" y="2175"/>
                    <a:pt x="3986" y="1843"/>
                    <a:pt x="3865" y="1556"/>
                  </a:cubicBezTo>
                  <a:cubicBezTo>
                    <a:pt x="3774" y="1338"/>
                    <a:pt x="3564" y="1207"/>
                    <a:pt x="3343" y="1207"/>
                  </a:cubicBezTo>
                  <a:cubicBezTo>
                    <a:pt x="3270" y="1207"/>
                    <a:pt x="3196" y="1221"/>
                    <a:pt x="3125" y="1251"/>
                  </a:cubicBezTo>
                  <a:lnTo>
                    <a:pt x="2195" y="1637"/>
                  </a:lnTo>
                  <a:lnTo>
                    <a:pt x="1338" y="264"/>
                  </a:lnTo>
                  <a:cubicBezTo>
                    <a:pt x="1230" y="93"/>
                    <a:pt x="1047" y="1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750" name="Google Shape;13750;p64"/>
          <p:cNvGrpSpPr/>
          <p:nvPr/>
        </p:nvGrpSpPr>
        <p:grpSpPr>
          <a:xfrm>
            <a:off x="2686471" y="3979142"/>
            <a:ext cx="293997" cy="294073"/>
            <a:chOff x="5053900" y="4993700"/>
            <a:chExt cx="483150" cy="483275"/>
          </a:xfrm>
        </p:grpSpPr>
        <p:sp>
          <p:nvSpPr>
            <p:cNvPr id="13751" name="Google Shape;13751;p64"/>
            <p:cNvSpPr/>
            <p:nvPr/>
          </p:nvSpPr>
          <p:spPr>
            <a:xfrm>
              <a:off x="505390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52" name="Google Shape;13752;p64"/>
            <p:cNvSpPr/>
            <p:nvPr/>
          </p:nvSpPr>
          <p:spPr>
            <a:xfrm>
              <a:off x="5123725" y="5264025"/>
              <a:ext cx="105200" cy="61775"/>
            </a:xfrm>
            <a:custGeom>
              <a:avLst/>
              <a:gdLst/>
              <a:ahLst/>
              <a:cxnLst/>
              <a:rect l="l" t="t" r="r" b="b"/>
              <a:pathLst>
                <a:path w="4208" h="2471" extrusionOk="0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7" name="Google Shape;13757;p65"/>
          <p:cNvSpPr/>
          <p:nvPr/>
        </p:nvSpPr>
        <p:spPr>
          <a:xfrm>
            <a:off x="844100" y="1534006"/>
            <a:ext cx="323667" cy="373560"/>
          </a:xfrm>
          <a:custGeom>
            <a:avLst/>
            <a:gdLst/>
            <a:ahLst/>
            <a:cxnLst/>
            <a:rect l="l" t="t" r="r" b="b"/>
            <a:pathLst>
              <a:path w="10996" h="12691" extrusionOk="0">
                <a:moveTo>
                  <a:pt x="6050" y="820"/>
                </a:moveTo>
                <a:lnTo>
                  <a:pt x="6050" y="1639"/>
                </a:lnTo>
                <a:lnTo>
                  <a:pt x="5199" y="1639"/>
                </a:lnTo>
                <a:lnTo>
                  <a:pt x="5199" y="820"/>
                </a:lnTo>
                <a:close/>
                <a:moveTo>
                  <a:pt x="9358" y="2458"/>
                </a:moveTo>
                <a:lnTo>
                  <a:pt x="9358" y="8255"/>
                </a:lnTo>
                <a:lnTo>
                  <a:pt x="1923" y="8255"/>
                </a:lnTo>
                <a:lnTo>
                  <a:pt x="1923" y="2458"/>
                </a:lnTo>
                <a:close/>
                <a:moveTo>
                  <a:pt x="9767" y="9074"/>
                </a:moveTo>
                <a:cubicBezTo>
                  <a:pt x="10019" y="9074"/>
                  <a:pt x="10177" y="9295"/>
                  <a:pt x="10208" y="9515"/>
                </a:cubicBezTo>
                <a:cubicBezTo>
                  <a:pt x="10177" y="9704"/>
                  <a:pt x="10051" y="9830"/>
                  <a:pt x="9893" y="9925"/>
                </a:cubicBezTo>
                <a:cubicBezTo>
                  <a:pt x="9862" y="9940"/>
                  <a:pt x="9893" y="9948"/>
                  <a:pt x="9594" y="9948"/>
                </a:cubicBezTo>
                <a:cubicBezTo>
                  <a:pt x="9295" y="9948"/>
                  <a:pt x="8665" y="9940"/>
                  <a:pt x="7310" y="9925"/>
                </a:cubicBezTo>
                <a:lnTo>
                  <a:pt x="1513" y="9925"/>
                </a:lnTo>
                <a:cubicBezTo>
                  <a:pt x="1324" y="9925"/>
                  <a:pt x="1166" y="9799"/>
                  <a:pt x="1103" y="9641"/>
                </a:cubicBezTo>
                <a:cubicBezTo>
                  <a:pt x="1040" y="9358"/>
                  <a:pt x="1229" y="9074"/>
                  <a:pt x="1513" y="9074"/>
                </a:cubicBezTo>
                <a:close/>
                <a:moveTo>
                  <a:pt x="4790" y="1"/>
                </a:moveTo>
                <a:cubicBezTo>
                  <a:pt x="4538" y="1"/>
                  <a:pt x="4348" y="190"/>
                  <a:pt x="4348" y="379"/>
                </a:cubicBezTo>
                <a:lnTo>
                  <a:pt x="4348" y="1639"/>
                </a:lnTo>
                <a:lnTo>
                  <a:pt x="1419" y="1639"/>
                </a:lnTo>
                <a:cubicBezTo>
                  <a:pt x="1198" y="1639"/>
                  <a:pt x="1040" y="1828"/>
                  <a:pt x="1040" y="2080"/>
                </a:cubicBezTo>
                <a:lnTo>
                  <a:pt x="1040" y="8349"/>
                </a:lnTo>
                <a:cubicBezTo>
                  <a:pt x="788" y="8413"/>
                  <a:pt x="568" y="8570"/>
                  <a:pt x="410" y="8791"/>
                </a:cubicBezTo>
                <a:cubicBezTo>
                  <a:pt x="1" y="9358"/>
                  <a:pt x="158" y="10145"/>
                  <a:pt x="725" y="10555"/>
                </a:cubicBezTo>
                <a:cubicBezTo>
                  <a:pt x="914" y="10649"/>
                  <a:pt x="1166" y="10744"/>
                  <a:pt x="1419" y="10744"/>
                </a:cubicBezTo>
                <a:lnTo>
                  <a:pt x="3277" y="10744"/>
                </a:lnTo>
                <a:lnTo>
                  <a:pt x="2679" y="12067"/>
                </a:lnTo>
                <a:cubicBezTo>
                  <a:pt x="2616" y="12288"/>
                  <a:pt x="2679" y="12508"/>
                  <a:pt x="2836" y="12634"/>
                </a:cubicBezTo>
                <a:cubicBezTo>
                  <a:pt x="2913" y="12673"/>
                  <a:pt x="2987" y="12691"/>
                  <a:pt x="3057" y="12691"/>
                </a:cubicBezTo>
                <a:cubicBezTo>
                  <a:pt x="3214" y="12691"/>
                  <a:pt x="3347" y="12598"/>
                  <a:pt x="3435" y="12445"/>
                </a:cubicBezTo>
                <a:lnTo>
                  <a:pt x="4159" y="10744"/>
                </a:lnTo>
                <a:lnTo>
                  <a:pt x="5136" y="10744"/>
                </a:lnTo>
                <a:lnTo>
                  <a:pt x="5136" y="12225"/>
                </a:lnTo>
                <a:cubicBezTo>
                  <a:pt x="5136" y="12445"/>
                  <a:pt x="5294" y="12634"/>
                  <a:pt x="5483" y="12666"/>
                </a:cubicBezTo>
                <a:cubicBezTo>
                  <a:pt x="5501" y="12668"/>
                  <a:pt x="5520" y="12669"/>
                  <a:pt x="5538" y="12669"/>
                </a:cubicBezTo>
                <a:cubicBezTo>
                  <a:pt x="5766" y="12669"/>
                  <a:pt x="5955" y="12492"/>
                  <a:pt x="5955" y="12288"/>
                </a:cubicBezTo>
                <a:lnTo>
                  <a:pt x="5955" y="10744"/>
                </a:lnTo>
                <a:lnTo>
                  <a:pt x="6932" y="10744"/>
                </a:lnTo>
                <a:lnTo>
                  <a:pt x="7657" y="12382"/>
                </a:lnTo>
                <a:cubicBezTo>
                  <a:pt x="7708" y="12538"/>
                  <a:pt x="7888" y="12651"/>
                  <a:pt x="8056" y="12651"/>
                </a:cubicBezTo>
                <a:cubicBezTo>
                  <a:pt x="8092" y="12651"/>
                  <a:pt x="8127" y="12645"/>
                  <a:pt x="8161" y="12634"/>
                </a:cubicBezTo>
                <a:cubicBezTo>
                  <a:pt x="8413" y="12540"/>
                  <a:pt x="8507" y="12256"/>
                  <a:pt x="8444" y="12067"/>
                </a:cubicBezTo>
                <a:lnTo>
                  <a:pt x="7846" y="10744"/>
                </a:lnTo>
                <a:lnTo>
                  <a:pt x="9704" y="10744"/>
                </a:lnTo>
                <a:cubicBezTo>
                  <a:pt x="10366" y="10744"/>
                  <a:pt x="10965" y="10177"/>
                  <a:pt x="10965" y="9484"/>
                </a:cubicBezTo>
                <a:cubicBezTo>
                  <a:pt x="10996" y="8980"/>
                  <a:pt x="10681" y="8507"/>
                  <a:pt x="10177" y="8349"/>
                </a:cubicBezTo>
                <a:lnTo>
                  <a:pt x="10177" y="2080"/>
                </a:lnTo>
                <a:cubicBezTo>
                  <a:pt x="10177" y="1828"/>
                  <a:pt x="9988" y="1639"/>
                  <a:pt x="9736" y="1639"/>
                </a:cubicBezTo>
                <a:lnTo>
                  <a:pt x="6869" y="1639"/>
                </a:lnTo>
                <a:lnTo>
                  <a:pt x="6869" y="379"/>
                </a:lnTo>
                <a:cubicBezTo>
                  <a:pt x="6869" y="158"/>
                  <a:pt x="6680" y="1"/>
                  <a:pt x="64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8" name="Google Shape;13758;p65"/>
          <p:cNvSpPr/>
          <p:nvPr/>
        </p:nvSpPr>
        <p:spPr>
          <a:xfrm>
            <a:off x="844104" y="1998611"/>
            <a:ext cx="383008" cy="338738"/>
          </a:xfrm>
          <a:custGeom>
            <a:avLst/>
            <a:gdLst/>
            <a:ahLst/>
            <a:cxnLst/>
            <a:rect l="l" t="t" r="r" b="b"/>
            <a:pathLst>
              <a:path w="13012" h="11508" extrusionOk="0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9" name="Google Shape;13759;p65"/>
          <p:cNvSpPr/>
          <p:nvPr/>
        </p:nvSpPr>
        <p:spPr>
          <a:xfrm>
            <a:off x="852434" y="2428395"/>
            <a:ext cx="366348" cy="373412"/>
          </a:xfrm>
          <a:custGeom>
            <a:avLst/>
            <a:gdLst/>
            <a:ahLst/>
            <a:cxnLst/>
            <a:rect l="l" t="t" r="r" b="b"/>
            <a:pathLst>
              <a:path w="12446" h="12686" extrusionOk="0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0" name="Google Shape;13760;p65"/>
          <p:cNvGrpSpPr/>
          <p:nvPr/>
        </p:nvGrpSpPr>
        <p:grpSpPr>
          <a:xfrm>
            <a:off x="2987728" y="1561903"/>
            <a:ext cx="371882" cy="373766"/>
            <a:chOff x="-41270450" y="1973375"/>
            <a:chExt cx="315850" cy="317450"/>
          </a:xfrm>
        </p:grpSpPr>
        <p:sp>
          <p:nvSpPr>
            <p:cNvPr id="13761" name="Google Shape;13761;p65"/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2" name="Google Shape;13762;p65"/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3" name="Google Shape;13763;p65"/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4" name="Google Shape;13764;p65"/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5" name="Google Shape;13765;p65"/>
          <p:cNvGrpSpPr/>
          <p:nvPr/>
        </p:nvGrpSpPr>
        <p:grpSpPr>
          <a:xfrm>
            <a:off x="3005407" y="2008859"/>
            <a:ext cx="395871" cy="372088"/>
            <a:chOff x="-41291625" y="2339025"/>
            <a:chExt cx="336225" cy="316025"/>
          </a:xfrm>
        </p:grpSpPr>
        <p:sp>
          <p:nvSpPr>
            <p:cNvPr id="13766" name="Google Shape;13766;p65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7" name="Google Shape;13767;p65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68" name="Google Shape;13768;p65"/>
          <p:cNvSpPr/>
          <p:nvPr/>
        </p:nvSpPr>
        <p:spPr>
          <a:xfrm>
            <a:off x="2982027" y="2195874"/>
            <a:ext cx="0" cy="29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9" name="Google Shape;13769;p65"/>
          <p:cNvSpPr/>
          <p:nvPr/>
        </p:nvSpPr>
        <p:spPr>
          <a:xfrm>
            <a:off x="3016426" y="2441147"/>
            <a:ext cx="376503" cy="373442"/>
          </a:xfrm>
          <a:custGeom>
            <a:avLst/>
            <a:gdLst/>
            <a:ahLst/>
            <a:cxnLst/>
            <a:rect l="l" t="t" r="r" b="b"/>
            <a:pathLst>
              <a:path w="12791" h="12687" extrusionOk="0">
                <a:moveTo>
                  <a:pt x="2986" y="7684"/>
                </a:moveTo>
                <a:cubicBezTo>
                  <a:pt x="4110" y="7684"/>
                  <a:pt x="5072" y="8568"/>
                  <a:pt x="5072" y="9751"/>
                </a:cubicBezTo>
                <a:cubicBezTo>
                  <a:pt x="5072" y="10727"/>
                  <a:pt x="4474" y="11484"/>
                  <a:pt x="3623" y="11736"/>
                </a:cubicBezTo>
                <a:cubicBezTo>
                  <a:pt x="3405" y="11810"/>
                  <a:pt x="3185" y="11846"/>
                  <a:pt x="2971" y="11846"/>
                </a:cubicBezTo>
                <a:cubicBezTo>
                  <a:pt x="2101" y="11846"/>
                  <a:pt x="1311" y="11265"/>
                  <a:pt x="1008" y="10381"/>
                </a:cubicBezTo>
                <a:cubicBezTo>
                  <a:pt x="662" y="9278"/>
                  <a:pt x="1292" y="8113"/>
                  <a:pt x="2394" y="7766"/>
                </a:cubicBezTo>
                <a:cubicBezTo>
                  <a:pt x="2594" y="7710"/>
                  <a:pt x="2792" y="7684"/>
                  <a:pt x="2986" y="7684"/>
                </a:cubicBezTo>
                <a:close/>
                <a:moveTo>
                  <a:pt x="9886" y="7696"/>
                </a:moveTo>
                <a:cubicBezTo>
                  <a:pt x="10161" y="7696"/>
                  <a:pt x="10441" y="7749"/>
                  <a:pt x="10712" y="7861"/>
                </a:cubicBezTo>
                <a:cubicBezTo>
                  <a:pt x="11468" y="8176"/>
                  <a:pt x="11972" y="8869"/>
                  <a:pt x="11972" y="9751"/>
                </a:cubicBezTo>
                <a:cubicBezTo>
                  <a:pt x="11972" y="10696"/>
                  <a:pt x="11373" y="11484"/>
                  <a:pt x="10523" y="11736"/>
                </a:cubicBezTo>
                <a:cubicBezTo>
                  <a:pt x="10305" y="11810"/>
                  <a:pt x="10085" y="11846"/>
                  <a:pt x="9870" y="11846"/>
                </a:cubicBezTo>
                <a:cubicBezTo>
                  <a:pt x="9001" y="11846"/>
                  <a:pt x="8211" y="11265"/>
                  <a:pt x="7908" y="10381"/>
                </a:cubicBezTo>
                <a:cubicBezTo>
                  <a:pt x="7750" y="9940"/>
                  <a:pt x="7782" y="9436"/>
                  <a:pt x="8002" y="8963"/>
                </a:cubicBezTo>
                <a:cubicBezTo>
                  <a:pt x="8309" y="8162"/>
                  <a:pt x="9073" y="7696"/>
                  <a:pt x="9886" y="7696"/>
                </a:cubicBezTo>
                <a:close/>
                <a:moveTo>
                  <a:pt x="2151" y="1"/>
                </a:moveTo>
                <a:cubicBezTo>
                  <a:pt x="1058" y="1"/>
                  <a:pt x="63" y="900"/>
                  <a:pt x="63" y="2064"/>
                </a:cubicBezTo>
                <a:lnTo>
                  <a:pt x="63" y="9593"/>
                </a:lnTo>
                <a:cubicBezTo>
                  <a:pt x="0" y="10633"/>
                  <a:pt x="504" y="11578"/>
                  <a:pt x="1323" y="12177"/>
                </a:cubicBezTo>
                <a:cubicBezTo>
                  <a:pt x="1822" y="12521"/>
                  <a:pt x="2387" y="12686"/>
                  <a:pt x="2947" y="12686"/>
                </a:cubicBezTo>
                <a:cubicBezTo>
                  <a:pt x="3874" y="12686"/>
                  <a:pt x="4786" y="12233"/>
                  <a:pt x="5356" y="11389"/>
                </a:cubicBezTo>
                <a:cubicBezTo>
                  <a:pt x="5671" y="10916"/>
                  <a:pt x="5860" y="10381"/>
                  <a:pt x="5860" y="9782"/>
                </a:cubicBezTo>
                <a:cubicBezTo>
                  <a:pt x="5860" y="9625"/>
                  <a:pt x="6018" y="9467"/>
                  <a:pt x="6207" y="9373"/>
                </a:cubicBezTo>
                <a:cubicBezTo>
                  <a:pt x="6270" y="9357"/>
                  <a:pt x="6340" y="9349"/>
                  <a:pt x="6411" y="9349"/>
                </a:cubicBezTo>
                <a:cubicBezTo>
                  <a:pt x="6482" y="9349"/>
                  <a:pt x="6553" y="9357"/>
                  <a:pt x="6616" y="9373"/>
                </a:cubicBezTo>
                <a:cubicBezTo>
                  <a:pt x="6805" y="9467"/>
                  <a:pt x="6963" y="9625"/>
                  <a:pt x="6963" y="9782"/>
                </a:cubicBezTo>
                <a:cubicBezTo>
                  <a:pt x="6963" y="10759"/>
                  <a:pt x="7467" y="11641"/>
                  <a:pt x="8223" y="12177"/>
                </a:cubicBezTo>
                <a:cubicBezTo>
                  <a:pt x="8709" y="12521"/>
                  <a:pt x="9272" y="12686"/>
                  <a:pt x="9833" y="12686"/>
                </a:cubicBezTo>
                <a:cubicBezTo>
                  <a:pt x="10762" y="12686"/>
                  <a:pt x="11686" y="12233"/>
                  <a:pt x="12256" y="11389"/>
                </a:cubicBezTo>
                <a:cubicBezTo>
                  <a:pt x="12602" y="10885"/>
                  <a:pt x="12791" y="10223"/>
                  <a:pt x="12728" y="9530"/>
                </a:cubicBezTo>
                <a:cubicBezTo>
                  <a:pt x="12791" y="9467"/>
                  <a:pt x="12791" y="9971"/>
                  <a:pt x="12791" y="2064"/>
                </a:cubicBezTo>
                <a:cubicBezTo>
                  <a:pt x="12791" y="1780"/>
                  <a:pt x="12760" y="1497"/>
                  <a:pt x="12634" y="1276"/>
                </a:cubicBezTo>
                <a:cubicBezTo>
                  <a:pt x="12310" y="458"/>
                  <a:pt x="11539" y="8"/>
                  <a:pt x="10750" y="8"/>
                </a:cubicBezTo>
                <a:cubicBezTo>
                  <a:pt x="10232" y="8"/>
                  <a:pt x="9706" y="202"/>
                  <a:pt x="9294" y="614"/>
                </a:cubicBezTo>
                <a:cubicBezTo>
                  <a:pt x="9137" y="772"/>
                  <a:pt x="9137" y="1024"/>
                  <a:pt x="9294" y="1182"/>
                </a:cubicBezTo>
                <a:cubicBezTo>
                  <a:pt x="9373" y="1260"/>
                  <a:pt x="9483" y="1300"/>
                  <a:pt x="9593" y="1300"/>
                </a:cubicBezTo>
                <a:cubicBezTo>
                  <a:pt x="9704" y="1300"/>
                  <a:pt x="9814" y="1260"/>
                  <a:pt x="9893" y="1182"/>
                </a:cubicBezTo>
                <a:cubicBezTo>
                  <a:pt x="10140" y="935"/>
                  <a:pt x="10448" y="819"/>
                  <a:pt x="10752" y="819"/>
                </a:cubicBezTo>
                <a:cubicBezTo>
                  <a:pt x="11263" y="819"/>
                  <a:pt x="11763" y="1144"/>
                  <a:pt x="11940" y="1717"/>
                </a:cubicBezTo>
                <a:cubicBezTo>
                  <a:pt x="11972" y="1812"/>
                  <a:pt x="11972" y="1938"/>
                  <a:pt x="11972" y="2064"/>
                </a:cubicBezTo>
                <a:lnTo>
                  <a:pt x="11972" y="7766"/>
                </a:lnTo>
                <a:cubicBezTo>
                  <a:pt x="11389" y="7183"/>
                  <a:pt x="10644" y="6907"/>
                  <a:pt x="9909" y="6907"/>
                </a:cubicBezTo>
                <a:cubicBezTo>
                  <a:pt x="8779" y="6907"/>
                  <a:pt x="7673" y="7559"/>
                  <a:pt x="7215" y="8743"/>
                </a:cubicBezTo>
                <a:cubicBezTo>
                  <a:pt x="6994" y="8617"/>
                  <a:pt x="6750" y="8554"/>
                  <a:pt x="6494" y="8554"/>
                </a:cubicBezTo>
                <a:cubicBezTo>
                  <a:pt x="6238" y="8554"/>
                  <a:pt x="5970" y="8617"/>
                  <a:pt x="5702" y="8743"/>
                </a:cubicBezTo>
                <a:cubicBezTo>
                  <a:pt x="5513" y="8207"/>
                  <a:pt x="5135" y="7735"/>
                  <a:pt x="4600" y="7388"/>
                </a:cubicBezTo>
                <a:cubicBezTo>
                  <a:pt x="4117" y="7053"/>
                  <a:pt x="3560" y="6889"/>
                  <a:pt x="3001" y="6889"/>
                </a:cubicBezTo>
                <a:cubicBezTo>
                  <a:pt x="2248" y="6889"/>
                  <a:pt x="1493" y="7187"/>
                  <a:pt x="914" y="7766"/>
                </a:cubicBezTo>
                <a:lnTo>
                  <a:pt x="914" y="2064"/>
                </a:lnTo>
                <a:cubicBezTo>
                  <a:pt x="914" y="1340"/>
                  <a:pt x="1486" y="814"/>
                  <a:pt x="2132" y="814"/>
                </a:cubicBezTo>
                <a:cubicBezTo>
                  <a:pt x="2301" y="814"/>
                  <a:pt x="2476" y="851"/>
                  <a:pt x="2646" y="929"/>
                </a:cubicBezTo>
                <a:cubicBezTo>
                  <a:pt x="2804" y="992"/>
                  <a:pt x="2899" y="1087"/>
                  <a:pt x="3025" y="1182"/>
                </a:cubicBezTo>
                <a:cubicBezTo>
                  <a:pt x="3103" y="1260"/>
                  <a:pt x="3214" y="1300"/>
                  <a:pt x="3324" y="1300"/>
                </a:cubicBezTo>
                <a:cubicBezTo>
                  <a:pt x="3434" y="1300"/>
                  <a:pt x="3544" y="1260"/>
                  <a:pt x="3623" y="1182"/>
                </a:cubicBezTo>
                <a:cubicBezTo>
                  <a:pt x="3781" y="1024"/>
                  <a:pt x="3781" y="772"/>
                  <a:pt x="3623" y="614"/>
                </a:cubicBezTo>
                <a:cubicBezTo>
                  <a:pt x="3434" y="394"/>
                  <a:pt x="3214" y="236"/>
                  <a:pt x="2962" y="173"/>
                </a:cubicBezTo>
                <a:cubicBezTo>
                  <a:pt x="2694" y="55"/>
                  <a:pt x="2420" y="1"/>
                  <a:pt x="21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0" name="Google Shape;13770;p65"/>
          <p:cNvSpPr/>
          <p:nvPr/>
        </p:nvSpPr>
        <p:spPr>
          <a:xfrm>
            <a:off x="1807487" y="2877846"/>
            <a:ext cx="231859" cy="372824"/>
          </a:xfrm>
          <a:custGeom>
            <a:avLst/>
            <a:gdLst/>
            <a:ahLst/>
            <a:cxnLst/>
            <a:rect l="l" t="t" r="r" b="b"/>
            <a:pathLst>
              <a:path w="7877" h="12666" extrusionOk="0">
                <a:moveTo>
                  <a:pt x="6491" y="788"/>
                </a:moveTo>
                <a:cubicBezTo>
                  <a:pt x="6743" y="788"/>
                  <a:pt x="6900" y="977"/>
                  <a:pt x="6932" y="1197"/>
                </a:cubicBezTo>
                <a:cubicBezTo>
                  <a:pt x="6869" y="1449"/>
                  <a:pt x="6711" y="1607"/>
                  <a:pt x="6459" y="1607"/>
                </a:cubicBezTo>
                <a:lnTo>
                  <a:pt x="5640" y="1607"/>
                </a:lnTo>
                <a:cubicBezTo>
                  <a:pt x="5388" y="1607"/>
                  <a:pt x="5230" y="1827"/>
                  <a:pt x="5230" y="2017"/>
                </a:cubicBezTo>
                <a:cubicBezTo>
                  <a:pt x="5230" y="2237"/>
                  <a:pt x="5451" y="2458"/>
                  <a:pt x="5640" y="2458"/>
                </a:cubicBezTo>
                <a:lnTo>
                  <a:pt x="6081" y="2458"/>
                </a:lnTo>
                <a:lnTo>
                  <a:pt x="6081" y="4379"/>
                </a:lnTo>
                <a:lnTo>
                  <a:pt x="1922" y="4379"/>
                </a:lnTo>
                <a:lnTo>
                  <a:pt x="1922" y="2458"/>
                </a:lnTo>
                <a:lnTo>
                  <a:pt x="2364" y="2458"/>
                </a:lnTo>
                <a:cubicBezTo>
                  <a:pt x="2616" y="2458"/>
                  <a:pt x="2805" y="2237"/>
                  <a:pt x="2805" y="2017"/>
                </a:cubicBezTo>
                <a:cubicBezTo>
                  <a:pt x="2805" y="1764"/>
                  <a:pt x="2616" y="1607"/>
                  <a:pt x="2364" y="1607"/>
                </a:cubicBezTo>
                <a:lnTo>
                  <a:pt x="1544" y="1607"/>
                </a:lnTo>
                <a:cubicBezTo>
                  <a:pt x="1292" y="1607"/>
                  <a:pt x="1135" y="1418"/>
                  <a:pt x="1135" y="1197"/>
                </a:cubicBezTo>
                <a:cubicBezTo>
                  <a:pt x="1135" y="945"/>
                  <a:pt x="1355" y="788"/>
                  <a:pt x="1544" y="788"/>
                </a:cubicBezTo>
                <a:close/>
                <a:moveTo>
                  <a:pt x="6018" y="5135"/>
                </a:moveTo>
                <a:lnTo>
                  <a:pt x="6018" y="9641"/>
                </a:lnTo>
                <a:cubicBezTo>
                  <a:pt x="6018" y="10901"/>
                  <a:pt x="5136" y="11815"/>
                  <a:pt x="3970" y="11815"/>
                </a:cubicBezTo>
                <a:cubicBezTo>
                  <a:pt x="2994" y="11815"/>
                  <a:pt x="2143" y="11090"/>
                  <a:pt x="1985" y="10176"/>
                </a:cubicBezTo>
                <a:lnTo>
                  <a:pt x="3151" y="10176"/>
                </a:lnTo>
                <a:cubicBezTo>
                  <a:pt x="3403" y="10176"/>
                  <a:pt x="3561" y="9956"/>
                  <a:pt x="3561" y="9735"/>
                </a:cubicBezTo>
                <a:cubicBezTo>
                  <a:pt x="3561" y="9483"/>
                  <a:pt x="3340" y="9326"/>
                  <a:pt x="3151" y="9326"/>
                </a:cubicBezTo>
                <a:lnTo>
                  <a:pt x="1891" y="9326"/>
                </a:lnTo>
                <a:lnTo>
                  <a:pt x="1891" y="8507"/>
                </a:lnTo>
                <a:lnTo>
                  <a:pt x="3151" y="8507"/>
                </a:lnTo>
                <a:cubicBezTo>
                  <a:pt x="3403" y="8507"/>
                  <a:pt x="3561" y="8317"/>
                  <a:pt x="3561" y="8065"/>
                </a:cubicBezTo>
                <a:cubicBezTo>
                  <a:pt x="3561" y="7845"/>
                  <a:pt x="3340" y="7656"/>
                  <a:pt x="3151" y="7656"/>
                </a:cubicBezTo>
                <a:lnTo>
                  <a:pt x="1891" y="7656"/>
                </a:lnTo>
                <a:lnTo>
                  <a:pt x="1891" y="6805"/>
                </a:lnTo>
                <a:lnTo>
                  <a:pt x="3151" y="6805"/>
                </a:lnTo>
                <a:cubicBezTo>
                  <a:pt x="3403" y="6805"/>
                  <a:pt x="3561" y="6616"/>
                  <a:pt x="3561" y="6396"/>
                </a:cubicBezTo>
                <a:cubicBezTo>
                  <a:pt x="3561" y="6144"/>
                  <a:pt x="3340" y="5955"/>
                  <a:pt x="3151" y="5955"/>
                </a:cubicBezTo>
                <a:lnTo>
                  <a:pt x="1891" y="5955"/>
                </a:lnTo>
                <a:lnTo>
                  <a:pt x="1891" y="5135"/>
                </a:lnTo>
                <a:close/>
                <a:moveTo>
                  <a:pt x="1513" y="0"/>
                </a:moveTo>
                <a:cubicBezTo>
                  <a:pt x="1072" y="0"/>
                  <a:pt x="725" y="189"/>
                  <a:pt x="473" y="567"/>
                </a:cubicBezTo>
                <a:cubicBezTo>
                  <a:pt x="1" y="1229"/>
                  <a:pt x="316" y="2143"/>
                  <a:pt x="1103" y="2395"/>
                </a:cubicBezTo>
                <a:lnTo>
                  <a:pt x="1103" y="9767"/>
                </a:lnTo>
                <a:cubicBezTo>
                  <a:pt x="1103" y="11422"/>
                  <a:pt x="2503" y="12666"/>
                  <a:pt x="4038" y="12666"/>
                </a:cubicBezTo>
                <a:cubicBezTo>
                  <a:pt x="4402" y="12666"/>
                  <a:pt x="4774" y="12596"/>
                  <a:pt x="5136" y="12445"/>
                </a:cubicBezTo>
                <a:cubicBezTo>
                  <a:pt x="6176" y="12004"/>
                  <a:pt x="6900" y="10964"/>
                  <a:pt x="6900" y="9767"/>
                </a:cubicBezTo>
                <a:lnTo>
                  <a:pt x="6900" y="2395"/>
                </a:lnTo>
                <a:cubicBezTo>
                  <a:pt x="7121" y="2332"/>
                  <a:pt x="7373" y="2174"/>
                  <a:pt x="7530" y="1922"/>
                </a:cubicBezTo>
                <a:cubicBezTo>
                  <a:pt x="7877" y="1355"/>
                  <a:pt x="7719" y="599"/>
                  <a:pt x="7184" y="189"/>
                </a:cubicBezTo>
                <a:cubicBezTo>
                  <a:pt x="6963" y="95"/>
                  <a:pt x="6743" y="0"/>
                  <a:pt x="64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1" name="Google Shape;13771;p65"/>
          <p:cNvSpPr/>
          <p:nvPr/>
        </p:nvSpPr>
        <p:spPr>
          <a:xfrm>
            <a:off x="1759274" y="3307876"/>
            <a:ext cx="328289" cy="374914"/>
          </a:xfrm>
          <a:custGeom>
            <a:avLst/>
            <a:gdLst/>
            <a:ahLst/>
            <a:cxnLst/>
            <a:rect l="l" t="t" r="r" b="b"/>
            <a:pathLst>
              <a:path w="11153" h="12737" extrusionOk="0">
                <a:moveTo>
                  <a:pt x="9452" y="4262"/>
                </a:moveTo>
                <a:lnTo>
                  <a:pt x="9452" y="4262"/>
                </a:lnTo>
                <a:cubicBezTo>
                  <a:pt x="9704" y="4703"/>
                  <a:pt x="9609" y="5270"/>
                  <a:pt x="9231" y="5679"/>
                </a:cubicBezTo>
                <a:cubicBezTo>
                  <a:pt x="8976" y="5915"/>
                  <a:pt x="8672" y="6040"/>
                  <a:pt x="8364" y="6040"/>
                </a:cubicBezTo>
                <a:cubicBezTo>
                  <a:pt x="8178" y="6040"/>
                  <a:pt x="7992" y="5995"/>
                  <a:pt x="7814" y="5900"/>
                </a:cubicBezTo>
                <a:lnTo>
                  <a:pt x="9452" y="4262"/>
                </a:lnTo>
                <a:close/>
                <a:moveTo>
                  <a:pt x="6018" y="835"/>
                </a:moveTo>
                <a:cubicBezTo>
                  <a:pt x="6120" y="835"/>
                  <a:pt x="6223" y="875"/>
                  <a:pt x="6301" y="954"/>
                </a:cubicBezTo>
                <a:lnTo>
                  <a:pt x="7215" y="1867"/>
                </a:lnTo>
                <a:cubicBezTo>
                  <a:pt x="7306" y="1935"/>
                  <a:pt x="7397" y="1987"/>
                  <a:pt x="7499" y="1987"/>
                </a:cubicBezTo>
                <a:cubicBezTo>
                  <a:pt x="7539" y="1987"/>
                  <a:pt x="7581" y="1979"/>
                  <a:pt x="7625" y="1962"/>
                </a:cubicBezTo>
                <a:cubicBezTo>
                  <a:pt x="7863" y="1897"/>
                  <a:pt x="8110" y="1865"/>
                  <a:pt x="8359" y="1865"/>
                </a:cubicBezTo>
                <a:cubicBezTo>
                  <a:pt x="8963" y="1865"/>
                  <a:pt x="9578" y="2055"/>
                  <a:pt x="10113" y="2434"/>
                </a:cubicBezTo>
                <a:lnTo>
                  <a:pt x="6049" y="6498"/>
                </a:lnTo>
                <a:cubicBezTo>
                  <a:pt x="5482" y="5774"/>
                  <a:pt x="5356" y="4892"/>
                  <a:pt x="5577" y="4010"/>
                </a:cubicBezTo>
                <a:cubicBezTo>
                  <a:pt x="5608" y="3852"/>
                  <a:pt x="5577" y="3726"/>
                  <a:pt x="5451" y="3631"/>
                </a:cubicBezTo>
                <a:lnTo>
                  <a:pt x="5199" y="3379"/>
                </a:lnTo>
                <a:lnTo>
                  <a:pt x="4537" y="2718"/>
                </a:lnTo>
                <a:cubicBezTo>
                  <a:pt x="4380" y="2560"/>
                  <a:pt x="4380" y="2277"/>
                  <a:pt x="4537" y="2119"/>
                </a:cubicBezTo>
                <a:lnTo>
                  <a:pt x="5734" y="954"/>
                </a:lnTo>
                <a:cubicBezTo>
                  <a:pt x="5813" y="875"/>
                  <a:pt x="5915" y="835"/>
                  <a:pt x="6018" y="835"/>
                </a:cubicBezTo>
                <a:close/>
                <a:moveTo>
                  <a:pt x="1290" y="6917"/>
                </a:moveTo>
                <a:cubicBezTo>
                  <a:pt x="1502" y="6917"/>
                  <a:pt x="1702" y="7106"/>
                  <a:pt x="1702" y="7318"/>
                </a:cubicBezTo>
                <a:cubicBezTo>
                  <a:pt x="1670" y="7538"/>
                  <a:pt x="1544" y="7696"/>
                  <a:pt x="1387" y="7727"/>
                </a:cubicBezTo>
                <a:cubicBezTo>
                  <a:pt x="1342" y="7740"/>
                  <a:pt x="1298" y="7746"/>
                  <a:pt x="1256" y="7746"/>
                </a:cubicBezTo>
                <a:cubicBezTo>
                  <a:pt x="1084" y="7746"/>
                  <a:pt x="933" y="7645"/>
                  <a:pt x="883" y="7444"/>
                </a:cubicBezTo>
                <a:cubicBezTo>
                  <a:pt x="788" y="7223"/>
                  <a:pt x="914" y="7002"/>
                  <a:pt x="1166" y="6939"/>
                </a:cubicBezTo>
                <a:cubicBezTo>
                  <a:pt x="1207" y="6924"/>
                  <a:pt x="1248" y="6917"/>
                  <a:pt x="1290" y="6917"/>
                </a:cubicBezTo>
                <a:close/>
                <a:moveTo>
                  <a:pt x="5807" y="10240"/>
                </a:moveTo>
                <a:cubicBezTo>
                  <a:pt x="6104" y="10240"/>
                  <a:pt x="6409" y="10293"/>
                  <a:pt x="6711" y="10405"/>
                </a:cubicBezTo>
                <a:cubicBezTo>
                  <a:pt x="7373" y="10626"/>
                  <a:pt x="7877" y="11193"/>
                  <a:pt x="8160" y="11886"/>
                </a:cubicBezTo>
                <a:lnTo>
                  <a:pt x="3529" y="11886"/>
                </a:lnTo>
                <a:cubicBezTo>
                  <a:pt x="3847" y="10882"/>
                  <a:pt x="4774" y="10240"/>
                  <a:pt x="5807" y="10240"/>
                </a:cubicBezTo>
                <a:close/>
                <a:moveTo>
                  <a:pt x="6030" y="1"/>
                </a:moveTo>
                <a:cubicBezTo>
                  <a:pt x="5711" y="1"/>
                  <a:pt x="5388" y="119"/>
                  <a:pt x="5136" y="355"/>
                </a:cubicBezTo>
                <a:lnTo>
                  <a:pt x="3938" y="1552"/>
                </a:lnTo>
                <a:cubicBezTo>
                  <a:pt x="3466" y="1993"/>
                  <a:pt x="3466" y="2781"/>
                  <a:pt x="3938" y="3316"/>
                </a:cubicBezTo>
                <a:lnTo>
                  <a:pt x="4348" y="3694"/>
                </a:lnTo>
                <a:lnTo>
                  <a:pt x="1828" y="6215"/>
                </a:lnTo>
                <a:cubicBezTo>
                  <a:pt x="1652" y="6127"/>
                  <a:pt x="1468" y="6087"/>
                  <a:pt x="1287" y="6087"/>
                </a:cubicBezTo>
                <a:cubicBezTo>
                  <a:pt x="623" y="6087"/>
                  <a:pt x="0" y="6625"/>
                  <a:pt x="0" y="7318"/>
                </a:cubicBezTo>
                <a:cubicBezTo>
                  <a:pt x="0" y="8052"/>
                  <a:pt x="611" y="8583"/>
                  <a:pt x="1293" y="8583"/>
                </a:cubicBezTo>
                <a:cubicBezTo>
                  <a:pt x="1459" y="8583"/>
                  <a:pt x="1629" y="8551"/>
                  <a:pt x="1796" y="8483"/>
                </a:cubicBezTo>
                <a:lnTo>
                  <a:pt x="3592" y="10279"/>
                </a:lnTo>
                <a:cubicBezTo>
                  <a:pt x="3056" y="10783"/>
                  <a:pt x="2647" y="11476"/>
                  <a:pt x="2584" y="12264"/>
                </a:cubicBezTo>
                <a:cubicBezTo>
                  <a:pt x="2521" y="12484"/>
                  <a:pt x="2741" y="12736"/>
                  <a:pt x="2962" y="12736"/>
                </a:cubicBezTo>
                <a:lnTo>
                  <a:pt x="8664" y="12736"/>
                </a:lnTo>
                <a:cubicBezTo>
                  <a:pt x="8916" y="12736"/>
                  <a:pt x="9105" y="12484"/>
                  <a:pt x="9074" y="12264"/>
                </a:cubicBezTo>
                <a:cubicBezTo>
                  <a:pt x="8837" y="10556"/>
                  <a:pt x="7367" y="9419"/>
                  <a:pt x="5795" y="9419"/>
                </a:cubicBezTo>
                <a:cubicBezTo>
                  <a:pt x="5279" y="9419"/>
                  <a:pt x="4752" y="9542"/>
                  <a:pt x="4254" y="9806"/>
                </a:cubicBezTo>
                <a:lnTo>
                  <a:pt x="2363" y="7916"/>
                </a:lnTo>
                <a:cubicBezTo>
                  <a:pt x="2521" y="7601"/>
                  <a:pt x="2521" y="7223"/>
                  <a:pt x="2426" y="6845"/>
                </a:cubicBezTo>
                <a:lnTo>
                  <a:pt x="4663" y="4608"/>
                </a:lnTo>
                <a:lnTo>
                  <a:pt x="4663" y="4608"/>
                </a:lnTo>
                <a:cubicBezTo>
                  <a:pt x="4632" y="5679"/>
                  <a:pt x="4978" y="6687"/>
                  <a:pt x="5734" y="7444"/>
                </a:cubicBezTo>
                <a:cubicBezTo>
                  <a:pt x="5813" y="7522"/>
                  <a:pt x="5915" y="7562"/>
                  <a:pt x="6018" y="7562"/>
                </a:cubicBezTo>
                <a:cubicBezTo>
                  <a:pt x="6120" y="7562"/>
                  <a:pt x="6223" y="7522"/>
                  <a:pt x="6301" y="7444"/>
                </a:cubicBezTo>
                <a:lnTo>
                  <a:pt x="7215" y="6530"/>
                </a:lnTo>
                <a:cubicBezTo>
                  <a:pt x="7564" y="6771"/>
                  <a:pt x="7958" y="6887"/>
                  <a:pt x="8352" y="6887"/>
                </a:cubicBezTo>
                <a:cubicBezTo>
                  <a:pt x="8883" y="6887"/>
                  <a:pt x="9414" y="6676"/>
                  <a:pt x="9830" y="6278"/>
                </a:cubicBezTo>
                <a:cubicBezTo>
                  <a:pt x="10523" y="5553"/>
                  <a:pt x="10618" y="4451"/>
                  <a:pt x="10082" y="3663"/>
                </a:cubicBezTo>
                <a:lnTo>
                  <a:pt x="10996" y="2749"/>
                </a:lnTo>
                <a:cubicBezTo>
                  <a:pt x="11153" y="2560"/>
                  <a:pt x="11153" y="2340"/>
                  <a:pt x="10996" y="2119"/>
                </a:cubicBezTo>
                <a:cubicBezTo>
                  <a:pt x="10259" y="1383"/>
                  <a:pt x="9297" y="1056"/>
                  <a:pt x="8341" y="1056"/>
                </a:cubicBezTo>
                <a:cubicBezTo>
                  <a:pt x="8111" y="1056"/>
                  <a:pt x="7882" y="1074"/>
                  <a:pt x="7656" y="1111"/>
                </a:cubicBezTo>
                <a:lnTo>
                  <a:pt x="6900" y="355"/>
                </a:lnTo>
                <a:cubicBezTo>
                  <a:pt x="6664" y="119"/>
                  <a:pt x="6349" y="1"/>
                  <a:pt x="603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2" name="Google Shape;13772;p65"/>
          <p:cNvSpPr/>
          <p:nvPr/>
        </p:nvSpPr>
        <p:spPr>
          <a:xfrm>
            <a:off x="1735189" y="3801910"/>
            <a:ext cx="372824" cy="374060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3" name="Google Shape;13773;p65"/>
          <p:cNvSpPr/>
          <p:nvPr/>
        </p:nvSpPr>
        <p:spPr>
          <a:xfrm>
            <a:off x="3953247" y="2878081"/>
            <a:ext cx="374678" cy="372353"/>
          </a:xfrm>
          <a:custGeom>
            <a:avLst/>
            <a:gdLst/>
            <a:ahLst/>
            <a:cxnLst/>
            <a:rect l="l" t="t" r="r" b="b"/>
            <a:pathLst>
              <a:path w="12729" h="12650" extrusionOk="0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74" name="Google Shape;13774;p65"/>
          <p:cNvGrpSpPr/>
          <p:nvPr/>
        </p:nvGrpSpPr>
        <p:grpSpPr>
          <a:xfrm>
            <a:off x="1229534" y="1533910"/>
            <a:ext cx="396931" cy="373147"/>
            <a:chOff x="-42804750" y="1949600"/>
            <a:chExt cx="337125" cy="316925"/>
          </a:xfrm>
        </p:grpSpPr>
        <p:sp>
          <p:nvSpPr>
            <p:cNvPr id="13775" name="Google Shape;13775;p65"/>
            <p:cNvSpPr/>
            <p:nvPr/>
          </p:nvSpPr>
          <p:spPr>
            <a:xfrm>
              <a:off x="-42731500" y="2013125"/>
              <a:ext cx="189825" cy="189900"/>
            </a:xfrm>
            <a:custGeom>
              <a:avLst/>
              <a:gdLst/>
              <a:ahLst/>
              <a:cxnLst/>
              <a:rect l="l" t="t" r="r" b="b"/>
              <a:pathLst>
                <a:path w="7593" h="7596" extrusionOk="0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6" name="Google Shape;13776;p65"/>
            <p:cNvSpPr/>
            <p:nvPr/>
          </p:nvSpPr>
          <p:spPr>
            <a:xfrm>
              <a:off x="-42804750" y="1949600"/>
              <a:ext cx="337125" cy="316925"/>
            </a:xfrm>
            <a:custGeom>
              <a:avLst/>
              <a:gdLst/>
              <a:ahLst/>
              <a:cxnLst/>
              <a:rect l="l" t="t" r="r" b="b"/>
              <a:pathLst>
                <a:path w="13485" h="12677" extrusionOk="0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7" name="Google Shape;13777;p65"/>
            <p:cNvSpPr/>
            <p:nvPr/>
          </p:nvSpPr>
          <p:spPr>
            <a:xfrm>
              <a:off x="-42644075" y="2060025"/>
              <a:ext cx="59100" cy="65400"/>
            </a:xfrm>
            <a:custGeom>
              <a:avLst/>
              <a:gdLst/>
              <a:ahLst/>
              <a:cxnLst/>
              <a:rect l="l" t="t" r="r" b="b"/>
              <a:pathLst>
                <a:path w="2364" h="2616" extrusionOk="0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8" name="Google Shape;13778;p65"/>
          <p:cNvGrpSpPr/>
          <p:nvPr/>
        </p:nvGrpSpPr>
        <p:grpSpPr>
          <a:xfrm>
            <a:off x="1292211" y="1986607"/>
            <a:ext cx="335706" cy="364258"/>
            <a:chOff x="-42778750" y="2320125"/>
            <a:chExt cx="285125" cy="309375"/>
          </a:xfrm>
        </p:grpSpPr>
        <p:sp>
          <p:nvSpPr>
            <p:cNvPr id="13779" name="Google Shape;13779;p65"/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0" name="Google Shape;13780;p65"/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1" name="Google Shape;13781;p65"/>
          <p:cNvGrpSpPr/>
          <p:nvPr/>
        </p:nvGrpSpPr>
        <p:grpSpPr>
          <a:xfrm>
            <a:off x="1269879" y="2433612"/>
            <a:ext cx="375591" cy="374678"/>
            <a:chOff x="-42796875" y="2680675"/>
            <a:chExt cx="319000" cy="318225"/>
          </a:xfrm>
        </p:grpSpPr>
        <p:sp>
          <p:nvSpPr>
            <p:cNvPr id="13782" name="Google Shape;13782;p65"/>
            <p:cNvSpPr/>
            <p:nvPr/>
          </p:nvSpPr>
          <p:spPr>
            <a:xfrm>
              <a:off x="-42671650" y="2853950"/>
              <a:ext cx="70125" cy="21275"/>
            </a:xfrm>
            <a:custGeom>
              <a:avLst/>
              <a:gdLst/>
              <a:ahLst/>
              <a:cxnLst/>
              <a:rect l="l" t="t" r="r" b="b"/>
              <a:pathLst>
                <a:path w="2805" h="851" extrusionOk="0">
                  <a:moveTo>
                    <a:pt x="442" y="0"/>
                  </a:moveTo>
                  <a:cubicBezTo>
                    <a:pt x="190" y="0"/>
                    <a:pt x="1" y="221"/>
                    <a:pt x="1" y="410"/>
                  </a:cubicBezTo>
                  <a:cubicBezTo>
                    <a:pt x="1" y="630"/>
                    <a:pt x="190" y="851"/>
                    <a:pt x="442" y="851"/>
                  </a:cubicBezTo>
                  <a:lnTo>
                    <a:pt x="2364" y="851"/>
                  </a:lnTo>
                  <a:cubicBezTo>
                    <a:pt x="2616" y="851"/>
                    <a:pt x="2773" y="630"/>
                    <a:pt x="2773" y="410"/>
                  </a:cubicBezTo>
                  <a:cubicBezTo>
                    <a:pt x="2805" y="221"/>
                    <a:pt x="2584" y="0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3" name="Google Shape;13783;p65"/>
            <p:cNvSpPr/>
            <p:nvPr/>
          </p:nvSpPr>
          <p:spPr>
            <a:xfrm>
              <a:off x="-42671650" y="2895675"/>
              <a:ext cx="70125" cy="20525"/>
            </a:xfrm>
            <a:custGeom>
              <a:avLst/>
              <a:gdLst/>
              <a:ahLst/>
              <a:cxnLst/>
              <a:rect l="l" t="t" r="r" b="b"/>
              <a:pathLst>
                <a:path w="2805" h="821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20"/>
                    <a:pt x="442" y="820"/>
                  </a:cubicBezTo>
                  <a:lnTo>
                    <a:pt x="2364" y="820"/>
                  </a:lnTo>
                  <a:cubicBezTo>
                    <a:pt x="2616" y="820"/>
                    <a:pt x="2773" y="631"/>
                    <a:pt x="2773" y="442"/>
                  </a:cubicBezTo>
                  <a:cubicBezTo>
                    <a:pt x="2805" y="190"/>
                    <a:pt x="2584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4" name="Google Shape;13784;p65"/>
            <p:cNvSpPr/>
            <p:nvPr/>
          </p:nvSpPr>
          <p:spPr>
            <a:xfrm>
              <a:off x="-42796875" y="26806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011" y="882"/>
                  </a:moveTo>
                  <a:cubicBezTo>
                    <a:pt x="9168" y="882"/>
                    <a:pt x="9357" y="914"/>
                    <a:pt x="9483" y="945"/>
                  </a:cubicBezTo>
                  <a:cubicBezTo>
                    <a:pt x="9799" y="1071"/>
                    <a:pt x="10051" y="1355"/>
                    <a:pt x="10177" y="1701"/>
                  </a:cubicBezTo>
                  <a:lnTo>
                    <a:pt x="2615" y="1701"/>
                  </a:lnTo>
                  <a:cubicBezTo>
                    <a:pt x="2804" y="1229"/>
                    <a:pt x="3245" y="882"/>
                    <a:pt x="3781" y="882"/>
                  </a:cubicBezTo>
                  <a:close/>
                  <a:moveTo>
                    <a:pt x="1733" y="3623"/>
                  </a:moveTo>
                  <a:lnTo>
                    <a:pt x="1733" y="5293"/>
                  </a:lnTo>
                  <a:lnTo>
                    <a:pt x="914" y="5293"/>
                  </a:lnTo>
                  <a:lnTo>
                    <a:pt x="914" y="3623"/>
                  </a:lnTo>
                  <a:close/>
                  <a:moveTo>
                    <a:pt x="11941" y="3623"/>
                  </a:moveTo>
                  <a:lnTo>
                    <a:pt x="11941" y="5293"/>
                  </a:lnTo>
                  <a:lnTo>
                    <a:pt x="11122" y="5293"/>
                  </a:lnTo>
                  <a:lnTo>
                    <a:pt x="11122" y="3623"/>
                  </a:lnTo>
                  <a:close/>
                  <a:moveTo>
                    <a:pt x="10240" y="2521"/>
                  </a:moveTo>
                  <a:lnTo>
                    <a:pt x="10240" y="5316"/>
                  </a:lnTo>
                  <a:lnTo>
                    <a:pt x="10240" y="5316"/>
                  </a:lnTo>
                  <a:cubicBezTo>
                    <a:pt x="10144" y="5293"/>
                    <a:pt x="10003" y="5293"/>
                    <a:pt x="9862" y="5293"/>
                  </a:cubicBezTo>
                  <a:lnTo>
                    <a:pt x="6932" y="5293"/>
                  </a:lnTo>
                  <a:lnTo>
                    <a:pt x="6932" y="2521"/>
                  </a:lnTo>
                  <a:close/>
                  <a:moveTo>
                    <a:pt x="6144" y="2521"/>
                  </a:moveTo>
                  <a:lnTo>
                    <a:pt x="6144" y="5293"/>
                  </a:lnTo>
                  <a:lnTo>
                    <a:pt x="2962" y="5293"/>
                  </a:lnTo>
                  <a:cubicBezTo>
                    <a:pt x="2804" y="5293"/>
                    <a:pt x="2678" y="5293"/>
                    <a:pt x="2552" y="5324"/>
                  </a:cubicBezTo>
                  <a:lnTo>
                    <a:pt x="2552" y="2521"/>
                  </a:lnTo>
                  <a:close/>
                  <a:moveTo>
                    <a:pt x="9893" y="6207"/>
                  </a:moveTo>
                  <a:cubicBezTo>
                    <a:pt x="10555" y="6207"/>
                    <a:pt x="11122" y="6742"/>
                    <a:pt x="11122" y="7404"/>
                  </a:cubicBezTo>
                  <a:lnTo>
                    <a:pt x="11122" y="9861"/>
                  </a:lnTo>
                  <a:cubicBezTo>
                    <a:pt x="11122" y="10019"/>
                    <a:pt x="11027" y="10145"/>
                    <a:pt x="10933" y="10208"/>
                  </a:cubicBezTo>
                  <a:cubicBezTo>
                    <a:pt x="10838" y="10239"/>
                    <a:pt x="10775" y="10302"/>
                    <a:pt x="10681" y="10302"/>
                  </a:cubicBezTo>
                  <a:lnTo>
                    <a:pt x="2143" y="10302"/>
                  </a:lnTo>
                  <a:cubicBezTo>
                    <a:pt x="1922" y="10302"/>
                    <a:pt x="1796" y="10176"/>
                    <a:pt x="1733" y="10019"/>
                  </a:cubicBezTo>
                  <a:cubicBezTo>
                    <a:pt x="1702" y="9924"/>
                    <a:pt x="1733" y="10050"/>
                    <a:pt x="1733" y="8254"/>
                  </a:cubicBezTo>
                  <a:lnTo>
                    <a:pt x="1733" y="7404"/>
                  </a:lnTo>
                  <a:cubicBezTo>
                    <a:pt x="1733" y="6994"/>
                    <a:pt x="1922" y="6616"/>
                    <a:pt x="2300" y="6396"/>
                  </a:cubicBezTo>
                  <a:cubicBezTo>
                    <a:pt x="2489" y="6270"/>
                    <a:pt x="2710" y="6207"/>
                    <a:pt x="2993" y="6207"/>
                  </a:cubicBezTo>
                  <a:close/>
                  <a:moveTo>
                    <a:pt x="3403" y="11090"/>
                  </a:moveTo>
                  <a:lnTo>
                    <a:pt x="3403" y="11909"/>
                  </a:lnTo>
                  <a:lnTo>
                    <a:pt x="2552" y="11909"/>
                  </a:lnTo>
                  <a:lnTo>
                    <a:pt x="2552" y="11090"/>
                  </a:lnTo>
                  <a:close/>
                  <a:moveTo>
                    <a:pt x="10271" y="11090"/>
                  </a:moveTo>
                  <a:lnTo>
                    <a:pt x="10271" y="11909"/>
                  </a:lnTo>
                  <a:lnTo>
                    <a:pt x="9452" y="11909"/>
                  </a:lnTo>
                  <a:lnTo>
                    <a:pt x="9452" y="11090"/>
                  </a:lnTo>
                  <a:close/>
                  <a:moveTo>
                    <a:pt x="3750" y="0"/>
                  </a:moveTo>
                  <a:cubicBezTo>
                    <a:pt x="2615" y="0"/>
                    <a:pt x="1670" y="945"/>
                    <a:pt x="1670" y="2079"/>
                  </a:cubicBezTo>
                  <a:lnTo>
                    <a:pt x="1670" y="2804"/>
                  </a:lnTo>
                  <a:lnTo>
                    <a:pt x="442" y="2804"/>
                  </a:lnTo>
                  <a:cubicBezTo>
                    <a:pt x="190" y="2804"/>
                    <a:pt x="0" y="2993"/>
                    <a:pt x="0" y="3214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lnTo>
                    <a:pt x="1261" y="6112"/>
                  </a:lnTo>
                  <a:cubicBezTo>
                    <a:pt x="977" y="6459"/>
                    <a:pt x="820" y="6900"/>
                    <a:pt x="820" y="7341"/>
                  </a:cubicBezTo>
                  <a:lnTo>
                    <a:pt x="820" y="9830"/>
                  </a:lnTo>
                  <a:cubicBezTo>
                    <a:pt x="820" y="10365"/>
                    <a:pt x="1198" y="10806"/>
                    <a:pt x="1670" y="10995"/>
                  </a:cubicBezTo>
                  <a:lnTo>
                    <a:pt x="1670" y="12287"/>
                  </a:lnTo>
                  <a:cubicBezTo>
                    <a:pt x="1670" y="12539"/>
                    <a:pt x="1859" y="12728"/>
                    <a:pt x="2048" y="12728"/>
                  </a:cubicBezTo>
                  <a:lnTo>
                    <a:pt x="3718" y="12728"/>
                  </a:lnTo>
                  <a:cubicBezTo>
                    <a:pt x="3939" y="12728"/>
                    <a:pt x="4096" y="12539"/>
                    <a:pt x="4096" y="12287"/>
                  </a:cubicBezTo>
                  <a:lnTo>
                    <a:pt x="4096" y="11090"/>
                  </a:lnTo>
                  <a:lnTo>
                    <a:pt x="8507" y="11090"/>
                  </a:lnTo>
                  <a:lnTo>
                    <a:pt x="8507" y="12287"/>
                  </a:lnTo>
                  <a:cubicBezTo>
                    <a:pt x="8507" y="12539"/>
                    <a:pt x="8696" y="12728"/>
                    <a:pt x="8916" y="12728"/>
                  </a:cubicBezTo>
                  <a:lnTo>
                    <a:pt x="10555" y="12728"/>
                  </a:lnTo>
                  <a:cubicBezTo>
                    <a:pt x="10807" y="12728"/>
                    <a:pt x="10964" y="12539"/>
                    <a:pt x="10964" y="12287"/>
                  </a:cubicBezTo>
                  <a:lnTo>
                    <a:pt x="10964" y="10995"/>
                  </a:lnTo>
                  <a:cubicBezTo>
                    <a:pt x="11468" y="10838"/>
                    <a:pt x="11783" y="10365"/>
                    <a:pt x="11783" y="9830"/>
                  </a:cubicBezTo>
                  <a:lnTo>
                    <a:pt x="11783" y="7341"/>
                  </a:lnTo>
                  <a:cubicBezTo>
                    <a:pt x="11783" y="6868"/>
                    <a:pt x="11626" y="6427"/>
                    <a:pt x="11374" y="6112"/>
                  </a:cubicBezTo>
                  <a:lnTo>
                    <a:pt x="12224" y="6112"/>
                  </a:lnTo>
                  <a:cubicBezTo>
                    <a:pt x="12445" y="6112"/>
                    <a:pt x="12602" y="5923"/>
                    <a:pt x="12602" y="5671"/>
                  </a:cubicBezTo>
                  <a:lnTo>
                    <a:pt x="12602" y="3214"/>
                  </a:lnTo>
                  <a:cubicBezTo>
                    <a:pt x="12760" y="2993"/>
                    <a:pt x="12571" y="2804"/>
                    <a:pt x="12319" y="2804"/>
                  </a:cubicBezTo>
                  <a:lnTo>
                    <a:pt x="11059" y="2804"/>
                  </a:lnTo>
                  <a:lnTo>
                    <a:pt x="11059" y="2079"/>
                  </a:lnTo>
                  <a:cubicBezTo>
                    <a:pt x="11059" y="945"/>
                    <a:pt x="10145" y="0"/>
                    <a:pt x="89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5" name="Google Shape;13785;p65"/>
            <p:cNvSpPr/>
            <p:nvPr/>
          </p:nvSpPr>
          <p:spPr>
            <a:xfrm>
              <a:off x="-42753550" y="2854500"/>
              <a:ext cx="63825" cy="61700"/>
            </a:xfrm>
            <a:custGeom>
              <a:avLst/>
              <a:gdLst/>
              <a:ahLst/>
              <a:cxnLst/>
              <a:rect l="l" t="t" r="r" b="b"/>
              <a:pathLst>
                <a:path w="2553" h="2468" extrusionOk="0">
                  <a:moveTo>
                    <a:pt x="1263" y="829"/>
                  </a:moveTo>
                  <a:cubicBezTo>
                    <a:pt x="1435" y="829"/>
                    <a:pt x="1565" y="949"/>
                    <a:pt x="1639" y="1144"/>
                  </a:cubicBezTo>
                  <a:cubicBezTo>
                    <a:pt x="1718" y="1410"/>
                    <a:pt x="1483" y="1676"/>
                    <a:pt x="1218" y="1676"/>
                  </a:cubicBezTo>
                  <a:cubicBezTo>
                    <a:pt x="1170" y="1676"/>
                    <a:pt x="1120" y="1668"/>
                    <a:pt x="1071" y="1648"/>
                  </a:cubicBezTo>
                  <a:cubicBezTo>
                    <a:pt x="945" y="1616"/>
                    <a:pt x="882" y="1490"/>
                    <a:pt x="851" y="1364"/>
                  </a:cubicBezTo>
                  <a:cubicBezTo>
                    <a:pt x="756" y="1144"/>
                    <a:pt x="914" y="892"/>
                    <a:pt x="1103" y="860"/>
                  </a:cubicBezTo>
                  <a:cubicBezTo>
                    <a:pt x="1160" y="839"/>
                    <a:pt x="1213" y="829"/>
                    <a:pt x="1263" y="829"/>
                  </a:cubicBezTo>
                  <a:close/>
                  <a:moveTo>
                    <a:pt x="1234" y="0"/>
                  </a:moveTo>
                  <a:cubicBezTo>
                    <a:pt x="841" y="0"/>
                    <a:pt x="443" y="194"/>
                    <a:pt x="189" y="545"/>
                  </a:cubicBezTo>
                  <a:cubicBezTo>
                    <a:pt x="95" y="734"/>
                    <a:pt x="0" y="986"/>
                    <a:pt x="0" y="1238"/>
                  </a:cubicBezTo>
                  <a:cubicBezTo>
                    <a:pt x="0" y="1932"/>
                    <a:pt x="567" y="2467"/>
                    <a:pt x="1229" y="2467"/>
                  </a:cubicBezTo>
                  <a:cubicBezTo>
                    <a:pt x="1765" y="2467"/>
                    <a:pt x="2237" y="2121"/>
                    <a:pt x="2395" y="1616"/>
                  </a:cubicBezTo>
                  <a:cubicBezTo>
                    <a:pt x="2552" y="1081"/>
                    <a:pt x="2363" y="514"/>
                    <a:pt x="1922" y="230"/>
                  </a:cubicBezTo>
                  <a:cubicBezTo>
                    <a:pt x="1718" y="74"/>
                    <a:pt x="1477" y="0"/>
                    <a:pt x="12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6" name="Google Shape;13786;p65"/>
            <p:cNvSpPr/>
            <p:nvPr/>
          </p:nvSpPr>
          <p:spPr>
            <a:xfrm>
              <a:off x="-42581850" y="2853950"/>
              <a:ext cx="63025" cy="61475"/>
            </a:xfrm>
            <a:custGeom>
              <a:avLst/>
              <a:gdLst/>
              <a:ahLst/>
              <a:cxnLst/>
              <a:rect l="l" t="t" r="r" b="b"/>
              <a:pathLst>
                <a:path w="2521" h="2459" extrusionOk="0">
                  <a:moveTo>
                    <a:pt x="1269" y="860"/>
                  </a:moveTo>
                  <a:cubicBezTo>
                    <a:pt x="1493" y="860"/>
                    <a:pt x="1670" y="1049"/>
                    <a:pt x="1670" y="1260"/>
                  </a:cubicBezTo>
                  <a:cubicBezTo>
                    <a:pt x="1670" y="1481"/>
                    <a:pt x="1576" y="1638"/>
                    <a:pt x="1355" y="1670"/>
                  </a:cubicBezTo>
                  <a:cubicBezTo>
                    <a:pt x="1311" y="1683"/>
                    <a:pt x="1268" y="1689"/>
                    <a:pt x="1227" y="1689"/>
                  </a:cubicBezTo>
                  <a:cubicBezTo>
                    <a:pt x="1063" y="1689"/>
                    <a:pt x="927" y="1588"/>
                    <a:pt x="851" y="1386"/>
                  </a:cubicBezTo>
                  <a:cubicBezTo>
                    <a:pt x="788" y="1166"/>
                    <a:pt x="882" y="945"/>
                    <a:pt x="1135" y="882"/>
                  </a:cubicBezTo>
                  <a:cubicBezTo>
                    <a:pt x="1180" y="867"/>
                    <a:pt x="1225" y="860"/>
                    <a:pt x="1269" y="860"/>
                  </a:cubicBezTo>
                  <a:close/>
                  <a:moveTo>
                    <a:pt x="1261" y="0"/>
                  </a:moveTo>
                  <a:cubicBezTo>
                    <a:pt x="567" y="0"/>
                    <a:pt x="0" y="567"/>
                    <a:pt x="32" y="1229"/>
                  </a:cubicBezTo>
                  <a:cubicBezTo>
                    <a:pt x="32" y="1874"/>
                    <a:pt x="541" y="2459"/>
                    <a:pt x="1208" y="2459"/>
                  </a:cubicBezTo>
                  <a:cubicBezTo>
                    <a:pt x="1226" y="2459"/>
                    <a:pt x="1243" y="2458"/>
                    <a:pt x="1261" y="2458"/>
                  </a:cubicBezTo>
                  <a:cubicBezTo>
                    <a:pt x="1922" y="2458"/>
                    <a:pt x="2521" y="1891"/>
                    <a:pt x="2458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7" name="Google Shape;13787;p65"/>
          <p:cNvSpPr/>
          <p:nvPr/>
        </p:nvSpPr>
        <p:spPr>
          <a:xfrm>
            <a:off x="3439644" y="1559525"/>
            <a:ext cx="375591" cy="373030"/>
          </a:xfrm>
          <a:custGeom>
            <a:avLst/>
            <a:gdLst/>
            <a:ahLst/>
            <a:cxnLst/>
            <a:rect l="l" t="t" r="r" b="b"/>
            <a:pathLst>
              <a:path w="12760" h="12673" extrusionOk="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8" name="Google Shape;13788;p65"/>
          <p:cNvSpPr/>
          <p:nvPr/>
        </p:nvSpPr>
        <p:spPr>
          <a:xfrm>
            <a:off x="3459773" y="2040992"/>
            <a:ext cx="380241" cy="318104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9" name="Google Shape;13789;p65"/>
          <p:cNvSpPr/>
          <p:nvPr/>
        </p:nvSpPr>
        <p:spPr>
          <a:xfrm>
            <a:off x="3469303" y="2441147"/>
            <a:ext cx="375620" cy="372441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0" name="Google Shape;13790;p65"/>
          <p:cNvSpPr/>
          <p:nvPr/>
        </p:nvSpPr>
        <p:spPr>
          <a:xfrm>
            <a:off x="2230466" y="2877846"/>
            <a:ext cx="268977" cy="370969"/>
          </a:xfrm>
          <a:custGeom>
            <a:avLst/>
            <a:gdLst/>
            <a:ahLst/>
            <a:cxnLst/>
            <a:rect l="l" t="t" r="r" b="b"/>
            <a:pathLst>
              <a:path w="9138" h="12603" extrusionOk="0">
                <a:moveTo>
                  <a:pt x="5420" y="788"/>
                </a:moveTo>
                <a:cubicBezTo>
                  <a:pt x="7026" y="788"/>
                  <a:pt x="8287" y="2080"/>
                  <a:pt x="8287" y="3655"/>
                </a:cubicBezTo>
                <a:lnTo>
                  <a:pt x="8287" y="4978"/>
                </a:lnTo>
                <a:lnTo>
                  <a:pt x="5829" y="4978"/>
                </a:lnTo>
                <a:lnTo>
                  <a:pt x="5829" y="3718"/>
                </a:lnTo>
                <a:cubicBezTo>
                  <a:pt x="5829" y="3151"/>
                  <a:pt x="5451" y="2710"/>
                  <a:pt x="4979" y="2521"/>
                </a:cubicBezTo>
                <a:lnTo>
                  <a:pt x="4979" y="788"/>
                </a:lnTo>
                <a:close/>
                <a:moveTo>
                  <a:pt x="4159" y="882"/>
                </a:moveTo>
                <a:lnTo>
                  <a:pt x="4159" y="2615"/>
                </a:lnTo>
                <a:cubicBezTo>
                  <a:pt x="3687" y="2773"/>
                  <a:pt x="3340" y="3245"/>
                  <a:pt x="3340" y="3781"/>
                </a:cubicBezTo>
                <a:lnTo>
                  <a:pt x="3340" y="5041"/>
                </a:lnTo>
                <a:lnTo>
                  <a:pt x="851" y="5041"/>
                </a:lnTo>
                <a:lnTo>
                  <a:pt x="851" y="3749"/>
                </a:lnTo>
                <a:cubicBezTo>
                  <a:pt x="851" y="2143"/>
                  <a:pt x="2175" y="882"/>
                  <a:pt x="3781" y="882"/>
                </a:cubicBezTo>
                <a:close/>
                <a:moveTo>
                  <a:pt x="4569" y="3308"/>
                </a:moveTo>
                <a:cubicBezTo>
                  <a:pt x="4790" y="3308"/>
                  <a:pt x="4947" y="3497"/>
                  <a:pt x="4947" y="3749"/>
                </a:cubicBezTo>
                <a:lnTo>
                  <a:pt x="4947" y="5388"/>
                </a:lnTo>
                <a:cubicBezTo>
                  <a:pt x="4947" y="5620"/>
                  <a:pt x="4736" y="5830"/>
                  <a:pt x="4504" y="5830"/>
                </a:cubicBezTo>
                <a:cubicBezTo>
                  <a:pt x="4453" y="5830"/>
                  <a:pt x="4400" y="5820"/>
                  <a:pt x="4348" y="5797"/>
                </a:cubicBezTo>
                <a:cubicBezTo>
                  <a:pt x="4191" y="5703"/>
                  <a:pt x="4128" y="5608"/>
                  <a:pt x="4128" y="5388"/>
                </a:cubicBezTo>
                <a:lnTo>
                  <a:pt x="4128" y="3718"/>
                </a:lnTo>
                <a:cubicBezTo>
                  <a:pt x="4159" y="3466"/>
                  <a:pt x="4348" y="3308"/>
                  <a:pt x="4569" y="3308"/>
                </a:cubicBezTo>
                <a:close/>
                <a:moveTo>
                  <a:pt x="8287" y="5797"/>
                </a:moveTo>
                <a:lnTo>
                  <a:pt x="8287" y="8948"/>
                </a:lnTo>
                <a:cubicBezTo>
                  <a:pt x="8287" y="10554"/>
                  <a:pt x="6995" y="11815"/>
                  <a:pt x="5420" y="11815"/>
                </a:cubicBezTo>
                <a:lnTo>
                  <a:pt x="3781" y="11815"/>
                </a:lnTo>
                <a:cubicBezTo>
                  <a:pt x="2143" y="11815"/>
                  <a:pt x="883" y="10523"/>
                  <a:pt x="851" y="8948"/>
                </a:cubicBezTo>
                <a:lnTo>
                  <a:pt x="851" y="5797"/>
                </a:lnTo>
                <a:lnTo>
                  <a:pt x="3403" y="5797"/>
                </a:lnTo>
                <a:cubicBezTo>
                  <a:pt x="3498" y="6018"/>
                  <a:pt x="3655" y="6270"/>
                  <a:pt x="3876" y="6427"/>
                </a:cubicBezTo>
                <a:cubicBezTo>
                  <a:pt x="4098" y="6579"/>
                  <a:pt x="4340" y="6649"/>
                  <a:pt x="4575" y="6649"/>
                </a:cubicBezTo>
                <a:cubicBezTo>
                  <a:pt x="5073" y="6649"/>
                  <a:pt x="5542" y="6332"/>
                  <a:pt x="5735" y="5797"/>
                </a:cubicBezTo>
                <a:close/>
                <a:moveTo>
                  <a:pt x="3750" y="0"/>
                </a:moveTo>
                <a:cubicBezTo>
                  <a:pt x="1702" y="0"/>
                  <a:pt x="1" y="1670"/>
                  <a:pt x="1" y="3718"/>
                </a:cubicBezTo>
                <a:lnTo>
                  <a:pt x="1" y="8885"/>
                </a:lnTo>
                <a:cubicBezTo>
                  <a:pt x="1" y="10932"/>
                  <a:pt x="1639" y="12602"/>
                  <a:pt x="3750" y="12602"/>
                </a:cubicBezTo>
                <a:lnTo>
                  <a:pt x="5388" y="12602"/>
                </a:lnTo>
                <a:cubicBezTo>
                  <a:pt x="7436" y="12602"/>
                  <a:pt x="9137" y="10964"/>
                  <a:pt x="9074" y="8885"/>
                </a:cubicBezTo>
                <a:lnTo>
                  <a:pt x="9074" y="3686"/>
                </a:lnTo>
                <a:cubicBezTo>
                  <a:pt x="9137" y="1670"/>
                  <a:pt x="7467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1" name="Google Shape;13791;p65"/>
          <p:cNvSpPr/>
          <p:nvPr/>
        </p:nvSpPr>
        <p:spPr>
          <a:xfrm>
            <a:off x="2117481" y="3661407"/>
            <a:ext cx="29" cy="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92" name="Google Shape;13792;p65"/>
          <p:cNvGrpSpPr/>
          <p:nvPr/>
        </p:nvGrpSpPr>
        <p:grpSpPr>
          <a:xfrm>
            <a:off x="2168150" y="3311887"/>
            <a:ext cx="390426" cy="369586"/>
            <a:chOff x="-39055650" y="2315975"/>
            <a:chExt cx="331600" cy="313900"/>
          </a:xfrm>
        </p:grpSpPr>
        <p:sp>
          <p:nvSpPr>
            <p:cNvPr id="13793" name="Google Shape;13793;p65"/>
            <p:cNvSpPr/>
            <p:nvPr/>
          </p:nvSpPr>
          <p:spPr>
            <a:xfrm>
              <a:off x="-38976900" y="2390225"/>
              <a:ext cx="167775" cy="165825"/>
            </a:xfrm>
            <a:custGeom>
              <a:avLst/>
              <a:gdLst/>
              <a:ahLst/>
              <a:cxnLst/>
              <a:rect l="l" t="t" r="r" b="b"/>
              <a:pathLst>
                <a:path w="6711" h="6633" extrusionOk="0">
                  <a:moveTo>
                    <a:pt x="3765" y="1"/>
                  </a:moveTo>
                  <a:cubicBezTo>
                    <a:pt x="3655" y="1"/>
                    <a:pt x="3545" y="40"/>
                    <a:pt x="3466" y="119"/>
                  </a:cubicBezTo>
                  <a:cubicBezTo>
                    <a:pt x="3309" y="276"/>
                    <a:pt x="3309" y="560"/>
                    <a:pt x="3466" y="718"/>
                  </a:cubicBezTo>
                  <a:lnTo>
                    <a:pt x="4411" y="1663"/>
                  </a:lnTo>
                  <a:lnTo>
                    <a:pt x="3340" y="2734"/>
                  </a:lnTo>
                  <a:lnTo>
                    <a:pt x="2395" y="1789"/>
                  </a:lnTo>
                  <a:cubicBezTo>
                    <a:pt x="2316" y="1710"/>
                    <a:pt x="2214" y="1671"/>
                    <a:pt x="2111" y="1671"/>
                  </a:cubicBezTo>
                  <a:cubicBezTo>
                    <a:pt x="2009" y="1671"/>
                    <a:pt x="1907" y="1710"/>
                    <a:pt x="1828" y="1789"/>
                  </a:cubicBezTo>
                  <a:cubicBezTo>
                    <a:pt x="1670" y="1946"/>
                    <a:pt x="1670" y="2198"/>
                    <a:pt x="1828" y="2387"/>
                  </a:cubicBezTo>
                  <a:lnTo>
                    <a:pt x="2773" y="3332"/>
                  </a:lnTo>
                  <a:lnTo>
                    <a:pt x="1702" y="4372"/>
                  </a:lnTo>
                  <a:lnTo>
                    <a:pt x="757" y="3427"/>
                  </a:lnTo>
                  <a:cubicBezTo>
                    <a:pt x="678" y="3348"/>
                    <a:pt x="568" y="3309"/>
                    <a:pt x="457" y="3309"/>
                  </a:cubicBezTo>
                  <a:cubicBezTo>
                    <a:pt x="347" y="3309"/>
                    <a:pt x="237" y="3348"/>
                    <a:pt x="158" y="3427"/>
                  </a:cubicBezTo>
                  <a:cubicBezTo>
                    <a:pt x="1" y="3584"/>
                    <a:pt x="1" y="3868"/>
                    <a:pt x="158" y="4026"/>
                  </a:cubicBezTo>
                  <a:lnTo>
                    <a:pt x="1103" y="4971"/>
                  </a:lnTo>
                  <a:lnTo>
                    <a:pt x="977" y="5097"/>
                  </a:lnTo>
                  <a:cubicBezTo>
                    <a:pt x="820" y="5254"/>
                    <a:pt x="820" y="5538"/>
                    <a:pt x="977" y="5695"/>
                  </a:cubicBezTo>
                  <a:cubicBezTo>
                    <a:pt x="1056" y="5774"/>
                    <a:pt x="1166" y="5813"/>
                    <a:pt x="1276" y="5813"/>
                  </a:cubicBezTo>
                  <a:cubicBezTo>
                    <a:pt x="1387" y="5813"/>
                    <a:pt x="1497" y="5774"/>
                    <a:pt x="1576" y="5695"/>
                  </a:cubicBezTo>
                  <a:lnTo>
                    <a:pt x="1702" y="5569"/>
                  </a:lnTo>
                  <a:lnTo>
                    <a:pt x="2647" y="6514"/>
                  </a:lnTo>
                  <a:cubicBezTo>
                    <a:pt x="2726" y="6593"/>
                    <a:pt x="2836" y="6633"/>
                    <a:pt x="2946" y="6633"/>
                  </a:cubicBezTo>
                  <a:cubicBezTo>
                    <a:pt x="3057" y="6633"/>
                    <a:pt x="3167" y="6593"/>
                    <a:pt x="3246" y="6514"/>
                  </a:cubicBezTo>
                  <a:cubicBezTo>
                    <a:pt x="3403" y="6357"/>
                    <a:pt x="3403" y="6073"/>
                    <a:pt x="3246" y="5916"/>
                  </a:cubicBezTo>
                  <a:lnTo>
                    <a:pt x="2300" y="4971"/>
                  </a:lnTo>
                  <a:lnTo>
                    <a:pt x="3340" y="3899"/>
                  </a:lnTo>
                  <a:lnTo>
                    <a:pt x="4285" y="4845"/>
                  </a:lnTo>
                  <a:cubicBezTo>
                    <a:pt x="4364" y="4923"/>
                    <a:pt x="4474" y="4963"/>
                    <a:pt x="4585" y="4963"/>
                  </a:cubicBezTo>
                  <a:cubicBezTo>
                    <a:pt x="4695" y="4963"/>
                    <a:pt x="4805" y="4923"/>
                    <a:pt x="4884" y="4845"/>
                  </a:cubicBezTo>
                  <a:cubicBezTo>
                    <a:pt x="5041" y="4687"/>
                    <a:pt x="5041" y="4435"/>
                    <a:pt x="4884" y="4278"/>
                  </a:cubicBezTo>
                  <a:lnTo>
                    <a:pt x="3939" y="3332"/>
                  </a:lnTo>
                  <a:lnTo>
                    <a:pt x="5010" y="2261"/>
                  </a:lnTo>
                  <a:lnTo>
                    <a:pt x="5955" y="3206"/>
                  </a:lnTo>
                  <a:cubicBezTo>
                    <a:pt x="6034" y="3285"/>
                    <a:pt x="6144" y="3325"/>
                    <a:pt x="6254" y="3325"/>
                  </a:cubicBezTo>
                  <a:cubicBezTo>
                    <a:pt x="6365" y="3325"/>
                    <a:pt x="6475" y="3285"/>
                    <a:pt x="6554" y="3206"/>
                  </a:cubicBezTo>
                  <a:cubicBezTo>
                    <a:pt x="6711" y="3049"/>
                    <a:pt x="6711" y="2765"/>
                    <a:pt x="6554" y="2608"/>
                  </a:cubicBezTo>
                  <a:lnTo>
                    <a:pt x="5608" y="1663"/>
                  </a:lnTo>
                  <a:lnTo>
                    <a:pt x="5703" y="1537"/>
                  </a:lnTo>
                  <a:cubicBezTo>
                    <a:pt x="5860" y="1379"/>
                    <a:pt x="5860" y="1127"/>
                    <a:pt x="5703" y="970"/>
                  </a:cubicBezTo>
                  <a:cubicBezTo>
                    <a:pt x="5624" y="891"/>
                    <a:pt x="5522" y="851"/>
                    <a:pt x="5419" y="851"/>
                  </a:cubicBezTo>
                  <a:cubicBezTo>
                    <a:pt x="5317" y="851"/>
                    <a:pt x="5215" y="891"/>
                    <a:pt x="5136" y="970"/>
                  </a:cubicBezTo>
                  <a:lnTo>
                    <a:pt x="5010" y="1064"/>
                  </a:lnTo>
                  <a:lnTo>
                    <a:pt x="4065" y="119"/>
                  </a:lnTo>
                  <a:cubicBezTo>
                    <a:pt x="3986" y="40"/>
                    <a:pt x="3876" y="1"/>
                    <a:pt x="3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4" name="Google Shape;13794;p65"/>
            <p:cNvSpPr/>
            <p:nvPr/>
          </p:nvSpPr>
          <p:spPr>
            <a:xfrm>
              <a:off x="-39055650" y="2315975"/>
              <a:ext cx="331600" cy="313900"/>
            </a:xfrm>
            <a:custGeom>
              <a:avLst/>
              <a:gdLst/>
              <a:ahLst/>
              <a:cxnLst/>
              <a:rect l="l" t="t" r="r" b="b"/>
              <a:pathLst>
                <a:path w="13264" h="12556" extrusionOk="0">
                  <a:moveTo>
                    <a:pt x="9083" y="792"/>
                  </a:moveTo>
                  <a:cubicBezTo>
                    <a:pt x="9988" y="792"/>
                    <a:pt x="10673" y="917"/>
                    <a:pt x="11121" y="1041"/>
                  </a:cubicBezTo>
                  <a:cubicBezTo>
                    <a:pt x="11216" y="1073"/>
                    <a:pt x="11373" y="1167"/>
                    <a:pt x="11499" y="1199"/>
                  </a:cubicBezTo>
                  <a:lnTo>
                    <a:pt x="11625" y="1325"/>
                  </a:lnTo>
                  <a:cubicBezTo>
                    <a:pt x="11814" y="1608"/>
                    <a:pt x="11909" y="2144"/>
                    <a:pt x="11940" y="2459"/>
                  </a:cubicBezTo>
                  <a:cubicBezTo>
                    <a:pt x="12003" y="3152"/>
                    <a:pt x="12003" y="3845"/>
                    <a:pt x="11972" y="4475"/>
                  </a:cubicBezTo>
                  <a:lnTo>
                    <a:pt x="8317" y="821"/>
                  </a:lnTo>
                  <a:cubicBezTo>
                    <a:pt x="8588" y="801"/>
                    <a:pt x="8843" y="792"/>
                    <a:pt x="9083" y="792"/>
                  </a:cubicBezTo>
                  <a:close/>
                  <a:moveTo>
                    <a:pt x="7246" y="978"/>
                  </a:moveTo>
                  <a:lnTo>
                    <a:pt x="11814" y="5546"/>
                  </a:lnTo>
                  <a:cubicBezTo>
                    <a:pt x="11184" y="8728"/>
                    <a:pt x="9136" y="11028"/>
                    <a:pt x="5797" y="11595"/>
                  </a:cubicBezTo>
                  <a:lnTo>
                    <a:pt x="1229" y="7027"/>
                  </a:lnTo>
                  <a:cubicBezTo>
                    <a:pt x="1890" y="3845"/>
                    <a:pt x="3907" y="1608"/>
                    <a:pt x="7246" y="978"/>
                  </a:cubicBezTo>
                  <a:close/>
                  <a:moveTo>
                    <a:pt x="1071" y="8004"/>
                  </a:moveTo>
                  <a:lnTo>
                    <a:pt x="4726" y="11690"/>
                  </a:lnTo>
                  <a:cubicBezTo>
                    <a:pt x="4391" y="11722"/>
                    <a:pt x="4083" y="11736"/>
                    <a:pt x="3800" y="11736"/>
                  </a:cubicBezTo>
                  <a:cubicBezTo>
                    <a:pt x="2431" y="11736"/>
                    <a:pt x="1669" y="11411"/>
                    <a:pt x="1512" y="11280"/>
                  </a:cubicBezTo>
                  <a:cubicBezTo>
                    <a:pt x="1229" y="11028"/>
                    <a:pt x="914" y="9799"/>
                    <a:pt x="1071" y="8004"/>
                  </a:cubicBezTo>
                  <a:close/>
                  <a:moveTo>
                    <a:pt x="9132" y="0"/>
                  </a:moveTo>
                  <a:cubicBezTo>
                    <a:pt x="8355" y="0"/>
                    <a:pt x="7508" y="77"/>
                    <a:pt x="6742" y="222"/>
                  </a:cubicBezTo>
                  <a:cubicBezTo>
                    <a:pt x="5482" y="506"/>
                    <a:pt x="4411" y="978"/>
                    <a:pt x="3560" y="1640"/>
                  </a:cubicBezTo>
                  <a:cubicBezTo>
                    <a:pt x="1764" y="2931"/>
                    <a:pt x="756" y="4948"/>
                    <a:pt x="347" y="7090"/>
                  </a:cubicBezTo>
                  <a:lnTo>
                    <a:pt x="347" y="7122"/>
                  </a:lnTo>
                  <a:cubicBezTo>
                    <a:pt x="0" y="9012"/>
                    <a:pt x="189" y="10934"/>
                    <a:pt x="756" y="11721"/>
                  </a:cubicBezTo>
                  <a:cubicBezTo>
                    <a:pt x="882" y="11879"/>
                    <a:pt x="945" y="11942"/>
                    <a:pt x="1103" y="12036"/>
                  </a:cubicBezTo>
                  <a:cubicBezTo>
                    <a:pt x="1678" y="12389"/>
                    <a:pt x="2725" y="12556"/>
                    <a:pt x="3868" y="12556"/>
                  </a:cubicBezTo>
                  <a:cubicBezTo>
                    <a:pt x="4664" y="12556"/>
                    <a:pt x="5506" y="12475"/>
                    <a:pt x="6270" y="12320"/>
                  </a:cubicBezTo>
                  <a:cubicBezTo>
                    <a:pt x="8380" y="11879"/>
                    <a:pt x="9956" y="10776"/>
                    <a:pt x="11058" y="9295"/>
                  </a:cubicBezTo>
                  <a:cubicBezTo>
                    <a:pt x="13264" y="6302"/>
                    <a:pt x="13075" y="2018"/>
                    <a:pt x="12255" y="852"/>
                  </a:cubicBezTo>
                  <a:cubicBezTo>
                    <a:pt x="12129" y="695"/>
                    <a:pt x="11972" y="537"/>
                    <a:pt x="11657" y="411"/>
                  </a:cubicBezTo>
                  <a:cubicBezTo>
                    <a:pt x="11279" y="222"/>
                    <a:pt x="10712" y="159"/>
                    <a:pt x="10271" y="64"/>
                  </a:cubicBezTo>
                  <a:cubicBezTo>
                    <a:pt x="9925" y="21"/>
                    <a:pt x="9538" y="0"/>
                    <a:pt x="91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5" name="Google Shape;13795;p65"/>
          <p:cNvSpPr/>
          <p:nvPr/>
        </p:nvSpPr>
        <p:spPr>
          <a:xfrm>
            <a:off x="2174857" y="3829888"/>
            <a:ext cx="374649" cy="318104"/>
          </a:xfrm>
          <a:custGeom>
            <a:avLst/>
            <a:gdLst/>
            <a:ahLst/>
            <a:cxnLst/>
            <a:rect l="l" t="t" r="r" b="b"/>
            <a:pathLst>
              <a:path w="12728" h="10807" extrusionOk="0">
                <a:moveTo>
                  <a:pt x="11877" y="819"/>
                </a:moveTo>
                <a:lnTo>
                  <a:pt x="11877" y="2489"/>
                </a:lnTo>
                <a:lnTo>
                  <a:pt x="851" y="2489"/>
                </a:lnTo>
                <a:lnTo>
                  <a:pt x="851" y="819"/>
                </a:lnTo>
                <a:close/>
                <a:moveTo>
                  <a:pt x="3340" y="3308"/>
                </a:moveTo>
                <a:lnTo>
                  <a:pt x="3340" y="6616"/>
                </a:lnTo>
                <a:lnTo>
                  <a:pt x="2520" y="6616"/>
                </a:lnTo>
                <a:lnTo>
                  <a:pt x="2520" y="3308"/>
                </a:lnTo>
                <a:close/>
                <a:moveTo>
                  <a:pt x="6648" y="3308"/>
                </a:moveTo>
                <a:lnTo>
                  <a:pt x="6648" y="6616"/>
                </a:lnTo>
                <a:lnTo>
                  <a:pt x="5828" y="6616"/>
                </a:lnTo>
                <a:lnTo>
                  <a:pt x="5828" y="3308"/>
                </a:lnTo>
                <a:close/>
                <a:moveTo>
                  <a:pt x="10239" y="3308"/>
                </a:moveTo>
                <a:lnTo>
                  <a:pt x="10239" y="6616"/>
                </a:lnTo>
                <a:lnTo>
                  <a:pt x="9420" y="6616"/>
                </a:lnTo>
                <a:lnTo>
                  <a:pt x="9420" y="3308"/>
                </a:lnTo>
                <a:close/>
                <a:moveTo>
                  <a:pt x="1701" y="3308"/>
                </a:moveTo>
                <a:lnTo>
                  <a:pt x="1701" y="7026"/>
                </a:lnTo>
                <a:cubicBezTo>
                  <a:pt x="1701" y="7246"/>
                  <a:pt x="1890" y="7435"/>
                  <a:pt x="2111" y="7435"/>
                </a:cubicBezTo>
                <a:lnTo>
                  <a:pt x="2552" y="7435"/>
                </a:lnTo>
                <a:lnTo>
                  <a:pt x="2552" y="9924"/>
                </a:lnTo>
                <a:lnTo>
                  <a:pt x="851" y="9924"/>
                </a:lnTo>
                <a:lnTo>
                  <a:pt x="851" y="3308"/>
                </a:lnTo>
                <a:close/>
                <a:moveTo>
                  <a:pt x="5009" y="3308"/>
                </a:moveTo>
                <a:lnTo>
                  <a:pt x="5009" y="7026"/>
                </a:lnTo>
                <a:cubicBezTo>
                  <a:pt x="5009" y="7246"/>
                  <a:pt x="5198" y="7435"/>
                  <a:pt x="5387" y="7435"/>
                </a:cubicBezTo>
                <a:lnTo>
                  <a:pt x="5828" y="7435"/>
                </a:lnTo>
                <a:lnTo>
                  <a:pt x="5828" y="9924"/>
                </a:lnTo>
                <a:lnTo>
                  <a:pt x="3340" y="9924"/>
                </a:lnTo>
                <a:lnTo>
                  <a:pt x="3340" y="7435"/>
                </a:lnTo>
                <a:lnTo>
                  <a:pt x="3781" y="7435"/>
                </a:lnTo>
                <a:cubicBezTo>
                  <a:pt x="4001" y="7435"/>
                  <a:pt x="4159" y="7246"/>
                  <a:pt x="4159" y="7026"/>
                </a:cubicBezTo>
                <a:lnTo>
                  <a:pt x="4159" y="3308"/>
                </a:lnTo>
                <a:close/>
                <a:moveTo>
                  <a:pt x="8569" y="3308"/>
                </a:moveTo>
                <a:lnTo>
                  <a:pt x="8569" y="7026"/>
                </a:lnTo>
                <a:cubicBezTo>
                  <a:pt x="8569" y="7246"/>
                  <a:pt x="8790" y="7435"/>
                  <a:pt x="9010" y="7435"/>
                </a:cubicBezTo>
                <a:lnTo>
                  <a:pt x="9452" y="7435"/>
                </a:lnTo>
                <a:lnTo>
                  <a:pt x="9452" y="9924"/>
                </a:lnTo>
                <a:lnTo>
                  <a:pt x="6648" y="9924"/>
                </a:lnTo>
                <a:lnTo>
                  <a:pt x="6648" y="7435"/>
                </a:lnTo>
                <a:lnTo>
                  <a:pt x="7089" y="7435"/>
                </a:lnTo>
                <a:cubicBezTo>
                  <a:pt x="7309" y="7435"/>
                  <a:pt x="7467" y="7246"/>
                  <a:pt x="7467" y="7026"/>
                </a:cubicBezTo>
                <a:lnTo>
                  <a:pt x="7467" y="3308"/>
                </a:lnTo>
                <a:close/>
                <a:moveTo>
                  <a:pt x="11940" y="3308"/>
                </a:moveTo>
                <a:lnTo>
                  <a:pt x="11940" y="9924"/>
                </a:lnTo>
                <a:lnTo>
                  <a:pt x="10239" y="9924"/>
                </a:lnTo>
                <a:lnTo>
                  <a:pt x="10239" y="7435"/>
                </a:lnTo>
                <a:lnTo>
                  <a:pt x="10680" y="7435"/>
                </a:lnTo>
                <a:cubicBezTo>
                  <a:pt x="10901" y="7435"/>
                  <a:pt x="11090" y="7246"/>
                  <a:pt x="11090" y="7026"/>
                </a:cubicBezTo>
                <a:lnTo>
                  <a:pt x="11090" y="3308"/>
                </a:lnTo>
                <a:close/>
                <a:moveTo>
                  <a:pt x="441" y="0"/>
                </a:moveTo>
                <a:cubicBezTo>
                  <a:pt x="189" y="0"/>
                  <a:pt x="0" y="189"/>
                  <a:pt x="0" y="441"/>
                </a:cubicBezTo>
                <a:lnTo>
                  <a:pt x="0" y="10365"/>
                </a:lnTo>
                <a:cubicBezTo>
                  <a:pt x="0" y="10586"/>
                  <a:pt x="189" y="10806"/>
                  <a:pt x="441" y="10806"/>
                </a:cubicBezTo>
                <a:lnTo>
                  <a:pt x="12287" y="10806"/>
                </a:lnTo>
                <a:cubicBezTo>
                  <a:pt x="12508" y="10806"/>
                  <a:pt x="12728" y="10586"/>
                  <a:pt x="12728" y="10365"/>
                </a:cubicBezTo>
                <a:lnTo>
                  <a:pt x="12728" y="2930"/>
                </a:lnTo>
                <a:lnTo>
                  <a:pt x="12728" y="441"/>
                </a:lnTo>
                <a:cubicBezTo>
                  <a:pt x="12728" y="189"/>
                  <a:pt x="12508" y="0"/>
                  <a:pt x="122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6" name="Google Shape;13796;p65"/>
          <p:cNvSpPr/>
          <p:nvPr/>
        </p:nvSpPr>
        <p:spPr>
          <a:xfrm>
            <a:off x="3995440" y="3297221"/>
            <a:ext cx="290288" cy="375355"/>
          </a:xfrm>
          <a:custGeom>
            <a:avLst/>
            <a:gdLst/>
            <a:ahLst/>
            <a:cxnLst/>
            <a:rect l="l" t="t" r="r" b="b"/>
            <a:pathLst>
              <a:path w="9862" h="12752" extrusionOk="0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97" name="Google Shape;13797;p65"/>
          <p:cNvGrpSpPr/>
          <p:nvPr/>
        </p:nvGrpSpPr>
        <p:grpSpPr>
          <a:xfrm>
            <a:off x="1659816" y="1534087"/>
            <a:ext cx="380241" cy="371793"/>
            <a:chOff x="-42430625" y="1949750"/>
            <a:chExt cx="322950" cy="315775"/>
          </a:xfrm>
        </p:grpSpPr>
        <p:sp>
          <p:nvSpPr>
            <p:cNvPr id="13798" name="Google Shape;13798;p65"/>
            <p:cNvSpPr/>
            <p:nvPr/>
          </p:nvSpPr>
          <p:spPr>
            <a:xfrm>
              <a:off x="-423534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9" name="Google Shape;13799;p65"/>
            <p:cNvSpPr/>
            <p:nvPr/>
          </p:nvSpPr>
          <p:spPr>
            <a:xfrm>
              <a:off x="-422896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0" name="Google Shape;13800;p65"/>
            <p:cNvSpPr/>
            <p:nvPr/>
          </p:nvSpPr>
          <p:spPr>
            <a:xfrm>
              <a:off x="-42226625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1" name="Google Shape;13801;p65"/>
            <p:cNvSpPr/>
            <p:nvPr/>
          </p:nvSpPr>
          <p:spPr>
            <a:xfrm>
              <a:off x="-42430625" y="1949750"/>
              <a:ext cx="322950" cy="315775"/>
            </a:xfrm>
            <a:custGeom>
              <a:avLst/>
              <a:gdLst/>
              <a:ahLst/>
              <a:cxnLst/>
              <a:rect l="l" t="t" r="r" b="b"/>
              <a:pathLst>
                <a:path w="12918" h="12631" extrusionOk="0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02" name="Google Shape;13802;p65"/>
          <p:cNvSpPr/>
          <p:nvPr/>
        </p:nvSpPr>
        <p:spPr>
          <a:xfrm>
            <a:off x="1719036" y="1981654"/>
            <a:ext cx="324609" cy="372824"/>
          </a:xfrm>
          <a:custGeom>
            <a:avLst/>
            <a:gdLst/>
            <a:ahLst/>
            <a:cxnLst/>
            <a:rect l="l" t="t" r="r" b="b"/>
            <a:pathLst>
              <a:path w="11028" h="12666" extrusionOk="0">
                <a:moveTo>
                  <a:pt x="8538" y="820"/>
                </a:moveTo>
                <a:lnTo>
                  <a:pt x="8538" y="2710"/>
                </a:lnTo>
                <a:lnTo>
                  <a:pt x="8412" y="2584"/>
                </a:lnTo>
                <a:cubicBezTo>
                  <a:pt x="8333" y="2505"/>
                  <a:pt x="8223" y="2466"/>
                  <a:pt x="8113" y="2466"/>
                </a:cubicBezTo>
                <a:cubicBezTo>
                  <a:pt x="8003" y="2466"/>
                  <a:pt x="7892" y="2505"/>
                  <a:pt x="7814" y="2584"/>
                </a:cubicBezTo>
                <a:lnTo>
                  <a:pt x="7719" y="2710"/>
                </a:lnTo>
                <a:lnTo>
                  <a:pt x="7719" y="820"/>
                </a:lnTo>
                <a:close/>
                <a:moveTo>
                  <a:pt x="10177" y="820"/>
                </a:moveTo>
                <a:lnTo>
                  <a:pt x="10177" y="9357"/>
                </a:lnTo>
                <a:lnTo>
                  <a:pt x="2458" y="9357"/>
                </a:lnTo>
                <a:lnTo>
                  <a:pt x="2458" y="820"/>
                </a:lnTo>
                <a:lnTo>
                  <a:pt x="6869" y="820"/>
                </a:lnTo>
                <a:lnTo>
                  <a:pt x="6869" y="3687"/>
                </a:lnTo>
                <a:cubicBezTo>
                  <a:pt x="6869" y="3813"/>
                  <a:pt x="6932" y="3970"/>
                  <a:pt x="7026" y="4033"/>
                </a:cubicBezTo>
                <a:cubicBezTo>
                  <a:pt x="7100" y="4093"/>
                  <a:pt x="7196" y="4124"/>
                  <a:pt x="7292" y="4124"/>
                </a:cubicBezTo>
                <a:cubicBezTo>
                  <a:pt x="7400" y="4124"/>
                  <a:pt x="7510" y="4085"/>
                  <a:pt x="7593" y="4002"/>
                </a:cubicBezTo>
                <a:lnTo>
                  <a:pt x="8129" y="3466"/>
                </a:lnTo>
                <a:lnTo>
                  <a:pt x="8664" y="3970"/>
                </a:lnTo>
                <a:cubicBezTo>
                  <a:pt x="8719" y="4024"/>
                  <a:pt x="8844" y="4102"/>
                  <a:pt x="8958" y="4102"/>
                </a:cubicBezTo>
                <a:cubicBezTo>
                  <a:pt x="8976" y="4102"/>
                  <a:pt x="8994" y="4100"/>
                  <a:pt x="9011" y="4096"/>
                </a:cubicBezTo>
                <a:cubicBezTo>
                  <a:pt x="9200" y="4033"/>
                  <a:pt x="9357" y="3876"/>
                  <a:pt x="9357" y="3687"/>
                </a:cubicBezTo>
                <a:lnTo>
                  <a:pt x="9357" y="820"/>
                </a:lnTo>
                <a:close/>
                <a:moveTo>
                  <a:pt x="1639" y="851"/>
                </a:moveTo>
                <a:lnTo>
                  <a:pt x="1639" y="9326"/>
                </a:lnTo>
                <a:cubicBezTo>
                  <a:pt x="1355" y="9326"/>
                  <a:pt x="1103" y="9389"/>
                  <a:pt x="820" y="9546"/>
                </a:cubicBezTo>
                <a:lnTo>
                  <a:pt x="820" y="2017"/>
                </a:lnTo>
                <a:cubicBezTo>
                  <a:pt x="820" y="1481"/>
                  <a:pt x="1166" y="1040"/>
                  <a:pt x="1639" y="851"/>
                </a:cubicBezTo>
                <a:close/>
                <a:moveTo>
                  <a:pt x="10145" y="10177"/>
                </a:moveTo>
                <a:lnTo>
                  <a:pt x="10145" y="11846"/>
                </a:lnTo>
                <a:lnTo>
                  <a:pt x="1639" y="11846"/>
                </a:lnTo>
                <a:cubicBezTo>
                  <a:pt x="1166" y="11846"/>
                  <a:pt x="820" y="11500"/>
                  <a:pt x="820" y="11027"/>
                </a:cubicBezTo>
                <a:cubicBezTo>
                  <a:pt x="820" y="10555"/>
                  <a:pt x="1166" y="10177"/>
                  <a:pt x="1639" y="10177"/>
                </a:cubicBezTo>
                <a:close/>
                <a:moveTo>
                  <a:pt x="1985" y="0"/>
                </a:moveTo>
                <a:cubicBezTo>
                  <a:pt x="851" y="32"/>
                  <a:pt x="0" y="946"/>
                  <a:pt x="0" y="2017"/>
                </a:cubicBezTo>
                <a:lnTo>
                  <a:pt x="0" y="11027"/>
                </a:lnTo>
                <a:cubicBezTo>
                  <a:pt x="0" y="11909"/>
                  <a:pt x="725" y="12665"/>
                  <a:pt x="1639" y="12665"/>
                </a:cubicBezTo>
                <a:lnTo>
                  <a:pt x="10618" y="12665"/>
                </a:lnTo>
                <a:cubicBezTo>
                  <a:pt x="10870" y="12665"/>
                  <a:pt x="11027" y="12476"/>
                  <a:pt x="11027" y="12224"/>
                </a:cubicBezTo>
                <a:lnTo>
                  <a:pt x="11027" y="379"/>
                </a:lnTo>
                <a:cubicBezTo>
                  <a:pt x="11027" y="189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3" name="Google Shape;13803;p65"/>
          <p:cNvSpPr/>
          <p:nvPr/>
        </p:nvSpPr>
        <p:spPr>
          <a:xfrm>
            <a:off x="1696509" y="2414097"/>
            <a:ext cx="370057" cy="372647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4" name="Google Shape;13804;p65"/>
          <p:cNvSpPr/>
          <p:nvPr/>
        </p:nvSpPr>
        <p:spPr>
          <a:xfrm>
            <a:off x="3917021" y="1568326"/>
            <a:ext cx="373766" cy="340357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5" name="Google Shape;13805;p65"/>
          <p:cNvSpPr/>
          <p:nvPr/>
        </p:nvSpPr>
        <p:spPr>
          <a:xfrm>
            <a:off x="3936416" y="2007614"/>
            <a:ext cx="379329" cy="373766"/>
          </a:xfrm>
          <a:custGeom>
            <a:avLst/>
            <a:gdLst/>
            <a:ahLst/>
            <a:cxnLst/>
            <a:rect l="l" t="t" r="r" b="b"/>
            <a:pathLst>
              <a:path w="12887" h="12698" extrusionOk="0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6" name="Google Shape;13806;p65"/>
          <p:cNvSpPr/>
          <p:nvPr/>
        </p:nvSpPr>
        <p:spPr>
          <a:xfrm>
            <a:off x="3906859" y="2439940"/>
            <a:ext cx="373766" cy="373736"/>
          </a:xfrm>
          <a:custGeom>
            <a:avLst/>
            <a:gdLst/>
            <a:ahLst/>
            <a:cxnLst/>
            <a:rect l="l" t="t" r="r" b="b"/>
            <a:pathLst>
              <a:path w="12698" h="12697" extrusionOk="0">
                <a:moveTo>
                  <a:pt x="11784" y="970"/>
                </a:moveTo>
                <a:lnTo>
                  <a:pt x="11784" y="2577"/>
                </a:lnTo>
                <a:lnTo>
                  <a:pt x="5168" y="4026"/>
                </a:lnTo>
                <a:lnTo>
                  <a:pt x="5168" y="2420"/>
                </a:lnTo>
                <a:lnTo>
                  <a:pt x="11784" y="970"/>
                </a:lnTo>
                <a:close/>
                <a:moveTo>
                  <a:pt x="10115" y="7741"/>
                </a:moveTo>
                <a:cubicBezTo>
                  <a:pt x="10982" y="7741"/>
                  <a:pt x="11784" y="8286"/>
                  <a:pt x="11784" y="8973"/>
                </a:cubicBezTo>
                <a:cubicBezTo>
                  <a:pt x="11784" y="9666"/>
                  <a:pt x="11027" y="10201"/>
                  <a:pt x="10145" y="10201"/>
                </a:cubicBezTo>
                <a:cubicBezTo>
                  <a:pt x="9358" y="10201"/>
                  <a:pt x="8665" y="9792"/>
                  <a:pt x="8507" y="9225"/>
                </a:cubicBezTo>
                <a:cubicBezTo>
                  <a:pt x="8350" y="8689"/>
                  <a:pt x="8728" y="8154"/>
                  <a:pt x="9263" y="7933"/>
                </a:cubicBezTo>
                <a:cubicBezTo>
                  <a:pt x="9537" y="7800"/>
                  <a:pt x="9829" y="7741"/>
                  <a:pt x="10115" y="7741"/>
                </a:cubicBezTo>
                <a:close/>
                <a:moveTo>
                  <a:pt x="2665" y="9393"/>
                </a:moveTo>
                <a:cubicBezTo>
                  <a:pt x="3537" y="9393"/>
                  <a:pt x="4348" y="9928"/>
                  <a:pt x="4348" y="10642"/>
                </a:cubicBezTo>
                <a:cubicBezTo>
                  <a:pt x="4348" y="11304"/>
                  <a:pt x="3592" y="11871"/>
                  <a:pt x="2679" y="11871"/>
                </a:cubicBezTo>
                <a:cubicBezTo>
                  <a:pt x="1891" y="11871"/>
                  <a:pt x="1229" y="11430"/>
                  <a:pt x="1072" y="10894"/>
                </a:cubicBezTo>
                <a:cubicBezTo>
                  <a:pt x="914" y="10327"/>
                  <a:pt x="1261" y="9823"/>
                  <a:pt x="1828" y="9571"/>
                </a:cubicBezTo>
                <a:cubicBezTo>
                  <a:pt x="2097" y="9448"/>
                  <a:pt x="2384" y="9393"/>
                  <a:pt x="2665" y="9393"/>
                </a:cubicBezTo>
                <a:close/>
                <a:moveTo>
                  <a:pt x="12242" y="1"/>
                </a:moveTo>
                <a:cubicBezTo>
                  <a:pt x="12197" y="1"/>
                  <a:pt x="12149" y="9"/>
                  <a:pt x="12099" y="25"/>
                </a:cubicBezTo>
                <a:lnTo>
                  <a:pt x="4663" y="1664"/>
                </a:lnTo>
                <a:cubicBezTo>
                  <a:pt x="4474" y="1695"/>
                  <a:pt x="4348" y="1853"/>
                  <a:pt x="4348" y="2073"/>
                </a:cubicBezTo>
                <a:lnTo>
                  <a:pt x="4348" y="9067"/>
                </a:lnTo>
                <a:cubicBezTo>
                  <a:pt x="3876" y="8721"/>
                  <a:pt x="3277" y="8563"/>
                  <a:pt x="2679" y="8563"/>
                </a:cubicBezTo>
                <a:cubicBezTo>
                  <a:pt x="1481" y="8563"/>
                  <a:pt x="536" y="9256"/>
                  <a:pt x="284" y="10138"/>
                </a:cubicBezTo>
                <a:cubicBezTo>
                  <a:pt x="1" y="11084"/>
                  <a:pt x="568" y="12060"/>
                  <a:pt x="1670" y="12501"/>
                </a:cubicBezTo>
                <a:cubicBezTo>
                  <a:pt x="1997" y="12634"/>
                  <a:pt x="2349" y="12697"/>
                  <a:pt x="2700" y="12697"/>
                </a:cubicBezTo>
                <a:cubicBezTo>
                  <a:pt x="3600" y="12697"/>
                  <a:pt x="4494" y="12281"/>
                  <a:pt x="4947" y="11556"/>
                </a:cubicBezTo>
                <a:cubicBezTo>
                  <a:pt x="5104" y="11273"/>
                  <a:pt x="5199" y="10957"/>
                  <a:pt x="5199" y="10611"/>
                </a:cubicBezTo>
                <a:lnTo>
                  <a:pt x="5199" y="4909"/>
                </a:lnTo>
                <a:lnTo>
                  <a:pt x="11815" y="3428"/>
                </a:lnTo>
                <a:lnTo>
                  <a:pt x="11815" y="7460"/>
                </a:lnTo>
                <a:cubicBezTo>
                  <a:pt x="11342" y="7114"/>
                  <a:pt x="10775" y="6956"/>
                  <a:pt x="10177" y="6956"/>
                </a:cubicBezTo>
                <a:cubicBezTo>
                  <a:pt x="8948" y="6956"/>
                  <a:pt x="8003" y="7649"/>
                  <a:pt x="7782" y="8532"/>
                </a:cubicBezTo>
                <a:cubicBezTo>
                  <a:pt x="7499" y="9477"/>
                  <a:pt x="8034" y="10453"/>
                  <a:pt x="9137" y="10894"/>
                </a:cubicBezTo>
                <a:cubicBezTo>
                  <a:pt x="9470" y="11017"/>
                  <a:pt x="9823" y="11076"/>
                  <a:pt x="10172" y="11076"/>
                </a:cubicBezTo>
                <a:cubicBezTo>
                  <a:pt x="11077" y="11076"/>
                  <a:pt x="11959" y="10677"/>
                  <a:pt x="12414" y="9949"/>
                </a:cubicBezTo>
                <a:cubicBezTo>
                  <a:pt x="12571" y="9666"/>
                  <a:pt x="12697" y="9351"/>
                  <a:pt x="12697" y="8973"/>
                </a:cubicBezTo>
                <a:cubicBezTo>
                  <a:pt x="12603" y="8941"/>
                  <a:pt x="12603" y="403"/>
                  <a:pt x="12603" y="403"/>
                </a:cubicBezTo>
                <a:cubicBezTo>
                  <a:pt x="12603" y="170"/>
                  <a:pt x="12453" y="1"/>
                  <a:pt x="1224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7" name="Google Shape;13807;p65"/>
          <p:cNvSpPr/>
          <p:nvPr/>
        </p:nvSpPr>
        <p:spPr>
          <a:xfrm>
            <a:off x="2616350" y="2874814"/>
            <a:ext cx="374678" cy="375620"/>
          </a:xfrm>
          <a:custGeom>
            <a:avLst/>
            <a:gdLst/>
            <a:ahLst/>
            <a:cxnLst/>
            <a:rect l="l" t="t" r="r" b="b"/>
            <a:pathLst>
              <a:path w="12729" h="12761" extrusionOk="0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8" name="Google Shape;13808;p65"/>
          <p:cNvGrpSpPr/>
          <p:nvPr/>
        </p:nvGrpSpPr>
        <p:grpSpPr>
          <a:xfrm>
            <a:off x="2623344" y="3310032"/>
            <a:ext cx="372824" cy="372058"/>
            <a:chOff x="-38686275" y="2314400"/>
            <a:chExt cx="316650" cy="316000"/>
          </a:xfrm>
        </p:grpSpPr>
        <p:sp>
          <p:nvSpPr>
            <p:cNvPr id="13809" name="Google Shape;13809;p65"/>
            <p:cNvSpPr/>
            <p:nvPr/>
          </p:nvSpPr>
          <p:spPr>
            <a:xfrm>
              <a:off x="-38686275" y="2314400"/>
              <a:ext cx="316650" cy="316000"/>
            </a:xfrm>
            <a:custGeom>
              <a:avLst/>
              <a:gdLst/>
              <a:ahLst/>
              <a:cxnLst/>
              <a:rect l="l" t="t" r="r" b="b"/>
              <a:pathLst>
                <a:path w="12666" h="12640" extrusionOk="0">
                  <a:moveTo>
                    <a:pt x="8161" y="852"/>
                  </a:moveTo>
                  <a:cubicBezTo>
                    <a:pt x="8381" y="852"/>
                    <a:pt x="8539" y="1041"/>
                    <a:pt x="8570" y="1262"/>
                  </a:cubicBezTo>
                  <a:lnTo>
                    <a:pt x="8570" y="1703"/>
                  </a:lnTo>
                  <a:lnTo>
                    <a:pt x="4160" y="1703"/>
                  </a:lnTo>
                  <a:lnTo>
                    <a:pt x="4160" y="1230"/>
                  </a:lnTo>
                  <a:lnTo>
                    <a:pt x="4128" y="1230"/>
                  </a:lnTo>
                  <a:cubicBezTo>
                    <a:pt x="4128" y="1199"/>
                    <a:pt x="4128" y="1104"/>
                    <a:pt x="4160" y="1073"/>
                  </a:cubicBezTo>
                  <a:cubicBezTo>
                    <a:pt x="4254" y="915"/>
                    <a:pt x="4380" y="852"/>
                    <a:pt x="4569" y="852"/>
                  </a:cubicBezTo>
                  <a:close/>
                  <a:moveTo>
                    <a:pt x="11437" y="2427"/>
                  </a:moveTo>
                  <a:cubicBezTo>
                    <a:pt x="11658" y="2427"/>
                    <a:pt x="11815" y="2616"/>
                    <a:pt x="11847" y="2805"/>
                  </a:cubicBezTo>
                  <a:lnTo>
                    <a:pt x="11847" y="5641"/>
                  </a:lnTo>
                  <a:cubicBezTo>
                    <a:pt x="11847" y="5830"/>
                    <a:pt x="11721" y="5987"/>
                    <a:pt x="11563" y="6050"/>
                  </a:cubicBezTo>
                  <a:cubicBezTo>
                    <a:pt x="11542" y="6061"/>
                    <a:pt x="11532" y="6064"/>
                    <a:pt x="11478" y="6064"/>
                  </a:cubicBezTo>
                  <a:cubicBezTo>
                    <a:pt x="11371" y="6064"/>
                    <a:pt x="11091" y="6050"/>
                    <a:pt x="10208" y="6050"/>
                  </a:cubicBezTo>
                  <a:lnTo>
                    <a:pt x="10208" y="4822"/>
                  </a:lnTo>
                  <a:cubicBezTo>
                    <a:pt x="10208" y="4570"/>
                    <a:pt x="9988" y="4381"/>
                    <a:pt x="9767" y="4381"/>
                  </a:cubicBezTo>
                  <a:lnTo>
                    <a:pt x="8129" y="4381"/>
                  </a:lnTo>
                  <a:cubicBezTo>
                    <a:pt x="7877" y="4381"/>
                    <a:pt x="7688" y="4570"/>
                    <a:pt x="7688" y="4822"/>
                  </a:cubicBezTo>
                  <a:lnTo>
                    <a:pt x="7688" y="6050"/>
                  </a:lnTo>
                  <a:lnTo>
                    <a:pt x="4916" y="6050"/>
                  </a:lnTo>
                  <a:lnTo>
                    <a:pt x="4916" y="4822"/>
                  </a:lnTo>
                  <a:cubicBezTo>
                    <a:pt x="4916" y="4570"/>
                    <a:pt x="4727" y="4381"/>
                    <a:pt x="4506" y="4381"/>
                  </a:cubicBezTo>
                  <a:lnTo>
                    <a:pt x="2836" y="4381"/>
                  </a:lnTo>
                  <a:cubicBezTo>
                    <a:pt x="2710" y="4381"/>
                    <a:pt x="2647" y="4412"/>
                    <a:pt x="2553" y="4507"/>
                  </a:cubicBezTo>
                  <a:cubicBezTo>
                    <a:pt x="2490" y="4570"/>
                    <a:pt x="2458" y="4696"/>
                    <a:pt x="2458" y="4790"/>
                  </a:cubicBezTo>
                  <a:lnTo>
                    <a:pt x="2458" y="5987"/>
                  </a:lnTo>
                  <a:lnTo>
                    <a:pt x="1230" y="5987"/>
                  </a:lnTo>
                  <a:cubicBezTo>
                    <a:pt x="978" y="5987"/>
                    <a:pt x="820" y="5798"/>
                    <a:pt x="788" y="5578"/>
                  </a:cubicBezTo>
                  <a:lnTo>
                    <a:pt x="788" y="2805"/>
                  </a:lnTo>
                  <a:cubicBezTo>
                    <a:pt x="788" y="2585"/>
                    <a:pt x="978" y="2427"/>
                    <a:pt x="1230" y="2427"/>
                  </a:cubicBezTo>
                  <a:close/>
                  <a:moveTo>
                    <a:pt x="4128" y="5200"/>
                  </a:moveTo>
                  <a:lnTo>
                    <a:pt x="4128" y="6428"/>
                  </a:lnTo>
                  <a:cubicBezTo>
                    <a:pt x="4128" y="6586"/>
                    <a:pt x="4065" y="6712"/>
                    <a:pt x="3939" y="6775"/>
                  </a:cubicBezTo>
                  <a:cubicBezTo>
                    <a:pt x="3857" y="6826"/>
                    <a:pt x="3768" y="6851"/>
                    <a:pt x="3684" y="6851"/>
                  </a:cubicBezTo>
                  <a:cubicBezTo>
                    <a:pt x="3508" y="6851"/>
                    <a:pt x="3351" y="6746"/>
                    <a:pt x="3309" y="6554"/>
                  </a:cubicBezTo>
                  <a:lnTo>
                    <a:pt x="3309" y="5200"/>
                  </a:lnTo>
                  <a:close/>
                  <a:moveTo>
                    <a:pt x="9358" y="5200"/>
                  </a:moveTo>
                  <a:lnTo>
                    <a:pt x="9358" y="6428"/>
                  </a:lnTo>
                  <a:cubicBezTo>
                    <a:pt x="9358" y="6586"/>
                    <a:pt x="9295" y="6712"/>
                    <a:pt x="9169" y="6775"/>
                  </a:cubicBezTo>
                  <a:cubicBezTo>
                    <a:pt x="9097" y="6826"/>
                    <a:pt x="9015" y="6851"/>
                    <a:pt x="8934" y="6851"/>
                  </a:cubicBezTo>
                  <a:cubicBezTo>
                    <a:pt x="8766" y="6851"/>
                    <a:pt x="8602" y="6746"/>
                    <a:pt x="8539" y="6554"/>
                  </a:cubicBezTo>
                  <a:lnTo>
                    <a:pt x="8539" y="5200"/>
                  </a:lnTo>
                  <a:close/>
                  <a:moveTo>
                    <a:pt x="11059" y="6869"/>
                  </a:moveTo>
                  <a:lnTo>
                    <a:pt x="11059" y="11438"/>
                  </a:lnTo>
                  <a:lnTo>
                    <a:pt x="11028" y="11438"/>
                  </a:lnTo>
                  <a:cubicBezTo>
                    <a:pt x="11028" y="11658"/>
                    <a:pt x="10839" y="11816"/>
                    <a:pt x="10618" y="11816"/>
                  </a:cubicBezTo>
                  <a:lnTo>
                    <a:pt x="2080" y="11816"/>
                  </a:lnTo>
                  <a:cubicBezTo>
                    <a:pt x="1860" y="11816"/>
                    <a:pt x="1702" y="11627"/>
                    <a:pt x="1702" y="11438"/>
                  </a:cubicBezTo>
                  <a:lnTo>
                    <a:pt x="1702" y="6869"/>
                  </a:lnTo>
                  <a:lnTo>
                    <a:pt x="2616" y="6869"/>
                  </a:lnTo>
                  <a:cubicBezTo>
                    <a:pt x="2710" y="7216"/>
                    <a:pt x="3025" y="7531"/>
                    <a:pt x="3403" y="7657"/>
                  </a:cubicBezTo>
                  <a:cubicBezTo>
                    <a:pt x="3520" y="7692"/>
                    <a:pt x="3637" y="7709"/>
                    <a:pt x="3752" y="7709"/>
                  </a:cubicBezTo>
                  <a:cubicBezTo>
                    <a:pt x="4263" y="7709"/>
                    <a:pt x="4736" y="7383"/>
                    <a:pt x="4916" y="6869"/>
                  </a:cubicBezTo>
                  <a:lnTo>
                    <a:pt x="7846" y="6869"/>
                  </a:lnTo>
                  <a:cubicBezTo>
                    <a:pt x="8017" y="7384"/>
                    <a:pt x="8513" y="7708"/>
                    <a:pt x="9036" y="7708"/>
                  </a:cubicBezTo>
                  <a:cubicBezTo>
                    <a:pt x="9185" y="7708"/>
                    <a:pt x="9337" y="7682"/>
                    <a:pt x="9484" y="7626"/>
                  </a:cubicBezTo>
                  <a:cubicBezTo>
                    <a:pt x="9799" y="7500"/>
                    <a:pt x="10082" y="7216"/>
                    <a:pt x="10145" y="6869"/>
                  </a:cubicBezTo>
                  <a:close/>
                  <a:moveTo>
                    <a:pt x="8211" y="0"/>
                  </a:moveTo>
                  <a:cubicBezTo>
                    <a:pt x="8194" y="0"/>
                    <a:pt x="8177" y="1"/>
                    <a:pt x="8161" y="1"/>
                  </a:cubicBezTo>
                  <a:lnTo>
                    <a:pt x="4569" y="1"/>
                  </a:lnTo>
                  <a:cubicBezTo>
                    <a:pt x="3907" y="1"/>
                    <a:pt x="3309" y="569"/>
                    <a:pt x="3340" y="1230"/>
                  </a:cubicBezTo>
                  <a:lnTo>
                    <a:pt x="3340" y="1671"/>
                  </a:lnTo>
                  <a:lnTo>
                    <a:pt x="1261" y="1671"/>
                  </a:lnTo>
                  <a:cubicBezTo>
                    <a:pt x="599" y="1671"/>
                    <a:pt x="1" y="2207"/>
                    <a:pt x="1" y="2868"/>
                  </a:cubicBezTo>
                  <a:lnTo>
                    <a:pt x="1" y="5641"/>
                  </a:lnTo>
                  <a:cubicBezTo>
                    <a:pt x="1" y="6145"/>
                    <a:pt x="316" y="6617"/>
                    <a:pt x="820" y="6838"/>
                  </a:cubicBezTo>
                  <a:lnTo>
                    <a:pt x="820" y="11438"/>
                  </a:lnTo>
                  <a:cubicBezTo>
                    <a:pt x="820" y="12067"/>
                    <a:pt x="1333" y="12639"/>
                    <a:pt x="1953" y="12639"/>
                  </a:cubicBezTo>
                  <a:cubicBezTo>
                    <a:pt x="1984" y="12639"/>
                    <a:pt x="2016" y="12638"/>
                    <a:pt x="2049" y="12635"/>
                  </a:cubicBezTo>
                  <a:lnTo>
                    <a:pt x="10587" y="12635"/>
                  </a:lnTo>
                  <a:cubicBezTo>
                    <a:pt x="11248" y="12635"/>
                    <a:pt x="11847" y="12099"/>
                    <a:pt x="11815" y="11438"/>
                  </a:cubicBezTo>
                  <a:lnTo>
                    <a:pt x="11815" y="6838"/>
                  </a:lnTo>
                  <a:cubicBezTo>
                    <a:pt x="12288" y="6680"/>
                    <a:pt x="12634" y="6208"/>
                    <a:pt x="12634" y="5641"/>
                  </a:cubicBezTo>
                  <a:lnTo>
                    <a:pt x="12634" y="2868"/>
                  </a:lnTo>
                  <a:cubicBezTo>
                    <a:pt x="12666" y="2207"/>
                    <a:pt x="12130" y="1640"/>
                    <a:pt x="11469" y="1640"/>
                  </a:cubicBezTo>
                  <a:lnTo>
                    <a:pt x="9358" y="1640"/>
                  </a:lnTo>
                  <a:lnTo>
                    <a:pt x="9358" y="1230"/>
                  </a:lnTo>
                  <a:cubicBezTo>
                    <a:pt x="9358" y="585"/>
                    <a:pt x="8849" y="0"/>
                    <a:pt x="8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0" name="Google Shape;13810;p65"/>
            <p:cNvSpPr/>
            <p:nvPr/>
          </p:nvSpPr>
          <p:spPr>
            <a:xfrm>
              <a:off x="-38583075" y="2527075"/>
              <a:ext cx="111075" cy="63050"/>
            </a:xfrm>
            <a:custGeom>
              <a:avLst/>
              <a:gdLst/>
              <a:ahLst/>
              <a:cxnLst/>
              <a:rect l="l" t="t" r="r" b="b"/>
              <a:pathLst>
                <a:path w="4443" h="2522" extrusionOk="0">
                  <a:moveTo>
                    <a:pt x="3592" y="851"/>
                  </a:moveTo>
                  <a:lnTo>
                    <a:pt x="3592" y="1670"/>
                  </a:lnTo>
                  <a:lnTo>
                    <a:pt x="819" y="1670"/>
                  </a:lnTo>
                  <a:lnTo>
                    <a:pt x="819" y="851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112"/>
                  </a:lnTo>
                  <a:cubicBezTo>
                    <a:pt x="0" y="2332"/>
                    <a:pt x="189" y="2521"/>
                    <a:pt x="441" y="2521"/>
                  </a:cubicBezTo>
                  <a:lnTo>
                    <a:pt x="4033" y="2521"/>
                  </a:lnTo>
                  <a:cubicBezTo>
                    <a:pt x="4253" y="2521"/>
                    <a:pt x="4442" y="2332"/>
                    <a:pt x="4442" y="2112"/>
                  </a:cubicBezTo>
                  <a:lnTo>
                    <a:pt x="4442" y="442"/>
                  </a:lnTo>
                  <a:cubicBezTo>
                    <a:pt x="4411" y="221"/>
                    <a:pt x="4253" y="1"/>
                    <a:pt x="40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11" name="Google Shape;13811;p65"/>
          <p:cNvGrpSpPr/>
          <p:nvPr/>
        </p:nvGrpSpPr>
        <p:grpSpPr>
          <a:xfrm>
            <a:off x="2621946" y="3802072"/>
            <a:ext cx="375620" cy="373736"/>
            <a:chOff x="-38686275" y="2682250"/>
            <a:chExt cx="319025" cy="317425"/>
          </a:xfrm>
        </p:grpSpPr>
        <p:sp>
          <p:nvSpPr>
            <p:cNvPr id="13812" name="Google Shape;13812;p65"/>
            <p:cNvSpPr/>
            <p:nvPr/>
          </p:nvSpPr>
          <p:spPr>
            <a:xfrm>
              <a:off x="-38686275" y="2682250"/>
              <a:ext cx="319025" cy="317425"/>
            </a:xfrm>
            <a:custGeom>
              <a:avLst/>
              <a:gdLst/>
              <a:ahLst/>
              <a:cxnLst/>
              <a:rect l="l" t="t" r="r" b="b"/>
              <a:pathLst>
                <a:path w="12761" h="12697" extrusionOk="0">
                  <a:moveTo>
                    <a:pt x="11511" y="5995"/>
                  </a:moveTo>
                  <a:cubicBezTo>
                    <a:pt x="11742" y="5995"/>
                    <a:pt x="11941" y="6184"/>
                    <a:pt x="11941" y="6396"/>
                  </a:cubicBezTo>
                  <a:cubicBezTo>
                    <a:pt x="11941" y="6616"/>
                    <a:pt x="11815" y="6774"/>
                    <a:pt x="11626" y="6805"/>
                  </a:cubicBezTo>
                  <a:cubicBezTo>
                    <a:pt x="11576" y="6818"/>
                    <a:pt x="11528" y="6824"/>
                    <a:pt x="11483" y="6824"/>
                  </a:cubicBezTo>
                  <a:cubicBezTo>
                    <a:pt x="11302" y="6824"/>
                    <a:pt x="11166" y="6723"/>
                    <a:pt x="11091" y="6522"/>
                  </a:cubicBezTo>
                  <a:cubicBezTo>
                    <a:pt x="11028" y="6301"/>
                    <a:pt x="11154" y="6081"/>
                    <a:pt x="11374" y="6018"/>
                  </a:cubicBezTo>
                  <a:cubicBezTo>
                    <a:pt x="11420" y="6002"/>
                    <a:pt x="11466" y="5995"/>
                    <a:pt x="11511" y="5995"/>
                  </a:cubicBezTo>
                  <a:close/>
                  <a:moveTo>
                    <a:pt x="5042" y="788"/>
                  </a:moveTo>
                  <a:cubicBezTo>
                    <a:pt x="7310" y="788"/>
                    <a:pt x="9169" y="2615"/>
                    <a:pt x="9169" y="4915"/>
                  </a:cubicBezTo>
                  <a:cubicBezTo>
                    <a:pt x="9169" y="7183"/>
                    <a:pt x="7310" y="9042"/>
                    <a:pt x="5042" y="9042"/>
                  </a:cubicBezTo>
                  <a:cubicBezTo>
                    <a:pt x="3624" y="9042"/>
                    <a:pt x="2364" y="8317"/>
                    <a:pt x="1608" y="7246"/>
                  </a:cubicBezTo>
                  <a:cubicBezTo>
                    <a:pt x="820" y="6049"/>
                    <a:pt x="694" y="4568"/>
                    <a:pt x="1230" y="3308"/>
                  </a:cubicBezTo>
                  <a:cubicBezTo>
                    <a:pt x="1860" y="1827"/>
                    <a:pt x="3309" y="788"/>
                    <a:pt x="5042" y="788"/>
                  </a:cubicBezTo>
                  <a:close/>
                  <a:moveTo>
                    <a:pt x="7531" y="9200"/>
                  </a:moveTo>
                  <a:lnTo>
                    <a:pt x="7531" y="11373"/>
                  </a:lnTo>
                  <a:cubicBezTo>
                    <a:pt x="7531" y="11594"/>
                    <a:pt x="7310" y="11751"/>
                    <a:pt x="7089" y="11814"/>
                  </a:cubicBezTo>
                  <a:lnTo>
                    <a:pt x="2962" y="11814"/>
                  </a:lnTo>
                  <a:cubicBezTo>
                    <a:pt x="2710" y="11814"/>
                    <a:pt x="2553" y="11594"/>
                    <a:pt x="2553" y="11373"/>
                  </a:cubicBezTo>
                  <a:lnTo>
                    <a:pt x="2553" y="9200"/>
                  </a:lnTo>
                  <a:cubicBezTo>
                    <a:pt x="3316" y="9645"/>
                    <a:pt x="4174" y="9873"/>
                    <a:pt x="5041" y="9873"/>
                  </a:cubicBezTo>
                  <a:cubicBezTo>
                    <a:pt x="5892" y="9873"/>
                    <a:pt x="6750" y="9652"/>
                    <a:pt x="7531" y="9200"/>
                  </a:cubicBezTo>
                  <a:close/>
                  <a:moveTo>
                    <a:pt x="4947" y="0"/>
                  </a:moveTo>
                  <a:cubicBezTo>
                    <a:pt x="4296" y="0"/>
                    <a:pt x="3643" y="126"/>
                    <a:pt x="3025" y="378"/>
                  </a:cubicBezTo>
                  <a:cubicBezTo>
                    <a:pt x="1230" y="1134"/>
                    <a:pt x="1" y="2930"/>
                    <a:pt x="1" y="4946"/>
                  </a:cubicBezTo>
                  <a:cubicBezTo>
                    <a:pt x="1" y="6396"/>
                    <a:pt x="631" y="7750"/>
                    <a:pt x="1639" y="8664"/>
                  </a:cubicBezTo>
                  <a:lnTo>
                    <a:pt x="1639" y="11436"/>
                  </a:lnTo>
                  <a:cubicBezTo>
                    <a:pt x="1639" y="12098"/>
                    <a:pt x="2206" y="12697"/>
                    <a:pt x="2868" y="12697"/>
                  </a:cubicBezTo>
                  <a:lnTo>
                    <a:pt x="6995" y="12697"/>
                  </a:lnTo>
                  <a:cubicBezTo>
                    <a:pt x="7562" y="12697"/>
                    <a:pt x="8035" y="12350"/>
                    <a:pt x="8192" y="11877"/>
                  </a:cubicBezTo>
                  <a:cubicBezTo>
                    <a:pt x="10114" y="11720"/>
                    <a:pt x="11847" y="10113"/>
                    <a:pt x="11847" y="8160"/>
                  </a:cubicBezTo>
                  <a:lnTo>
                    <a:pt x="11847" y="7719"/>
                  </a:lnTo>
                  <a:cubicBezTo>
                    <a:pt x="12351" y="7530"/>
                    <a:pt x="12666" y="7089"/>
                    <a:pt x="12666" y="6522"/>
                  </a:cubicBezTo>
                  <a:cubicBezTo>
                    <a:pt x="12760" y="5734"/>
                    <a:pt x="12193" y="5198"/>
                    <a:pt x="11500" y="5198"/>
                  </a:cubicBezTo>
                  <a:cubicBezTo>
                    <a:pt x="10839" y="5198"/>
                    <a:pt x="10240" y="5734"/>
                    <a:pt x="10240" y="6459"/>
                  </a:cubicBezTo>
                  <a:cubicBezTo>
                    <a:pt x="10240" y="6994"/>
                    <a:pt x="10587" y="7435"/>
                    <a:pt x="11059" y="7624"/>
                  </a:cubicBezTo>
                  <a:lnTo>
                    <a:pt x="11059" y="8097"/>
                  </a:lnTo>
                  <a:cubicBezTo>
                    <a:pt x="11059" y="9546"/>
                    <a:pt x="9767" y="10775"/>
                    <a:pt x="8318" y="10964"/>
                  </a:cubicBezTo>
                  <a:lnTo>
                    <a:pt x="8318" y="8664"/>
                  </a:lnTo>
                  <a:cubicBezTo>
                    <a:pt x="8633" y="8380"/>
                    <a:pt x="8885" y="8065"/>
                    <a:pt x="9106" y="7750"/>
                  </a:cubicBezTo>
                  <a:cubicBezTo>
                    <a:pt x="10618" y="5514"/>
                    <a:pt x="10051" y="2395"/>
                    <a:pt x="7751" y="851"/>
                  </a:cubicBezTo>
                  <a:cubicBezTo>
                    <a:pt x="6900" y="284"/>
                    <a:pt x="5925" y="0"/>
                    <a:pt x="4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3" name="Google Shape;13813;p65"/>
            <p:cNvSpPr/>
            <p:nvPr/>
          </p:nvSpPr>
          <p:spPr>
            <a:xfrm>
              <a:off x="-38591750" y="2773600"/>
              <a:ext cx="63025" cy="61350"/>
            </a:xfrm>
            <a:custGeom>
              <a:avLst/>
              <a:gdLst/>
              <a:ahLst/>
              <a:cxnLst/>
              <a:rect l="l" t="t" r="r" b="b"/>
              <a:pathLst>
                <a:path w="2521" h="2454" extrusionOk="0">
                  <a:moveTo>
                    <a:pt x="1264" y="788"/>
                  </a:moveTo>
                  <a:cubicBezTo>
                    <a:pt x="1315" y="788"/>
                    <a:pt x="1368" y="798"/>
                    <a:pt x="1418" y="820"/>
                  </a:cubicBezTo>
                  <a:cubicBezTo>
                    <a:pt x="1544" y="851"/>
                    <a:pt x="1607" y="977"/>
                    <a:pt x="1639" y="1103"/>
                  </a:cubicBezTo>
                  <a:cubicBezTo>
                    <a:pt x="1716" y="1387"/>
                    <a:pt x="1519" y="1649"/>
                    <a:pt x="1273" y="1649"/>
                  </a:cubicBezTo>
                  <a:cubicBezTo>
                    <a:pt x="1218" y="1649"/>
                    <a:pt x="1161" y="1636"/>
                    <a:pt x="1103" y="1607"/>
                  </a:cubicBezTo>
                  <a:cubicBezTo>
                    <a:pt x="914" y="1544"/>
                    <a:pt x="788" y="1292"/>
                    <a:pt x="851" y="1072"/>
                  </a:cubicBezTo>
                  <a:cubicBezTo>
                    <a:pt x="924" y="902"/>
                    <a:pt x="1090" y="788"/>
                    <a:pt x="1264" y="788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36"/>
                    <a:pt x="32" y="1229"/>
                  </a:cubicBezTo>
                  <a:cubicBezTo>
                    <a:pt x="32" y="1765"/>
                    <a:pt x="379" y="2238"/>
                    <a:pt x="914" y="2395"/>
                  </a:cubicBezTo>
                  <a:cubicBezTo>
                    <a:pt x="1038" y="2435"/>
                    <a:pt x="1163" y="2453"/>
                    <a:pt x="1285" y="2453"/>
                  </a:cubicBezTo>
                  <a:cubicBezTo>
                    <a:pt x="1939" y="2453"/>
                    <a:pt x="2521" y="1920"/>
                    <a:pt x="2521" y="1229"/>
                  </a:cubicBezTo>
                  <a:cubicBezTo>
                    <a:pt x="2489" y="536"/>
                    <a:pt x="192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14" name="Google Shape;13814;p65"/>
          <p:cNvGrpSpPr/>
          <p:nvPr/>
        </p:nvGrpSpPr>
        <p:grpSpPr>
          <a:xfrm>
            <a:off x="3940328" y="3800615"/>
            <a:ext cx="391368" cy="376650"/>
            <a:chOff x="-37534750" y="2668075"/>
            <a:chExt cx="332400" cy="319900"/>
          </a:xfrm>
        </p:grpSpPr>
        <p:sp>
          <p:nvSpPr>
            <p:cNvPr id="13815" name="Google Shape;13815;p65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6" name="Google Shape;13816;p65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17" name="Google Shape;13817;p65"/>
          <p:cNvSpPr/>
          <p:nvPr/>
        </p:nvSpPr>
        <p:spPr>
          <a:xfrm>
            <a:off x="2106751" y="1533329"/>
            <a:ext cx="375591" cy="372588"/>
          </a:xfrm>
          <a:custGeom>
            <a:avLst/>
            <a:gdLst/>
            <a:ahLst/>
            <a:cxnLst/>
            <a:rect l="l" t="t" r="r" b="b"/>
            <a:pathLst>
              <a:path w="12760" h="12658" extrusionOk="0">
                <a:moveTo>
                  <a:pt x="6270" y="1032"/>
                </a:moveTo>
                <a:lnTo>
                  <a:pt x="6932" y="1693"/>
                </a:lnTo>
                <a:lnTo>
                  <a:pt x="5640" y="1693"/>
                </a:lnTo>
                <a:lnTo>
                  <a:pt x="6270" y="1032"/>
                </a:lnTo>
                <a:close/>
                <a:moveTo>
                  <a:pt x="11342" y="2481"/>
                </a:moveTo>
                <a:lnTo>
                  <a:pt x="10523" y="3300"/>
                </a:lnTo>
                <a:lnTo>
                  <a:pt x="2332" y="3300"/>
                </a:lnTo>
                <a:lnTo>
                  <a:pt x="1513" y="2481"/>
                </a:lnTo>
                <a:close/>
                <a:moveTo>
                  <a:pt x="8381" y="9381"/>
                </a:moveTo>
                <a:lnTo>
                  <a:pt x="8381" y="10200"/>
                </a:lnTo>
                <a:lnTo>
                  <a:pt x="6711" y="10200"/>
                </a:lnTo>
                <a:lnTo>
                  <a:pt x="6711" y="9381"/>
                </a:lnTo>
                <a:close/>
                <a:moveTo>
                  <a:pt x="10303" y="4151"/>
                </a:moveTo>
                <a:lnTo>
                  <a:pt x="10303" y="10200"/>
                </a:lnTo>
                <a:lnTo>
                  <a:pt x="9200" y="10200"/>
                </a:lnTo>
                <a:lnTo>
                  <a:pt x="9200" y="9003"/>
                </a:lnTo>
                <a:cubicBezTo>
                  <a:pt x="9200" y="8751"/>
                  <a:pt x="8980" y="8562"/>
                  <a:pt x="8759" y="8562"/>
                </a:cubicBezTo>
                <a:lnTo>
                  <a:pt x="6270" y="8562"/>
                </a:lnTo>
                <a:cubicBezTo>
                  <a:pt x="6050" y="8562"/>
                  <a:pt x="5892" y="8751"/>
                  <a:pt x="5892" y="9003"/>
                </a:cubicBezTo>
                <a:lnTo>
                  <a:pt x="5892" y="10200"/>
                </a:lnTo>
                <a:lnTo>
                  <a:pt x="2584" y="10200"/>
                </a:lnTo>
                <a:lnTo>
                  <a:pt x="2584" y="4151"/>
                </a:lnTo>
                <a:close/>
                <a:moveTo>
                  <a:pt x="914" y="3080"/>
                </a:moveTo>
                <a:lnTo>
                  <a:pt x="1733" y="3899"/>
                </a:lnTo>
                <a:lnTo>
                  <a:pt x="1733" y="10452"/>
                </a:lnTo>
                <a:lnTo>
                  <a:pt x="914" y="11271"/>
                </a:lnTo>
                <a:lnTo>
                  <a:pt x="914" y="3080"/>
                </a:lnTo>
                <a:close/>
                <a:moveTo>
                  <a:pt x="11941" y="3080"/>
                </a:moveTo>
                <a:lnTo>
                  <a:pt x="11941" y="11271"/>
                </a:lnTo>
                <a:lnTo>
                  <a:pt x="11122" y="10452"/>
                </a:lnTo>
                <a:lnTo>
                  <a:pt x="11122" y="3899"/>
                </a:lnTo>
                <a:lnTo>
                  <a:pt x="11941" y="3080"/>
                </a:lnTo>
                <a:close/>
                <a:moveTo>
                  <a:pt x="10492" y="11050"/>
                </a:moveTo>
                <a:lnTo>
                  <a:pt x="11311" y="11870"/>
                </a:lnTo>
                <a:lnTo>
                  <a:pt x="1481" y="11870"/>
                </a:lnTo>
                <a:lnTo>
                  <a:pt x="2300" y="11050"/>
                </a:lnTo>
                <a:close/>
                <a:moveTo>
                  <a:pt x="6254" y="0"/>
                </a:moveTo>
                <a:cubicBezTo>
                  <a:pt x="6144" y="0"/>
                  <a:pt x="6034" y="39"/>
                  <a:pt x="5955" y="118"/>
                </a:cubicBezTo>
                <a:lnTo>
                  <a:pt x="4443" y="1662"/>
                </a:lnTo>
                <a:lnTo>
                  <a:pt x="379" y="1662"/>
                </a:lnTo>
                <a:cubicBezTo>
                  <a:pt x="221" y="1693"/>
                  <a:pt x="95" y="1819"/>
                  <a:pt x="64" y="1946"/>
                </a:cubicBezTo>
                <a:cubicBezTo>
                  <a:pt x="1" y="2009"/>
                  <a:pt x="64" y="1473"/>
                  <a:pt x="64" y="12248"/>
                </a:cubicBezTo>
                <a:cubicBezTo>
                  <a:pt x="64" y="12374"/>
                  <a:pt x="95" y="12500"/>
                  <a:pt x="221" y="12563"/>
                </a:cubicBezTo>
                <a:cubicBezTo>
                  <a:pt x="284" y="12657"/>
                  <a:pt x="379" y="12657"/>
                  <a:pt x="473" y="12657"/>
                </a:cubicBezTo>
                <a:lnTo>
                  <a:pt x="12351" y="12657"/>
                </a:lnTo>
                <a:cubicBezTo>
                  <a:pt x="12571" y="12657"/>
                  <a:pt x="12729" y="12468"/>
                  <a:pt x="12729" y="12216"/>
                </a:cubicBezTo>
                <a:lnTo>
                  <a:pt x="12729" y="2009"/>
                </a:lnTo>
                <a:cubicBezTo>
                  <a:pt x="12760" y="1851"/>
                  <a:pt x="12571" y="1662"/>
                  <a:pt x="12351" y="1662"/>
                </a:cubicBezTo>
                <a:lnTo>
                  <a:pt x="8097" y="1662"/>
                </a:lnTo>
                <a:lnTo>
                  <a:pt x="6554" y="118"/>
                </a:lnTo>
                <a:cubicBezTo>
                  <a:pt x="6475" y="39"/>
                  <a:pt x="6365" y="0"/>
                  <a:pt x="62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8" name="Google Shape;13818;p65"/>
          <p:cNvGrpSpPr/>
          <p:nvPr/>
        </p:nvGrpSpPr>
        <p:grpSpPr>
          <a:xfrm>
            <a:off x="2131694" y="1981750"/>
            <a:ext cx="375591" cy="374060"/>
            <a:chOff x="-42062025" y="2316000"/>
            <a:chExt cx="319000" cy="317700"/>
          </a:xfrm>
        </p:grpSpPr>
        <p:sp>
          <p:nvSpPr>
            <p:cNvPr id="13819" name="Google Shape;13819;p65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0" name="Google Shape;13820;p65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21" name="Google Shape;13821;p65"/>
          <p:cNvSpPr/>
          <p:nvPr/>
        </p:nvSpPr>
        <p:spPr>
          <a:xfrm>
            <a:off x="2135027" y="2413185"/>
            <a:ext cx="378387" cy="375296"/>
          </a:xfrm>
          <a:custGeom>
            <a:avLst/>
            <a:gdLst/>
            <a:ahLst/>
            <a:cxnLst/>
            <a:rect l="l" t="t" r="r" b="b"/>
            <a:pathLst>
              <a:path w="12855" h="12750" extrusionOk="0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22" name="Google Shape;13822;p65"/>
          <p:cNvGrpSpPr/>
          <p:nvPr/>
        </p:nvGrpSpPr>
        <p:grpSpPr>
          <a:xfrm>
            <a:off x="876569" y="2892853"/>
            <a:ext cx="330143" cy="368173"/>
            <a:chOff x="-40150450" y="1977325"/>
            <a:chExt cx="280400" cy="312700"/>
          </a:xfrm>
        </p:grpSpPr>
        <p:sp>
          <p:nvSpPr>
            <p:cNvPr id="13823" name="Google Shape;13823;p65"/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4" name="Google Shape;13824;p65"/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5" name="Google Shape;13825;p65"/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6" name="Google Shape;13826;p65"/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27" name="Google Shape;13827;p65"/>
          <p:cNvGrpSpPr/>
          <p:nvPr/>
        </p:nvGrpSpPr>
        <p:grpSpPr>
          <a:xfrm>
            <a:off x="870534" y="3352072"/>
            <a:ext cx="342211" cy="372824"/>
            <a:chOff x="-40160700" y="2339625"/>
            <a:chExt cx="290650" cy="316650"/>
          </a:xfrm>
        </p:grpSpPr>
        <p:sp>
          <p:nvSpPr>
            <p:cNvPr id="13828" name="Google Shape;13828;p65"/>
            <p:cNvSpPr/>
            <p:nvPr/>
          </p:nvSpPr>
          <p:spPr>
            <a:xfrm>
              <a:off x="-40005525" y="2552600"/>
              <a:ext cx="70900" cy="62175"/>
            </a:xfrm>
            <a:custGeom>
              <a:avLst/>
              <a:gdLst/>
              <a:ahLst/>
              <a:cxnLst/>
              <a:rect l="l" t="t" r="r" b="b"/>
              <a:pathLst>
                <a:path w="2836" h="2487" extrusionOk="0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9" name="Google Shape;13829;p65"/>
            <p:cNvSpPr/>
            <p:nvPr/>
          </p:nvSpPr>
          <p:spPr>
            <a:xfrm>
              <a:off x="-40039400" y="2605050"/>
              <a:ext cx="29150" cy="20500"/>
            </a:xfrm>
            <a:custGeom>
              <a:avLst/>
              <a:gdLst/>
              <a:ahLst/>
              <a:cxnLst/>
              <a:rect l="l" t="t" r="r" b="b"/>
              <a:pathLst>
                <a:path w="1166" h="820" extrusionOk="0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0" name="Google Shape;13830;p65"/>
            <p:cNvSpPr/>
            <p:nvPr/>
          </p:nvSpPr>
          <p:spPr>
            <a:xfrm>
              <a:off x="-40079575" y="25845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1" name="Google Shape;13831;p65"/>
            <p:cNvSpPr/>
            <p:nvPr/>
          </p:nvSpPr>
          <p:spPr>
            <a:xfrm>
              <a:off x="-40160700" y="2339625"/>
              <a:ext cx="290650" cy="316650"/>
            </a:xfrm>
            <a:custGeom>
              <a:avLst/>
              <a:gdLst/>
              <a:ahLst/>
              <a:cxnLst/>
              <a:rect l="l" t="t" r="r" b="b"/>
              <a:pathLst>
                <a:path w="11626" h="12666" extrusionOk="0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2" name="Google Shape;13832;p65"/>
          <p:cNvGrpSpPr/>
          <p:nvPr/>
        </p:nvGrpSpPr>
        <p:grpSpPr>
          <a:xfrm>
            <a:off x="852359" y="3802529"/>
            <a:ext cx="375591" cy="372824"/>
            <a:chOff x="-40171725" y="2705875"/>
            <a:chExt cx="319000" cy="316650"/>
          </a:xfrm>
        </p:grpSpPr>
        <p:sp>
          <p:nvSpPr>
            <p:cNvPr id="13833" name="Google Shape;13833;p65"/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4" name="Google Shape;13834;p65"/>
            <p:cNvSpPr/>
            <p:nvPr/>
          </p:nvSpPr>
          <p:spPr>
            <a:xfrm>
              <a:off x="-40171725" y="2705875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5" name="Google Shape;13835;p65"/>
          <p:cNvGrpSpPr/>
          <p:nvPr/>
        </p:nvGrpSpPr>
        <p:grpSpPr>
          <a:xfrm>
            <a:off x="3109957" y="2876984"/>
            <a:ext cx="272686" cy="373766"/>
            <a:chOff x="-38275925" y="1946600"/>
            <a:chExt cx="231600" cy="317450"/>
          </a:xfrm>
        </p:grpSpPr>
        <p:sp>
          <p:nvSpPr>
            <p:cNvPr id="13836" name="Google Shape;13836;p65"/>
            <p:cNvSpPr/>
            <p:nvPr/>
          </p:nvSpPr>
          <p:spPr>
            <a:xfrm>
              <a:off x="-38275925" y="1946600"/>
              <a:ext cx="231600" cy="317450"/>
            </a:xfrm>
            <a:custGeom>
              <a:avLst/>
              <a:gdLst/>
              <a:ahLst/>
              <a:cxnLst/>
              <a:rect l="l" t="t" r="r" b="b"/>
              <a:pathLst>
                <a:path w="9264" h="12698" extrusionOk="0">
                  <a:moveTo>
                    <a:pt x="4546" y="892"/>
                  </a:moveTo>
                  <a:cubicBezTo>
                    <a:pt x="4811" y="892"/>
                    <a:pt x="5082" y="920"/>
                    <a:pt x="5357" y="977"/>
                  </a:cubicBezTo>
                  <a:cubicBezTo>
                    <a:pt x="6964" y="1292"/>
                    <a:pt x="8287" y="2742"/>
                    <a:pt x="8287" y="4600"/>
                  </a:cubicBezTo>
                  <a:cubicBezTo>
                    <a:pt x="8287" y="5987"/>
                    <a:pt x="7531" y="7215"/>
                    <a:pt x="6396" y="7845"/>
                  </a:cubicBezTo>
                  <a:cubicBezTo>
                    <a:pt x="5987" y="8034"/>
                    <a:pt x="5798" y="8475"/>
                    <a:pt x="5798" y="8885"/>
                  </a:cubicBezTo>
                  <a:lnTo>
                    <a:pt x="5798" y="9169"/>
                  </a:lnTo>
                  <a:lnTo>
                    <a:pt x="3309" y="9169"/>
                  </a:lnTo>
                  <a:lnTo>
                    <a:pt x="3309" y="8854"/>
                  </a:lnTo>
                  <a:cubicBezTo>
                    <a:pt x="3309" y="8412"/>
                    <a:pt x="3088" y="8034"/>
                    <a:pt x="2679" y="7782"/>
                  </a:cubicBezTo>
                  <a:cubicBezTo>
                    <a:pt x="1545" y="7121"/>
                    <a:pt x="820" y="5955"/>
                    <a:pt x="820" y="4600"/>
                  </a:cubicBezTo>
                  <a:cubicBezTo>
                    <a:pt x="820" y="2536"/>
                    <a:pt x="2499" y="892"/>
                    <a:pt x="4546" y="892"/>
                  </a:cubicBezTo>
                  <a:close/>
                  <a:moveTo>
                    <a:pt x="5798" y="9956"/>
                  </a:moveTo>
                  <a:lnTo>
                    <a:pt x="5798" y="10681"/>
                  </a:lnTo>
                  <a:cubicBezTo>
                    <a:pt x="5798" y="10901"/>
                    <a:pt x="5609" y="11059"/>
                    <a:pt x="5357" y="11090"/>
                  </a:cubicBezTo>
                  <a:lnTo>
                    <a:pt x="3719" y="11090"/>
                  </a:lnTo>
                  <a:cubicBezTo>
                    <a:pt x="3467" y="11090"/>
                    <a:pt x="3309" y="10901"/>
                    <a:pt x="3277" y="10681"/>
                  </a:cubicBezTo>
                  <a:lnTo>
                    <a:pt x="3277" y="9956"/>
                  </a:lnTo>
                  <a:close/>
                  <a:moveTo>
                    <a:pt x="4443" y="1"/>
                  </a:moveTo>
                  <a:cubicBezTo>
                    <a:pt x="2049" y="32"/>
                    <a:pt x="1" y="2080"/>
                    <a:pt x="1" y="4600"/>
                  </a:cubicBezTo>
                  <a:cubicBezTo>
                    <a:pt x="1" y="6270"/>
                    <a:pt x="883" y="7719"/>
                    <a:pt x="2238" y="8539"/>
                  </a:cubicBezTo>
                  <a:cubicBezTo>
                    <a:pt x="2332" y="8570"/>
                    <a:pt x="2395" y="8696"/>
                    <a:pt x="2458" y="8759"/>
                  </a:cubicBezTo>
                  <a:lnTo>
                    <a:pt x="2458" y="10681"/>
                  </a:lnTo>
                  <a:cubicBezTo>
                    <a:pt x="2458" y="11216"/>
                    <a:pt x="2805" y="11689"/>
                    <a:pt x="3309" y="11847"/>
                  </a:cubicBezTo>
                  <a:cubicBezTo>
                    <a:pt x="3467" y="12351"/>
                    <a:pt x="3939" y="12697"/>
                    <a:pt x="4506" y="12697"/>
                  </a:cubicBezTo>
                  <a:cubicBezTo>
                    <a:pt x="5042" y="12697"/>
                    <a:pt x="5514" y="12351"/>
                    <a:pt x="5672" y="11847"/>
                  </a:cubicBezTo>
                  <a:cubicBezTo>
                    <a:pt x="6176" y="11689"/>
                    <a:pt x="6554" y="11216"/>
                    <a:pt x="6554" y="10681"/>
                  </a:cubicBezTo>
                  <a:lnTo>
                    <a:pt x="6554" y="8854"/>
                  </a:lnTo>
                  <a:cubicBezTo>
                    <a:pt x="6554" y="8728"/>
                    <a:pt x="6617" y="8570"/>
                    <a:pt x="6712" y="8507"/>
                  </a:cubicBezTo>
                  <a:cubicBezTo>
                    <a:pt x="8318" y="7593"/>
                    <a:pt x="9263" y="5735"/>
                    <a:pt x="8948" y="3750"/>
                  </a:cubicBezTo>
                  <a:cubicBezTo>
                    <a:pt x="8602" y="1702"/>
                    <a:pt x="6806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7" name="Google Shape;13837;p65"/>
            <p:cNvSpPr/>
            <p:nvPr/>
          </p:nvSpPr>
          <p:spPr>
            <a:xfrm>
              <a:off x="-38235750" y="1989125"/>
              <a:ext cx="84300" cy="83525"/>
            </a:xfrm>
            <a:custGeom>
              <a:avLst/>
              <a:gdLst/>
              <a:ahLst/>
              <a:cxnLst/>
              <a:rect l="l" t="t" r="r" b="b"/>
              <a:pathLst>
                <a:path w="3372" h="3341" extrusionOk="0">
                  <a:moveTo>
                    <a:pt x="2931" y="1"/>
                  </a:moveTo>
                  <a:cubicBezTo>
                    <a:pt x="1355" y="1"/>
                    <a:pt x="64" y="1293"/>
                    <a:pt x="1" y="2899"/>
                  </a:cubicBezTo>
                  <a:cubicBezTo>
                    <a:pt x="1" y="3120"/>
                    <a:pt x="158" y="3340"/>
                    <a:pt x="410" y="3340"/>
                  </a:cubicBezTo>
                  <a:cubicBezTo>
                    <a:pt x="631" y="3340"/>
                    <a:pt x="851" y="3120"/>
                    <a:pt x="851" y="2899"/>
                  </a:cubicBezTo>
                  <a:cubicBezTo>
                    <a:pt x="883" y="1765"/>
                    <a:pt x="1796" y="820"/>
                    <a:pt x="2931" y="820"/>
                  </a:cubicBezTo>
                  <a:cubicBezTo>
                    <a:pt x="3151" y="820"/>
                    <a:pt x="3372" y="631"/>
                    <a:pt x="3372" y="379"/>
                  </a:cubicBezTo>
                  <a:cubicBezTo>
                    <a:pt x="3372" y="190"/>
                    <a:pt x="3151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38" name="Google Shape;13838;p65"/>
          <p:cNvSpPr/>
          <p:nvPr/>
        </p:nvSpPr>
        <p:spPr>
          <a:xfrm>
            <a:off x="3057873" y="3308700"/>
            <a:ext cx="374678" cy="374089"/>
          </a:xfrm>
          <a:custGeom>
            <a:avLst/>
            <a:gdLst/>
            <a:ahLst/>
            <a:cxnLst/>
            <a:rect l="l" t="t" r="r" b="b"/>
            <a:pathLst>
              <a:path w="12729" h="12709" extrusionOk="0">
                <a:moveTo>
                  <a:pt x="7089" y="894"/>
                </a:moveTo>
                <a:lnTo>
                  <a:pt x="7089" y="894"/>
                </a:lnTo>
                <a:cubicBezTo>
                  <a:pt x="8160" y="989"/>
                  <a:pt x="9137" y="1461"/>
                  <a:pt x="9956" y="2186"/>
                </a:cubicBezTo>
                <a:lnTo>
                  <a:pt x="8192" y="3950"/>
                </a:lnTo>
                <a:cubicBezTo>
                  <a:pt x="7436" y="3099"/>
                  <a:pt x="7089" y="1934"/>
                  <a:pt x="7089" y="894"/>
                </a:cubicBezTo>
                <a:close/>
                <a:moveTo>
                  <a:pt x="10555" y="2721"/>
                </a:moveTo>
                <a:cubicBezTo>
                  <a:pt x="11248" y="3572"/>
                  <a:pt x="11689" y="4549"/>
                  <a:pt x="11847" y="5620"/>
                </a:cubicBezTo>
                <a:cubicBezTo>
                  <a:pt x="10775" y="5620"/>
                  <a:pt x="9673" y="5242"/>
                  <a:pt x="8791" y="4486"/>
                </a:cubicBezTo>
                <a:lnTo>
                  <a:pt x="10555" y="2721"/>
                </a:lnTo>
                <a:close/>
                <a:moveTo>
                  <a:pt x="6270" y="831"/>
                </a:moveTo>
                <a:cubicBezTo>
                  <a:pt x="6207" y="2154"/>
                  <a:pt x="6680" y="3477"/>
                  <a:pt x="7593" y="4549"/>
                </a:cubicBezTo>
                <a:lnTo>
                  <a:pt x="6365" y="5777"/>
                </a:lnTo>
                <a:lnTo>
                  <a:pt x="2805" y="2186"/>
                </a:lnTo>
                <a:cubicBezTo>
                  <a:pt x="3781" y="1304"/>
                  <a:pt x="5010" y="831"/>
                  <a:pt x="6270" y="831"/>
                </a:cubicBezTo>
                <a:close/>
                <a:moveTo>
                  <a:pt x="2206" y="2721"/>
                </a:moveTo>
                <a:lnTo>
                  <a:pt x="5798" y="6313"/>
                </a:lnTo>
                <a:lnTo>
                  <a:pt x="4569" y="7542"/>
                </a:lnTo>
                <a:cubicBezTo>
                  <a:pt x="3648" y="6620"/>
                  <a:pt x="2337" y="6028"/>
                  <a:pt x="958" y="6028"/>
                </a:cubicBezTo>
                <a:cubicBezTo>
                  <a:pt x="923" y="6028"/>
                  <a:pt x="887" y="6029"/>
                  <a:pt x="851" y="6029"/>
                </a:cubicBezTo>
                <a:cubicBezTo>
                  <a:pt x="946" y="4864"/>
                  <a:pt x="1387" y="3666"/>
                  <a:pt x="2206" y="2721"/>
                </a:cubicBezTo>
                <a:close/>
                <a:moveTo>
                  <a:pt x="8192" y="5147"/>
                </a:moveTo>
                <a:cubicBezTo>
                  <a:pt x="9263" y="6029"/>
                  <a:pt x="10586" y="6470"/>
                  <a:pt x="11878" y="6470"/>
                </a:cubicBezTo>
                <a:cubicBezTo>
                  <a:pt x="11847" y="7699"/>
                  <a:pt x="11405" y="8959"/>
                  <a:pt x="10555" y="9936"/>
                </a:cubicBezTo>
                <a:lnTo>
                  <a:pt x="6963" y="6344"/>
                </a:lnTo>
                <a:lnTo>
                  <a:pt x="8192" y="5147"/>
                </a:lnTo>
                <a:close/>
                <a:moveTo>
                  <a:pt x="1027" y="6910"/>
                </a:moveTo>
                <a:cubicBezTo>
                  <a:pt x="2180" y="6910"/>
                  <a:pt x="3239" y="7378"/>
                  <a:pt x="4002" y="8172"/>
                </a:cubicBezTo>
                <a:lnTo>
                  <a:pt x="2206" y="9967"/>
                </a:lnTo>
                <a:cubicBezTo>
                  <a:pt x="1450" y="9117"/>
                  <a:pt x="1009" y="8046"/>
                  <a:pt x="914" y="6911"/>
                </a:cubicBezTo>
                <a:cubicBezTo>
                  <a:pt x="952" y="6910"/>
                  <a:pt x="989" y="6910"/>
                  <a:pt x="1027" y="6910"/>
                </a:cubicBezTo>
                <a:close/>
                <a:moveTo>
                  <a:pt x="4537" y="8770"/>
                </a:moveTo>
                <a:cubicBezTo>
                  <a:pt x="5104" y="9652"/>
                  <a:pt x="5325" y="10692"/>
                  <a:pt x="5199" y="11700"/>
                </a:cubicBezTo>
                <a:cubicBezTo>
                  <a:pt x="4285" y="11511"/>
                  <a:pt x="3498" y="11133"/>
                  <a:pt x="2805" y="10503"/>
                </a:cubicBezTo>
                <a:lnTo>
                  <a:pt x="4537" y="8770"/>
                </a:lnTo>
                <a:close/>
                <a:moveTo>
                  <a:pt x="6365" y="6911"/>
                </a:moveTo>
                <a:lnTo>
                  <a:pt x="9956" y="10503"/>
                </a:lnTo>
                <a:cubicBezTo>
                  <a:pt x="8948" y="11399"/>
                  <a:pt x="7716" y="11847"/>
                  <a:pt x="6481" y="11847"/>
                </a:cubicBezTo>
                <a:cubicBezTo>
                  <a:pt x="6327" y="11847"/>
                  <a:pt x="6172" y="11840"/>
                  <a:pt x="6018" y="11826"/>
                </a:cubicBezTo>
                <a:cubicBezTo>
                  <a:pt x="6176" y="10566"/>
                  <a:pt x="5892" y="9274"/>
                  <a:pt x="5104" y="8172"/>
                </a:cubicBezTo>
                <a:lnTo>
                  <a:pt x="6365" y="6911"/>
                </a:lnTo>
                <a:close/>
                <a:moveTo>
                  <a:pt x="6349" y="0"/>
                </a:moveTo>
                <a:cubicBezTo>
                  <a:pt x="2842" y="0"/>
                  <a:pt x="1" y="2821"/>
                  <a:pt x="1" y="6344"/>
                </a:cubicBezTo>
                <a:cubicBezTo>
                  <a:pt x="1" y="9873"/>
                  <a:pt x="2836" y="12708"/>
                  <a:pt x="6333" y="12708"/>
                </a:cubicBezTo>
                <a:cubicBezTo>
                  <a:pt x="9830" y="12708"/>
                  <a:pt x="12666" y="9873"/>
                  <a:pt x="12666" y="6344"/>
                </a:cubicBezTo>
                <a:cubicBezTo>
                  <a:pt x="12729" y="2973"/>
                  <a:pt x="10082" y="201"/>
                  <a:pt x="6743" y="12"/>
                </a:cubicBezTo>
                <a:cubicBezTo>
                  <a:pt x="6611" y="4"/>
                  <a:pt x="6479" y="0"/>
                  <a:pt x="63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9" name="Google Shape;13839;p65"/>
          <p:cNvSpPr/>
          <p:nvPr/>
        </p:nvSpPr>
        <p:spPr>
          <a:xfrm>
            <a:off x="3137950" y="3801601"/>
            <a:ext cx="219821" cy="374678"/>
          </a:xfrm>
          <a:custGeom>
            <a:avLst/>
            <a:gdLst/>
            <a:ahLst/>
            <a:cxnLst/>
            <a:rect l="l" t="t" r="r" b="b"/>
            <a:pathLst>
              <a:path w="7468" h="12729" extrusionOk="0">
                <a:moveTo>
                  <a:pt x="3715" y="5763"/>
                </a:moveTo>
                <a:cubicBezTo>
                  <a:pt x="3853" y="5763"/>
                  <a:pt x="3994" y="5833"/>
                  <a:pt x="4096" y="5955"/>
                </a:cubicBezTo>
                <a:cubicBezTo>
                  <a:pt x="4285" y="6239"/>
                  <a:pt x="4096" y="6585"/>
                  <a:pt x="3718" y="6585"/>
                </a:cubicBezTo>
                <a:cubicBezTo>
                  <a:pt x="3561" y="6585"/>
                  <a:pt x="3466" y="6491"/>
                  <a:pt x="3372" y="6396"/>
                </a:cubicBezTo>
                <a:cubicBezTo>
                  <a:pt x="3246" y="6239"/>
                  <a:pt x="3309" y="5955"/>
                  <a:pt x="3498" y="5829"/>
                </a:cubicBezTo>
                <a:cubicBezTo>
                  <a:pt x="3565" y="5784"/>
                  <a:pt x="3639" y="5763"/>
                  <a:pt x="3715" y="5763"/>
                </a:cubicBezTo>
                <a:close/>
                <a:moveTo>
                  <a:pt x="4128" y="1922"/>
                </a:moveTo>
                <a:lnTo>
                  <a:pt x="6554" y="6176"/>
                </a:lnTo>
                <a:lnTo>
                  <a:pt x="5104" y="9074"/>
                </a:lnTo>
                <a:lnTo>
                  <a:pt x="2300" y="9074"/>
                </a:lnTo>
                <a:cubicBezTo>
                  <a:pt x="1954" y="8349"/>
                  <a:pt x="977" y="6333"/>
                  <a:pt x="851" y="6176"/>
                </a:cubicBezTo>
                <a:lnTo>
                  <a:pt x="3309" y="1922"/>
                </a:lnTo>
                <a:lnTo>
                  <a:pt x="3309" y="5010"/>
                </a:lnTo>
                <a:cubicBezTo>
                  <a:pt x="2836" y="5167"/>
                  <a:pt x="2458" y="5640"/>
                  <a:pt x="2458" y="6176"/>
                </a:cubicBezTo>
                <a:cubicBezTo>
                  <a:pt x="2458" y="6837"/>
                  <a:pt x="3025" y="7436"/>
                  <a:pt x="3718" y="7436"/>
                </a:cubicBezTo>
                <a:cubicBezTo>
                  <a:pt x="4411" y="7436"/>
                  <a:pt x="4978" y="6900"/>
                  <a:pt x="4947" y="6176"/>
                </a:cubicBezTo>
                <a:cubicBezTo>
                  <a:pt x="4947" y="5640"/>
                  <a:pt x="4600" y="5199"/>
                  <a:pt x="4128" y="5010"/>
                </a:cubicBezTo>
                <a:lnTo>
                  <a:pt x="4128" y="1922"/>
                </a:lnTo>
                <a:close/>
                <a:moveTo>
                  <a:pt x="4947" y="9893"/>
                </a:moveTo>
                <a:lnTo>
                  <a:pt x="4947" y="11815"/>
                </a:lnTo>
                <a:lnTo>
                  <a:pt x="2458" y="11815"/>
                </a:lnTo>
                <a:lnTo>
                  <a:pt x="2458" y="9893"/>
                </a:lnTo>
                <a:close/>
                <a:moveTo>
                  <a:pt x="3592" y="1"/>
                </a:moveTo>
                <a:cubicBezTo>
                  <a:pt x="3529" y="32"/>
                  <a:pt x="3466" y="95"/>
                  <a:pt x="3435" y="127"/>
                </a:cubicBezTo>
                <a:cubicBezTo>
                  <a:pt x="3435" y="127"/>
                  <a:pt x="3435" y="158"/>
                  <a:pt x="3372" y="158"/>
                </a:cubicBezTo>
                <a:lnTo>
                  <a:pt x="3372" y="190"/>
                </a:lnTo>
                <a:lnTo>
                  <a:pt x="64" y="5987"/>
                </a:lnTo>
                <a:cubicBezTo>
                  <a:pt x="1" y="6113"/>
                  <a:pt x="1" y="6270"/>
                  <a:pt x="64" y="6396"/>
                </a:cubicBezTo>
                <a:lnTo>
                  <a:pt x="1670" y="9610"/>
                </a:lnTo>
                <a:lnTo>
                  <a:pt x="1670" y="12288"/>
                </a:lnTo>
                <a:cubicBezTo>
                  <a:pt x="1670" y="12540"/>
                  <a:pt x="1891" y="12729"/>
                  <a:pt x="2080" y="12729"/>
                </a:cubicBezTo>
                <a:lnTo>
                  <a:pt x="5388" y="12729"/>
                </a:lnTo>
                <a:cubicBezTo>
                  <a:pt x="5608" y="12729"/>
                  <a:pt x="5829" y="12540"/>
                  <a:pt x="5829" y="12288"/>
                </a:cubicBezTo>
                <a:lnTo>
                  <a:pt x="5829" y="9610"/>
                </a:lnTo>
                <a:lnTo>
                  <a:pt x="7436" y="6396"/>
                </a:lnTo>
                <a:cubicBezTo>
                  <a:pt x="7467" y="6239"/>
                  <a:pt x="7436" y="6113"/>
                  <a:pt x="7404" y="5987"/>
                </a:cubicBezTo>
                <a:lnTo>
                  <a:pt x="4096" y="190"/>
                </a:lnTo>
                <a:lnTo>
                  <a:pt x="4096" y="158"/>
                </a:lnTo>
                <a:cubicBezTo>
                  <a:pt x="4096" y="158"/>
                  <a:pt x="4096" y="127"/>
                  <a:pt x="4033" y="127"/>
                </a:cubicBezTo>
                <a:cubicBezTo>
                  <a:pt x="4002" y="95"/>
                  <a:pt x="3970" y="32"/>
                  <a:pt x="38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40" name="Google Shape;13840;p65"/>
          <p:cNvGrpSpPr/>
          <p:nvPr/>
        </p:nvGrpSpPr>
        <p:grpSpPr>
          <a:xfrm>
            <a:off x="2173841" y="4274426"/>
            <a:ext cx="382096" cy="371911"/>
            <a:chOff x="-37190575" y="1951325"/>
            <a:chExt cx="324525" cy="315875"/>
          </a:xfrm>
        </p:grpSpPr>
        <p:sp>
          <p:nvSpPr>
            <p:cNvPr id="13841" name="Google Shape;13841;p65"/>
            <p:cNvSpPr/>
            <p:nvPr/>
          </p:nvSpPr>
          <p:spPr>
            <a:xfrm>
              <a:off x="-37190575" y="1951325"/>
              <a:ext cx="324525" cy="315875"/>
            </a:xfrm>
            <a:custGeom>
              <a:avLst/>
              <a:gdLst/>
              <a:ahLst/>
              <a:cxnLst/>
              <a:rect l="l" t="t" r="r" b="b"/>
              <a:pathLst>
                <a:path w="12981" h="12635" extrusionOk="0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2" name="Google Shape;13842;p65"/>
            <p:cNvSpPr/>
            <p:nvPr/>
          </p:nvSpPr>
          <p:spPr>
            <a:xfrm>
              <a:off x="-37081875" y="2162600"/>
              <a:ext cx="72475" cy="63100"/>
            </a:xfrm>
            <a:custGeom>
              <a:avLst/>
              <a:gdLst/>
              <a:ahLst/>
              <a:cxnLst/>
              <a:rect l="l" t="t" r="r" b="b"/>
              <a:pathLst>
                <a:path w="2899" h="2524" extrusionOk="0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3" name="Google Shape;13843;p65"/>
            <p:cNvSpPr/>
            <p:nvPr/>
          </p:nvSpPr>
          <p:spPr>
            <a:xfrm>
              <a:off x="-37144875" y="2099025"/>
              <a:ext cx="72475" cy="62875"/>
            </a:xfrm>
            <a:custGeom>
              <a:avLst/>
              <a:gdLst/>
              <a:ahLst/>
              <a:cxnLst/>
              <a:rect l="l" t="t" r="r" b="b"/>
              <a:pathLst>
                <a:path w="2899" h="2515" extrusionOk="0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4" name="Google Shape;13844;p65"/>
            <p:cNvSpPr/>
            <p:nvPr/>
          </p:nvSpPr>
          <p:spPr>
            <a:xfrm>
              <a:off x="-37123625" y="2014875"/>
              <a:ext cx="71700" cy="62775"/>
            </a:xfrm>
            <a:custGeom>
              <a:avLst/>
              <a:gdLst/>
              <a:ahLst/>
              <a:cxnLst/>
              <a:rect l="l" t="t" r="r" b="b"/>
              <a:pathLst>
                <a:path w="2868" h="2511" extrusionOk="0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5" name="Google Shape;13845;p65"/>
            <p:cNvSpPr/>
            <p:nvPr/>
          </p:nvSpPr>
          <p:spPr>
            <a:xfrm>
              <a:off x="-37039350" y="1993250"/>
              <a:ext cx="71700" cy="63125"/>
            </a:xfrm>
            <a:custGeom>
              <a:avLst/>
              <a:gdLst/>
              <a:ahLst/>
              <a:cxnLst/>
              <a:rect l="l" t="t" r="r" b="b"/>
              <a:pathLst>
                <a:path w="2868" h="2525" extrusionOk="0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6" name="Google Shape;13846;p65"/>
          <p:cNvSpPr/>
          <p:nvPr/>
        </p:nvSpPr>
        <p:spPr>
          <a:xfrm>
            <a:off x="2541596" y="1531475"/>
            <a:ext cx="378387" cy="373736"/>
          </a:xfrm>
          <a:custGeom>
            <a:avLst/>
            <a:gdLst/>
            <a:ahLst/>
            <a:cxnLst/>
            <a:rect l="l" t="t" r="r" b="b"/>
            <a:pathLst>
              <a:path w="12855" h="12697" extrusionOk="0">
                <a:moveTo>
                  <a:pt x="8035" y="1032"/>
                </a:moveTo>
                <a:lnTo>
                  <a:pt x="11847" y="4844"/>
                </a:lnTo>
                <a:lnTo>
                  <a:pt x="7468" y="9223"/>
                </a:lnTo>
                <a:lnTo>
                  <a:pt x="3655" y="5380"/>
                </a:lnTo>
                <a:lnTo>
                  <a:pt x="8035" y="1032"/>
                </a:lnTo>
                <a:close/>
                <a:moveTo>
                  <a:pt x="3057" y="5978"/>
                </a:moveTo>
                <a:lnTo>
                  <a:pt x="6869" y="9790"/>
                </a:lnTo>
                <a:lnTo>
                  <a:pt x="4916" y="11775"/>
                </a:lnTo>
                <a:cubicBezTo>
                  <a:pt x="4837" y="11854"/>
                  <a:pt x="4727" y="11893"/>
                  <a:pt x="4616" y="11893"/>
                </a:cubicBezTo>
                <a:cubicBezTo>
                  <a:pt x="4506" y="11893"/>
                  <a:pt x="4396" y="11854"/>
                  <a:pt x="4317" y="11775"/>
                </a:cubicBezTo>
                <a:lnTo>
                  <a:pt x="1104" y="8530"/>
                </a:lnTo>
                <a:cubicBezTo>
                  <a:pt x="946" y="8372"/>
                  <a:pt x="946" y="8120"/>
                  <a:pt x="1104" y="7963"/>
                </a:cubicBezTo>
                <a:lnTo>
                  <a:pt x="3057" y="5978"/>
                </a:lnTo>
                <a:close/>
                <a:moveTo>
                  <a:pt x="7987" y="0"/>
                </a:moveTo>
                <a:cubicBezTo>
                  <a:pt x="7877" y="0"/>
                  <a:pt x="7767" y="39"/>
                  <a:pt x="7688" y="118"/>
                </a:cubicBezTo>
                <a:lnTo>
                  <a:pt x="442" y="7364"/>
                </a:lnTo>
                <a:cubicBezTo>
                  <a:pt x="1" y="7837"/>
                  <a:pt x="1" y="8625"/>
                  <a:pt x="442" y="9129"/>
                </a:cubicBezTo>
                <a:lnTo>
                  <a:pt x="3687" y="12342"/>
                </a:lnTo>
                <a:cubicBezTo>
                  <a:pt x="3923" y="12578"/>
                  <a:pt x="4238" y="12697"/>
                  <a:pt x="4557" y="12697"/>
                </a:cubicBezTo>
                <a:cubicBezTo>
                  <a:pt x="4876" y="12697"/>
                  <a:pt x="5199" y="12578"/>
                  <a:pt x="5451" y="12342"/>
                </a:cubicBezTo>
                <a:lnTo>
                  <a:pt x="12697" y="5096"/>
                </a:lnTo>
                <a:cubicBezTo>
                  <a:pt x="12855" y="4970"/>
                  <a:pt x="12855" y="4686"/>
                  <a:pt x="12697" y="4529"/>
                </a:cubicBezTo>
                <a:lnTo>
                  <a:pt x="8287" y="118"/>
                </a:lnTo>
                <a:cubicBezTo>
                  <a:pt x="8208" y="39"/>
                  <a:pt x="8098" y="0"/>
                  <a:pt x="79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47" name="Google Shape;13847;p65"/>
          <p:cNvGrpSpPr/>
          <p:nvPr/>
        </p:nvGrpSpPr>
        <p:grpSpPr>
          <a:xfrm>
            <a:off x="2574144" y="2060577"/>
            <a:ext cx="373736" cy="293055"/>
            <a:chOff x="-41694200" y="2382950"/>
            <a:chExt cx="317425" cy="248900"/>
          </a:xfrm>
        </p:grpSpPr>
        <p:sp>
          <p:nvSpPr>
            <p:cNvPr id="13848" name="Google Shape;13848;p65"/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9" name="Google Shape;13849;p65"/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0" name="Google Shape;13850;p65"/>
          <p:cNvGrpSpPr/>
          <p:nvPr/>
        </p:nvGrpSpPr>
        <p:grpSpPr>
          <a:xfrm>
            <a:off x="2570967" y="2413885"/>
            <a:ext cx="375591" cy="373766"/>
            <a:chOff x="-41695775" y="2683025"/>
            <a:chExt cx="319000" cy="317450"/>
          </a:xfrm>
        </p:grpSpPr>
        <p:sp>
          <p:nvSpPr>
            <p:cNvPr id="13851" name="Google Shape;13851;p65"/>
            <p:cNvSpPr/>
            <p:nvPr/>
          </p:nvSpPr>
          <p:spPr>
            <a:xfrm>
              <a:off x="-41695775" y="2683025"/>
              <a:ext cx="319000" cy="317450"/>
            </a:xfrm>
            <a:custGeom>
              <a:avLst/>
              <a:gdLst/>
              <a:ahLst/>
              <a:cxnLst/>
              <a:rect l="l" t="t" r="r" b="b"/>
              <a:pathLst>
                <a:path w="12760" h="12698" extrusionOk="0">
                  <a:moveTo>
                    <a:pt x="6238" y="2521"/>
                  </a:moveTo>
                  <a:lnTo>
                    <a:pt x="10240" y="5199"/>
                  </a:lnTo>
                  <a:lnTo>
                    <a:pt x="10240" y="11815"/>
                  </a:lnTo>
                  <a:lnTo>
                    <a:pt x="2521" y="11815"/>
                  </a:lnTo>
                  <a:lnTo>
                    <a:pt x="2521" y="5199"/>
                  </a:lnTo>
                  <a:lnTo>
                    <a:pt x="6238" y="2521"/>
                  </a:lnTo>
                  <a:close/>
                  <a:moveTo>
                    <a:pt x="6270" y="1"/>
                  </a:moveTo>
                  <a:cubicBezTo>
                    <a:pt x="6049" y="1"/>
                    <a:pt x="5860" y="190"/>
                    <a:pt x="5860" y="379"/>
                  </a:cubicBezTo>
                  <a:lnTo>
                    <a:pt x="5860" y="1859"/>
                  </a:lnTo>
                  <a:lnTo>
                    <a:pt x="1891" y="4695"/>
                  </a:lnTo>
                  <a:lnTo>
                    <a:pt x="221" y="5861"/>
                  </a:lnTo>
                  <a:cubicBezTo>
                    <a:pt x="32" y="5987"/>
                    <a:pt x="0" y="6270"/>
                    <a:pt x="158" y="6459"/>
                  </a:cubicBezTo>
                  <a:cubicBezTo>
                    <a:pt x="229" y="6566"/>
                    <a:pt x="342" y="6623"/>
                    <a:pt x="466" y="6623"/>
                  </a:cubicBezTo>
                  <a:cubicBezTo>
                    <a:pt x="560" y="6623"/>
                    <a:pt x="661" y="6590"/>
                    <a:pt x="757" y="6522"/>
                  </a:cubicBezTo>
                  <a:lnTo>
                    <a:pt x="1733" y="5829"/>
                  </a:lnTo>
                  <a:lnTo>
                    <a:pt x="1733" y="12288"/>
                  </a:lnTo>
                  <a:cubicBezTo>
                    <a:pt x="1733" y="12508"/>
                    <a:pt x="1922" y="12697"/>
                    <a:pt x="2111" y="12697"/>
                  </a:cubicBezTo>
                  <a:lnTo>
                    <a:pt x="10649" y="12697"/>
                  </a:lnTo>
                  <a:cubicBezTo>
                    <a:pt x="10901" y="12697"/>
                    <a:pt x="11059" y="12508"/>
                    <a:pt x="11059" y="12288"/>
                  </a:cubicBezTo>
                  <a:lnTo>
                    <a:pt x="11059" y="5798"/>
                  </a:lnTo>
                  <a:lnTo>
                    <a:pt x="12035" y="6491"/>
                  </a:lnTo>
                  <a:cubicBezTo>
                    <a:pt x="12114" y="6543"/>
                    <a:pt x="12204" y="6568"/>
                    <a:pt x="12294" y="6568"/>
                  </a:cubicBezTo>
                  <a:cubicBezTo>
                    <a:pt x="12418" y="6568"/>
                    <a:pt x="12542" y="6519"/>
                    <a:pt x="12634" y="6428"/>
                  </a:cubicBezTo>
                  <a:cubicBezTo>
                    <a:pt x="12760" y="6207"/>
                    <a:pt x="12697" y="5987"/>
                    <a:pt x="12571" y="5829"/>
                  </a:cubicBezTo>
                  <a:lnTo>
                    <a:pt x="10901" y="4632"/>
                  </a:lnTo>
                  <a:cubicBezTo>
                    <a:pt x="10901" y="4632"/>
                    <a:pt x="6679" y="1796"/>
                    <a:pt x="6648" y="1796"/>
                  </a:cubicBezTo>
                  <a:lnTo>
                    <a:pt x="6648" y="379"/>
                  </a:lnTo>
                  <a:cubicBezTo>
                    <a:pt x="6648" y="158"/>
                    <a:pt x="6459" y="1"/>
                    <a:pt x="62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2" name="Google Shape;13852;p65"/>
            <p:cNvSpPr/>
            <p:nvPr/>
          </p:nvSpPr>
          <p:spPr>
            <a:xfrm>
              <a:off x="-41615450" y="2813750"/>
              <a:ext cx="152050" cy="144975"/>
            </a:xfrm>
            <a:custGeom>
              <a:avLst/>
              <a:gdLst/>
              <a:ahLst/>
              <a:cxnLst/>
              <a:rect l="l" t="t" r="r" b="b"/>
              <a:pathLst>
                <a:path w="6082" h="5799" extrusionOk="0">
                  <a:moveTo>
                    <a:pt x="3050" y="782"/>
                  </a:moveTo>
                  <a:cubicBezTo>
                    <a:pt x="3325" y="782"/>
                    <a:pt x="3606" y="835"/>
                    <a:pt x="3876" y="947"/>
                  </a:cubicBezTo>
                  <a:cubicBezTo>
                    <a:pt x="4853" y="1419"/>
                    <a:pt x="5357" y="2616"/>
                    <a:pt x="4916" y="3656"/>
                  </a:cubicBezTo>
                  <a:cubicBezTo>
                    <a:pt x="4601" y="4412"/>
                    <a:pt x="3908" y="4916"/>
                    <a:pt x="3025" y="4916"/>
                  </a:cubicBezTo>
                  <a:cubicBezTo>
                    <a:pt x="1545" y="4916"/>
                    <a:pt x="568" y="3436"/>
                    <a:pt x="1135" y="2049"/>
                  </a:cubicBezTo>
                  <a:cubicBezTo>
                    <a:pt x="1465" y="1248"/>
                    <a:pt x="2235" y="782"/>
                    <a:pt x="3050" y="782"/>
                  </a:cubicBezTo>
                  <a:close/>
                  <a:moveTo>
                    <a:pt x="2968" y="0"/>
                  </a:moveTo>
                  <a:cubicBezTo>
                    <a:pt x="1995" y="0"/>
                    <a:pt x="1120" y="497"/>
                    <a:pt x="631" y="1262"/>
                  </a:cubicBezTo>
                  <a:cubicBezTo>
                    <a:pt x="95" y="2081"/>
                    <a:pt x="1" y="3152"/>
                    <a:pt x="347" y="4034"/>
                  </a:cubicBezTo>
                  <a:cubicBezTo>
                    <a:pt x="789" y="5074"/>
                    <a:pt x="1860" y="5798"/>
                    <a:pt x="3057" y="5798"/>
                  </a:cubicBezTo>
                  <a:cubicBezTo>
                    <a:pt x="4034" y="5798"/>
                    <a:pt x="4884" y="5326"/>
                    <a:pt x="5451" y="4538"/>
                  </a:cubicBezTo>
                  <a:cubicBezTo>
                    <a:pt x="5987" y="3719"/>
                    <a:pt x="6081" y="2648"/>
                    <a:pt x="5735" y="1766"/>
                  </a:cubicBezTo>
                  <a:cubicBezTo>
                    <a:pt x="5294" y="726"/>
                    <a:pt x="4223" y="1"/>
                    <a:pt x="3057" y="1"/>
                  </a:cubicBezTo>
                  <a:cubicBezTo>
                    <a:pt x="3027" y="1"/>
                    <a:pt x="2997" y="0"/>
                    <a:pt x="29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3" name="Google Shape;13853;p65"/>
            <p:cNvSpPr/>
            <p:nvPr/>
          </p:nvSpPr>
          <p:spPr>
            <a:xfrm>
              <a:off x="-41550075" y="2853950"/>
              <a:ext cx="40200" cy="42550"/>
            </a:xfrm>
            <a:custGeom>
              <a:avLst/>
              <a:gdLst/>
              <a:ahLst/>
              <a:cxnLst/>
              <a:rect l="l" t="t" r="r" b="b"/>
              <a:pathLst>
                <a:path w="1608" h="1702" extrusionOk="0">
                  <a:moveTo>
                    <a:pt x="379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60"/>
                  </a:lnTo>
                  <a:cubicBezTo>
                    <a:pt x="1" y="1512"/>
                    <a:pt x="190" y="1701"/>
                    <a:pt x="379" y="1701"/>
                  </a:cubicBezTo>
                  <a:lnTo>
                    <a:pt x="1230" y="1701"/>
                  </a:lnTo>
                  <a:cubicBezTo>
                    <a:pt x="1450" y="1701"/>
                    <a:pt x="1608" y="1512"/>
                    <a:pt x="1608" y="1260"/>
                  </a:cubicBezTo>
                  <a:cubicBezTo>
                    <a:pt x="1608" y="1040"/>
                    <a:pt x="1419" y="851"/>
                    <a:pt x="1230" y="851"/>
                  </a:cubicBezTo>
                  <a:lnTo>
                    <a:pt x="788" y="851"/>
                  </a:lnTo>
                  <a:lnTo>
                    <a:pt x="788" y="410"/>
                  </a:lnTo>
                  <a:cubicBezTo>
                    <a:pt x="788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4" name="Google Shape;13854;p65"/>
          <p:cNvGrpSpPr/>
          <p:nvPr/>
        </p:nvGrpSpPr>
        <p:grpSpPr>
          <a:xfrm>
            <a:off x="1313266" y="2906655"/>
            <a:ext cx="342211" cy="375620"/>
            <a:chOff x="-39792875" y="1971800"/>
            <a:chExt cx="290650" cy="319025"/>
          </a:xfrm>
        </p:grpSpPr>
        <p:sp>
          <p:nvSpPr>
            <p:cNvPr id="13855" name="Google Shape;13855;p65"/>
            <p:cNvSpPr/>
            <p:nvPr/>
          </p:nvSpPr>
          <p:spPr>
            <a:xfrm>
              <a:off x="-39667650" y="21450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2"/>
                  </a:cubicBezTo>
                  <a:cubicBezTo>
                    <a:pt x="1" y="1293"/>
                    <a:pt x="379" y="1671"/>
                    <a:pt x="820" y="1671"/>
                  </a:cubicBezTo>
                  <a:cubicBezTo>
                    <a:pt x="1261" y="1671"/>
                    <a:pt x="1639" y="1293"/>
                    <a:pt x="1639" y="852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6" name="Google Shape;13856;p65"/>
            <p:cNvSpPr/>
            <p:nvPr/>
          </p:nvSpPr>
          <p:spPr>
            <a:xfrm>
              <a:off x="-39792875" y="1971800"/>
              <a:ext cx="290650" cy="319025"/>
            </a:xfrm>
            <a:custGeom>
              <a:avLst/>
              <a:gdLst/>
              <a:ahLst/>
              <a:cxnLst/>
              <a:rect l="l" t="t" r="r" b="b"/>
              <a:pathLst>
                <a:path w="11626" h="12761" extrusionOk="0">
                  <a:moveTo>
                    <a:pt x="6207" y="3687"/>
                  </a:moveTo>
                  <a:cubicBezTo>
                    <a:pt x="6900" y="3687"/>
                    <a:pt x="7436" y="4222"/>
                    <a:pt x="7436" y="4884"/>
                  </a:cubicBezTo>
                  <a:lnTo>
                    <a:pt x="7436" y="11910"/>
                  </a:lnTo>
                  <a:lnTo>
                    <a:pt x="4159" y="11910"/>
                  </a:lnTo>
                  <a:lnTo>
                    <a:pt x="4159" y="4884"/>
                  </a:lnTo>
                  <a:cubicBezTo>
                    <a:pt x="4159" y="4222"/>
                    <a:pt x="4726" y="3687"/>
                    <a:pt x="5388" y="3687"/>
                  </a:cubicBezTo>
                  <a:close/>
                  <a:moveTo>
                    <a:pt x="10744" y="914"/>
                  </a:moveTo>
                  <a:lnTo>
                    <a:pt x="10744" y="3939"/>
                  </a:lnTo>
                  <a:cubicBezTo>
                    <a:pt x="9767" y="4412"/>
                    <a:pt x="9105" y="5420"/>
                    <a:pt x="9105" y="6554"/>
                  </a:cubicBezTo>
                  <a:cubicBezTo>
                    <a:pt x="9105" y="7688"/>
                    <a:pt x="9767" y="8665"/>
                    <a:pt x="10744" y="9137"/>
                  </a:cubicBezTo>
                  <a:cubicBezTo>
                    <a:pt x="10775" y="10145"/>
                    <a:pt x="10775" y="11280"/>
                    <a:pt x="10775" y="11910"/>
                  </a:cubicBezTo>
                  <a:lnTo>
                    <a:pt x="8318" y="11910"/>
                  </a:lnTo>
                  <a:lnTo>
                    <a:pt x="8318" y="4884"/>
                  </a:lnTo>
                  <a:cubicBezTo>
                    <a:pt x="8318" y="3750"/>
                    <a:pt x="7373" y="2805"/>
                    <a:pt x="6207" y="2805"/>
                  </a:cubicBezTo>
                  <a:lnTo>
                    <a:pt x="5388" y="2805"/>
                  </a:lnTo>
                  <a:cubicBezTo>
                    <a:pt x="4254" y="2805"/>
                    <a:pt x="3308" y="3750"/>
                    <a:pt x="3308" y="4884"/>
                  </a:cubicBezTo>
                  <a:lnTo>
                    <a:pt x="3308" y="11910"/>
                  </a:lnTo>
                  <a:lnTo>
                    <a:pt x="820" y="11910"/>
                  </a:lnTo>
                  <a:lnTo>
                    <a:pt x="820" y="9137"/>
                  </a:lnTo>
                  <a:cubicBezTo>
                    <a:pt x="2174" y="8507"/>
                    <a:pt x="2804" y="7026"/>
                    <a:pt x="2332" y="5640"/>
                  </a:cubicBezTo>
                  <a:cubicBezTo>
                    <a:pt x="2080" y="4884"/>
                    <a:pt x="1544" y="4254"/>
                    <a:pt x="820" y="3939"/>
                  </a:cubicBezTo>
                  <a:lnTo>
                    <a:pt x="820" y="914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4191"/>
                  </a:lnTo>
                  <a:cubicBezTo>
                    <a:pt x="0" y="4349"/>
                    <a:pt x="126" y="4506"/>
                    <a:pt x="284" y="4569"/>
                  </a:cubicBezTo>
                  <a:cubicBezTo>
                    <a:pt x="1072" y="4853"/>
                    <a:pt x="1639" y="5609"/>
                    <a:pt x="1639" y="6522"/>
                  </a:cubicBezTo>
                  <a:cubicBezTo>
                    <a:pt x="1639" y="7404"/>
                    <a:pt x="1072" y="8161"/>
                    <a:pt x="284" y="8476"/>
                  </a:cubicBezTo>
                  <a:cubicBezTo>
                    <a:pt x="126" y="8507"/>
                    <a:pt x="0" y="8665"/>
                    <a:pt x="0" y="8885"/>
                  </a:cubicBezTo>
                  <a:lnTo>
                    <a:pt x="0" y="12351"/>
                  </a:lnTo>
                  <a:cubicBezTo>
                    <a:pt x="0" y="12571"/>
                    <a:pt x="189" y="12760"/>
                    <a:pt x="441" y="12760"/>
                  </a:cubicBezTo>
                  <a:lnTo>
                    <a:pt x="11185" y="12760"/>
                  </a:lnTo>
                  <a:cubicBezTo>
                    <a:pt x="11405" y="12760"/>
                    <a:pt x="11563" y="12571"/>
                    <a:pt x="11626" y="12382"/>
                  </a:cubicBezTo>
                  <a:lnTo>
                    <a:pt x="11626" y="8885"/>
                  </a:lnTo>
                  <a:cubicBezTo>
                    <a:pt x="11626" y="8696"/>
                    <a:pt x="11500" y="8539"/>
                    <a:pt x="11342" y="8476"/>
                  </a:cubicBezTo>
                  <a:cubicBezTo>
                    <a:pt x="10555" y="8192"/>
                    <a:pt x="9956" y="7404"/>
                    <a:pt x="9956" y="6522"/>
                  </a:cubicBezTo>
                  <a:cubicBezTo>
                    <a:pt x="9956" y="5609"/>
                    <a:pt x="10555" y="4853"/>
                    <a:pt x="11342" y="4569"/>
                  </a:cubicBezTo>
                  <a:cubicBezTo>
                    <a:pt x="11500" y="4538"/>
                    <a:pt x="11626" y="4380"/>
                    <a:pt x="11626" y="4191"/>
                  </a:cubicBezTo>
                  <a:lnTo>
                    <a:pt x="11626" y="442"/>
                  </a:lnTo>
                  <a:cubicBezTo>
                    <a:pt x="11626" y="221"/>
                    <a:pt x="11405" y="1"/>
                    <a:pt x="111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7" name="Google Shape;13857;p65"/>
          <p:cNvGrpSpPr/>
          <p:nvPr/>
        </p:nvGrpSpPr>
        <p:grpSpPr>
          <a:xfrm>
            <a:off x="1322068" y="3337731"/>
            <a:ext cx="324609" cy="374825"/>
            <a:chOff x="-39783425" y="2337925"/>
            <a:chExt cx="275700" cy="318350"/>
          </a:xfrm>
        </p:grpSpPr>
        <p:sp>
          <p:nvSpPr>
            <p:cNvPr id="13858" name="Google Shape;13858;p65"/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9" name="Google Shape;13859;p65"/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0" name="Google Shape;13860;p65"/>
          <p:cNvSpPr/>
          <p:nvPr/>
        </p:nvSpPr>
        <p:spPr>
          <a:xfrm>
            <a:off x="1296433" y="3802308"/>
            <a:ext cx="371911" cy="373265"/>
          </a:xfrm>
          <a:custGeom>
            <a:avLst/>
            <a:gdLst/>
            <a:ahLst/>
            <a:cxnLst/>
            <a:rect l="l" t="t" r="r" b="b"/>
            <a:pathLst>
              <a:path w="12635" h="12681" extrusionOk="0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61" name="Google Shape;13861;p65"/>
          <p:cNvGrpSpPr/>
          <p:nvPr/>
        </p:nvGrpSpPr>
        <p:grpSpPr>
          <a:xfrm>
            <a:off x="3490328" y="2878839"/>
            <a:ext cx="383950" cy="372618"/>
            <a:chOff x="-37956150" y="1948175"/>
            <a:chExt cx="326100" cy="316475"/>
          </a:xfrm>
        </p:grpSpPr>
        <p:sp>
          <p:nvSpPr>
            <p:cNvPr id="13862" name="Google Shape;13862;p65"/>
            <p:cNvSpPr/>
            <p:nvPr/>
          </p:nvSpPr>
          <p:spPr>
            <a:xfrm>
              <a:off x="-37956150" y="1948175"/>
              <a:ext cx="326100" cy="316475"/>
            </a:xfrm>
            <a:custGeom>
              <a:avLst/>
              <a:gdLst/>
              <a:ahLst/>
              <a:cxnLst/>
              <a:rect l="l" t="t" r="r" b="b"/>
              <a:pathLst>
                <a:path w="13044" h="12659" extrusionOk="0">
                  <a:moveTo>
                    <a:pt x="11627" y="844"/>
                  </a:moveTo>
                  <a:cubicBezTo>
                    <a:pt x="11847" y="844"/>
                    <a:pt x="12067" y="993"/>
                    <a:pt x="12067" y="1229"/>
                  </a:cubicBezTo>
                  <a:cubicBezTo>
                    <a:pt x="12067" y="1355"/>
                    <a:pt x="12036" y="1418"/>
                    <a:pt x="11941" y="1513"/>
                  </a:cubicBezTo>
                  <a:lnTo>
                    <a:pt x="9106" y="4254"/>
                  </a:lnTo>
                  <a:cubicBezTo>
                    <a:pt x="8948" y="4065"/>
                    <a:pt x="8759" y="3876"/>
                    <a:pt x="8507" y="3687"/>
                  </a:cubicBezTo>
                  <a:cubicBezTo>
                    <a:pt x="9358" y="2899"/>
                    <a:pt x="11343" y="946"/>
                    <a:pt x="11343" y="946"/>
                  </a:cubicBezTo>
                  <a:cubicBezTo>
                    <a:pt x="11423" y="876"/>
                    <a:pt x="11525" y="844"/>
                    <a:pt x="11627" y="844"/>
                  </a:cubicBezTo>
                  <a:close/>
                  <a:moveTo>
                    <a:pt x="3845" y="10712"/>
                  </a:moveTo>
                  <a:lnTo>
                    <a:pt x="4412" y="11311"/>
                  </a:lnTo>
                  <a:lnTo>
                    <a:pt x="4065" y="11657"/>
                  </a:lnTo>
                  <a:cubicBezTo>
                    <a:pt x="3986" y="11736"/>
                    <a:pt x="3876" y="11776"/>
                    <a:pt x="3766" y="11776"/>
                  </a:cubicBezTo>
                  <a:cubicBezTo>
                    <a:pt x="3656" y="11776"/>
                    <a:pt x="3545" y="11736"/>
                    <a:pt x="3467" y="11657"/>
                  </a:cubicBezTo>
                  <a:cubicBezTo>
                    <a:pt x="3309" y="11500"/>
                    <a:pt x="3309" y="11248"/>
                    <a:pt x="3467" y="11090"/>
                  </a:cubicBezTo>
                  <a:lnTo>
                    <a:pt x="3845" y="10712"/>
                  </a:lnTo>
                  <a:close/>
                  <a:moveTo>
                    <a:pt x="6222" y="3658"/>
                  </a:moveTo>
                  <a:cubicBezTo>
                    <a:pt x="6719" y="3658"/>
                    <a:pt x="7224" y="3789"/>
                    <a:pt x="7688" y="4065"/>
                  </a:cubicBezTo>
                  <a:cubicBezTo>
                    <a:pt x="8035" y="4254"/>
                    <a:pt x="8350" y="4569"/>
                    <a:pt x="8602" y="4884"/>
                  </a:cubicBezTo>
                  <a:cubicBezTo>
                    <a:pt x="9389" y="6207"/>
                    <a:pt x="9106" y="7782"/>
                    <a:pt x="8129" y="8759"/>
                  </a:cubicBezTo>
                  <a:lnTo>
                    <a:pt x="7027" y="9862"/>
                  </a:lnTo>
                  <a:cubicBezTo>
                    <a:pt x="6838" y="10051"/>
                    <a:pt x="6712" y="10334"/>
                    <a:pt x="6680" y="10649"/>
                  </a:cubicBezTo>
                  <a:cubicBezTo>
                    <a:pt x="6680" y="11027"/>
                    <a:pt x="6554" y="11468"/>
                    <a:pt x="6270" y="11752"/>
                  </a:cubicBezTo>
                  <a:cubicBezTo>
                    <a:pt x="6255" y="11768"/>
                    <a:pt x="6215" y="11776"/>
                    <a:pt x="6176" y="11776"/>
                  </a:cubicBezTo>
                  <a:cubicBezTo>
                    <a:pt x="6137" y="11776"/>
                    <a:pt x="6097" y="11768"/>
                    <a:pt x="6081" y="11752"/>
                  </a:cubicBezTo>
                  <a:cubicBezTo>
                    <a:pt x="726" y="6396"/>
                    <a:pt x="1009" y="6680"/>
                    <a:pt x="1009" y="6617"/>
                  </a:cubicBezTo>
                  <a:lnTo>
                    <a:pt x="1009" y="6522"/>
                  </a:lnTo>
                  <a:cubicBezTo>
                    <a:pt x="1009" y="6459"/>
                    <a:pt x="1041" y="6459"/>
                    <a:pt x="1041" y="6459"/>
                  </a:cubicBezTo>
                  <a:cubicBezTo>
                    <a:pt x="1198" y="6302"/>
                    <a:pt x="1419" y="6207"/>
                    <a:pt x="1671" y="6113"/>
                  </a:cubicBezTo>
                  <a:cubicBezTo>
                    <a:pt x="2049" y="5987"/>
                    <a:pt x="2269" y="6081"/>
                    <a:pt x="2616" y="5955"/>
                  </a:cubicBezTo>
                  <a:cubicBezTo>
                    <a:pt x="2773" y="5892"/>
                    <a:pt x="2899" y="5798"/>
                    <a:pt x="2994" y="5672"/>
                  </a:cubicBezTo>
                  <a:lnTo>
                    <a:pt x="4191" y="4506"/>
                  </a:lnTo>
                  <a:cubicBezTo>
                    <a:pt x="4741" y="3956"/>
                    <a:pt x="5473" y="3658"/>
                    <a:pt x="6222" y="3658"/>
                  </a:cubicBezTo>
                  <a:close/>
                  <a:moveTo>
                    <a:pt x="11637" y="1"/>
                  </a:moveTo>
                  <a:cubicBezTo>
                    <a:pt x="11322" y="1"/>
                    <a:pt x="11007" y="127"/>
                    <a:pt x="10776" y="379"/>
                  </a:cubicBezTo>
                  <a:lnTo>
                    <a:pt x="7814" y="3277"/>
                  </a:lnTo>
                  <a:cubicBezTo>
                    <a:pt x="7301" y="3032"/>
                    <a:pt x="6741" y="2908"/>
                    <a:pt x="6181" y="2908"/>
                  </a:cubicBezTo>
                  <a:cubicBezTo>
                    <a:pt x="5227" y="2908"/>
                    <a:pt x="4275" y="3268"/>
                    <a:pt x="3561" y="4002"/>
                  </a:cubicBezTo>
                  <a:lnTo>
                    <a:pt x="2364" y="5167"/>
                  </a:lnTo>
                  <a:cubicBezTo>
                    <a:pt x="2301" y="5262"/>
                    <a:pt x="2175" y="5294"/>
                    <a:pt x="2049" y="5294"/>
                  </a:cubicBezTo>
                  <a:cubicBezTo>
                    <a:pt x="915" y="5325"/>
                    <a:pt x="474" y="5924"/>
                    <a:pt x="411" y="5955"/>
                  </a:cubicBezTo>
                  <a:cubicBezTo>
                    <a:pt x="1" y="6365"/>
                    <a:pt x="64" y="6932"/>
                    <a:pt x="411" y="7341"/>
                  </a:cubicBezTo>
                  <a:lnTo>
                    <a:pt x="3246" y="10177"/>
                  </a:lnTo>
                  <a:lnTo>
                    <a:pt x="2836" y="10555"/>
                  </a:lnTo>
                  <a:cubicBezTo>
                    <a:pt x="2206" y="11185"/>
                    <a:pt x="2458" y="12256"/>
                    <a:pt x="3246" y="12571"/>
                  </a:cubicBezTo>
                  <a:cubicBezTo>
                    <a:pt x="3395" y="12631"/>
                    <a:pt x="3547" y="12659"/>
                    <a:pt x="3696" y="12659"/>
                  </a:cubicBezTo>
                  <a:cubicBezTo>
                    <a:pt x="4020" y="12659"/>
                    <a:pt x="4332" y="12525"/>
                    <a:pt x="4569" y="12288"/>
                  </a:cubicBezTo>
                  <a:lnTo>
                    <a:pt x="4979" y="11910"/>
                  </a:lnTo>
                  <a:lnTo>
                    <a:pt x="5451" y="12382"/>
                  </a:lnTo>
                  <a:cubicBezTo>
                    <a:pt x="5636" y="12567"/>
                    <a:pt x="5874" y="12654"/>
                    <a:pt x="6116" y="12654"/>
                  </a:cubicBezTo>
                  <a:cubicBezTo>
                    <a:pt x="6370" y="12654"/>
                    <a:pt x="6628" y="12559"/>
                    <a:pt x="6838" y="12382"/>
                  </a:cubicBezTo>
                  <a:cubicBezTo>
                    <a:pt x="7247" y="11941"/>
                    <a:pt x="7468" y="11342"/>
                    <a:pt x="7499" y="10712"/>
                  </a:cubicBezTo>
                  <a:cubicBezTo>
                    <a:pt x="7499" y="10649"/>
                    <a:pt x="7531" y="10523"/>
                    <a:pt x="7625" y="10460"/>
                  </a:cubicBezTo>
                  <a:lnTo>
                    <a:pt x="8728" y="9358"/>
                  </a:lnTo>
                  <a:cubicBezTo>
                    <a:pt x="9862" y="8192"/>
                    <a:pt x="10209" y="6428"/>
                    <a:pt x="9547" y="5010"/>
                  </a:cubicBezTo>
                  <a:lnTo>
                    <a:pt x="12540" y="2112"/>
                  </a:lnTo>
                  <a:cubicBezTo>
                    <a:pt x="12666" y="1986"/>
                    <a:pt x="12729" y="1828"/>
                    <a:pt x="12823" y="1670"/>
                  </a:cubicBezTo>
                  <a:cubicBezTo>
                    <a:pt x="13044" y="1072"/>
                    <a:pt x="12729" y="379"/>
                    <a:pt x="12099" y="95"/>
                  </a:cubicBezTo>
                  <a:cubicBezTo>
                    <a:pt x="11952" y="32"/>
                    <a:pt x="11794" y="1"/>
                    <a:pt x="11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3" name="Google Shape;13863;p65"/>
            <p:cNvSpPr/>
            <p:nvPr/>
          </p:nvSpPr>
          <p:spPr>
            <a:xfrm>
              <a:off x="-37729300" y="205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4" name="Google Shape;13864;p65"/>
            <p:cNvSpPr/>
            <p:nvPr/>
          </p:nvSpPr>
          <p:spPr>
            <a:xfrm>
              <a:off x="-37839575" y="2058625"/>
              <a:ext cx="81950" cy="34300"/>
            </a:xfrm>
            <a:custGeom>
              <a:avLst/>
              <a:gdLst/>
              <a:ahLst/>
              <a:cxnLst/>
              <a:rect l="l" t="t" r="r" b="b"/>
              <a:pathLst>
                <a:path w="3278" h="1372" extrusionOk="0">
                  <a:moveTo>
                    <a:pt x="1497" y="0"/>
                  </a:moveTo>
                  <a:cubicBezTo>
                    <a:pt x="1030" y="0"/>
                    <a:pt x="577" y="150"/>
                    <a:pt x="221" y="434"/>
                  </a:cubicBezTo>
                  <a:cubicBezTo>
                    <a:pt x="32" y="623"/>
                    <a:pt x="1" y="876"/>
                    <a:pt x="158" y="1065"/>
                  </a:cubicBezTo>
                  <a:cubicBezTo>
                    <a:pt x="245" y="1151"/>
                    <a:pt x="350" y="1200"/>
                    <a:pt x="465" y="1200"/>
                  </a:cubicBezTo>
                  <a:cubicBezTo>
                    <a:pt x="558" y="1200"/>
                    <a:pt x="657" y="1167"/>
                    <a:pt x="757" y="1096"/>
                  </a:cubicBezTo>
                  <a:cubicBezTo>
                    <a:pt x="968" y="927"/>
                    <a:pt x="1241" y="840"/>
                    <a:pt x="1524" y="840"/>
                  </a:cubicBezTo>
                  <a:cubicBezTo>
                    <a:pt x="1876" y="840"/>
                    <a:pt x="2242" y="974"/>
                    <a:pt x="2521" y="1254"/>
                  </a:cubicBezTo>
                  <a:cubicBezTo>
                    <a:pt x="2600" y="1332"/>
                    <a:pt x="2710" y="1372"/>
                    <a:pt x="2820" y="1372"/>
                  </a:cubicBezTo>
                  <a:cubicBezTo>
                    <a:pt x="2931" y="1372"/>
                    <a:pt x="3041" y="1332"/>
                    <a:pt x="3120" y="1254"/>
                  </a:cubicBezTo>
                  <a:cubicBezTo>
                    <a:pt x="3277" y="1096"/>
                    <a:pt x="3277" y="844"/>
                    <a:pt x="3120" y="686"/>
                  </a:cubicBezTo>
                  <a:cubicBezTo>
                    <a:pt x="2653" y="220"/>
                    <a:pt x="2064" y="0"/>
                    <a:pt x="14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5" name="Google Shape;13865;p65"/>
          <p:cNvGrpSpPr/>
          <p:nvPr/>
        </p:nvGrpSpPr>
        <p:grpSpPr>
          <a:xfrm>
            <a:off x="3497847" y="3386092"/>
            <a:ext cx="375620" cy="243015"/>
            <a:chOff x="-37953000" y="2379000"/>
            <a:chExt cx="319025" cy="206400"/>
          </a:xfrm>
        </p:grpSpPr>
        <p:sp>
          <p:nvSpPr>
            <p:cNvPr id="13866" name="Google Shape;13866;p65"/>
            <p:cNvSpPr/>
            <p:nvPr/>
          </p:nvSpPr>
          <p:spPr>
            <a:xfrm>
              <a:off x="-37953000" y="237900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11469" y="788"/>
                  </a:moveTo>
                  <a:cubicBezTo>
                    <a:pt x="11721" y="788"/>
                    <a:pt x="11878" y="977"/>
                    <a:pt x="11910" y="1198"/>
                  </a:cubicBezTo>
                  <a:lnTo>
                    <a:pt x="11910" y="6207"/>
                  </a:lnTo>
                  <a:lnTo>
                    <a:pt x="11847" y="6207"/>
                  </a:lnTo>
                  <a:cubicBezTo>
                    <a:pt x="11847" y="6396"/>
                    <a:pt x="11752" y="6554"/>
                    <a:pt x="11595" y="6617"/>
                  </a:cubicBezTo>
                  <a:cubicBezTo>
                    <a:pt x="11563" y="6627"/>
                    <a:pt x="11612" y="6631"/>
                    <a:pt x="11289" y="6631"/>
                  </a:cubicBezTo>
                  <a:cubicBezTo>
                    <a:pt x="10643" y="6631"/>
                    <a:pt x="8507" y="6617"/>
                    <a:pt x="1261" y="6617"/>
                  </a:cubicBezTo>
                  <a:cubicBezTo>
                    <a:pt x="1041" y="6617"/>
                    <a:pt x="883" y="6396"/>
                    <a:pt x="852" y="6176"/>
                  </a:cubicBezTo>
                  <a:lnTo>
                    <a:pt x="852" y="1198"/>
                  </a:lnTo>
                  <a:cubicBezTo>
                    <a:pt x="852" y="977"/>
                    <a:pt x="1041" y="820"/>
                    <a:pt x="1261" y="788"/>
                  </a:cubicBezTo>
                  <a:close/>
                  <a:moveTo>
                    <a:pt x="1261" y="1"/>
                  </a:moveTo>
                  <a:cubicBezTo>
                    <a:pt x="600" y="1"/>
                    <a:pt x="1" y="536"/>
                    <a:pt x="1" y="1198"/>
                  </a:cubicBezTo>
                  <a:lnTo>
                    <a:pt x="1" y="6176"/>
                  </a:lnTo>
                  <a:cubicBezTo>
                    <a:pt x="1" y="6711"/>
                    <a:pt x="348" y="7152"/>
                    <a:pt x="820" y="7341"/>
                  </a:cubicBezTo>
                  <a:lnTo>
                    <a:pt x="820" y="7814"/>
                  </a:lnTo>
                  <a:cubicBezTo>
                    <a:pt x="820" y="8066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41" y="8066"/>
                    <a:pt x="3341" y="7814"/>
                  </a:cubicBezTo>
                  <a:lnTo>
                    <a:pt x="3341" y="7404"/>
                  </a:lnTo>
                  <a:lnTo>
                    <a:pt x="9421" y="7404"/>
                  </a:lnTo>
                  <a:lnTo>
                    <a:pt x="9421" y="7814"/>
                  </a:lnTo>
                  <a:cubicBezTo>
                    <a:pt x="9421" y="8066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14"/>
                  </a:cubicBezTo>
                  <a:lnTo>
                    <a:pt x="11941" y="7341"/>
                  </a:lnTo>
                  <a:cubicBezTo>
                    <a:pt x="12445" y="7184"/>
                    <a:pt x="12760" y="6711"/>
                    <a:pt x="12760" y="6176"/>
                  </a:cubicBezTo>
                  <a:lnTo>
                    <a:pt x="12760" y="1198"/>
                  </a:lnTo>
                  <a:cubicBezTo>
                    <a:pt x="12697" y="536"/>
                    <a:pt x="12130" y="1"/>
                    <a:pt x="11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7" name="Google Shape;13867;p65"/>
            <p:cNvSpPr/>
            <p:nvPr/>
          </p:nvSpPr>
          <p:spPr>
            <a:xfrm>
              <a:off x="-37780500" y="2419975"/>
              <a:ext cx="110300" cy="104075"/>
            </a:xfrm>
            <a:custGeom>
              <a:avLst/>
              <a:gdLst/>
              <a:ahLst/>
              <a:cxnLst/>
              <a:rect l="l" t="t" r="r" b="b"/>
              <a:pathLst>
                <a:path w="4412" h="4163" extrusionOk="0">
                  <a:moveTo>
                    <a:pt x="2043" y="804"/>
                  </a:moveTo>
                  <a:cubicBezTo>
                    <a:pt x="2447" y="804"/>
                    <a:pt x="2859" y="1006"/>
                    <a:pt x="3120" y="1386"/>
                  </a:cubicBezTo>
                  <a:cubicBezTo>
                    <a:pt x="3466" y="1922"/>
                    <a:pt x="3340" y="2709"/>
                    <a:pt x="2742" y="3119"/>
                  </a:cubicBezTo>
                  <a:cubicBezTo>
                    <a:pt x="2544" y="3259"/>
                    <a:pt x="2312" y="3325"/>
                    <a:pt x="2077" y="3325"/>
                  </a:cubicBezTo>
                  <a:cubicBezTo>
                    <a:pt x="1676" y="3325"/>
                    <a:pt x="1267" y="3130"/>
                    <a:pt x="1009" y="2773"/>
                  </a:cubicBezTo>
                  <a:cubicBezTo>
                    <a:pt x="631" y="2205"/>
                    <a:pt x="788" y="1418"/>
                    <a:pt x="1387" y="1008"/>
                  </a:cubicBezTo>
                  <a:cubicBezTo>
                    <a:pt x="1582" y="870"/>
                    <a:pt x="1811" y="804"/>
                    <a:pt x="2043" y="804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79"/>
                  </a:cubicBezTo>
                  <a:cubicBezTo>
                    <a:pt x="1" y="2993"/>
                    <a:pt x="599" y="3781"/>
                    <a:pt x="1450" y="4064"/>
                  </a:cubicBezTo>
                  <a:cubicBezTo>
                    <a:pt x="1647" y="4130"/>
                    <a:pt x="1849" y="4163"/>
                    <a:pt x="2050" y="4163"/>
                  </a:cubicBezTo>
                  <a:cubicBezTo>
                    <a:pt x="2332" y="4163"/>
                    <a:pt x="2610" y="4098"/>
                    <a:pt x="2868" y="3970"/>
                  </a:cubicBezTo>
                  <a:cubicBezTo>
                    <a:pt x="3939" y="3560"/>
                    <a:pt x="4411" y="2331"/>
                    <a:pt x="3970" y="1260"/>
                  </a:cubicBezTo>
                  <a:cubicBezTo>
                    <a:pt x="3655" y="504"/>
                    <a:pt x="2899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8" name="Google Shape;13868;p65"/>
            <p:cNvSpPr/>
            <p:nvPr/>
          </p:nvSpPr>
          <p:spPr>
            <a:xfrm>
              <a:off x="-37910450" y="2419975"/>
              <a:ext cx="103200" cy="21275"/>
            </a:xfrm>
            <a:custGeom>
              <a:avLst/>
              <a:gdLst/>
              <a:ahLst/>
              <a:cxnLst/>
              <a:rect l="l" t="t" r="r" b="b"/>
              <a:pathLst>
                <a:path w="4128" h="851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41"/>
                  </a:cubicBezTo>
                  <a:cubicBezTo>
                    <a:pt x="4096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9" name="Google Shape;13869;p65"/>
            <p:cNvSpPr/>
            <p:nvPr/>
          </p:nvSpPr>
          <p:spPr>
            <a:xfrm>
              <a:off x="-37910450" y="24617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10"/>
                  </a:cubicBezTo>
                  <a:cubicBezTo>
                    <a:pt x="4127" y="190"/>
                    <a:pt x="3907" y="1"/>
                    <a:pt x="36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0" name="Google Shape;13870;p65"/>
            <p:cNvSpPr/>
            <p:nvPr/>
          </p:nvSpPr>
          <p:spPr>
            <a:xfrm>
              <a:off x="-37910450" y="2502675"/>
              <a:ext cx="103200" cy="22075"/>
            </a:xfrm>
            <a:custGeom>
              <a:avLst/>
              <a:gdLst/>
              <a:ahLst/>
              <a:cxnLst/>
              <a:rect l="l" t="t" r="r" b="b"/>
              <a:pathLst>
                <a:path w="4128" h="88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82"/>
                    <a:pt x="378" y="882"/>
                  </a:cubicBezTo>
                  <a:lnTo>
                    <a:pt x="3686" y="882"/>
                  </a:lnTo>
                  <a:cubicBezTo>
                    <a:pt x="3938" y="882"/>
                    <a:pt x="4127" y="662"/>
                    <a:pt x="4127" y="441"/>
                  </a:cubicBezTo>
                  <a:cubicBezTo>
                    <a:pt x="4127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71" name="Google Shape;13871;p65"/>
          <p:cNvSpPr/>
          <p:nvPr/>
        </p:nvSpPr>
        <p:spPr>
          <a:xfrm>
            <a:off x="3490950" y="3801601"/>
            <a:ext cx="385805" cy="374678"/>
          </a:xfrm>
          <a:custGeom>
            <a:avLst/>
            <a:gdLst/>
            <a:ahLst/>
            <a:cxnLst/>
            <a:rect l="l" t="t" r="r" b="b"/>
            <a:pathLst>
              <a:path w="13107" h="12729" extrusionOk="0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2" name="Google Shape;13872;p65"/>
          <p:cNvSpPr/>
          <p:nvPr/>
        </p:nvSpPr>
        <p:spPr>
          <a:xfrm>
            <a:off x="2669201" y="4273482"/>
            <a:ext cx="268977" cy="373766"/>
          </a:xfrm>
          <a:custGeom>
            <a:avLst/>
            <a:gdLst/>
            <a:ahLst/>
            <a:cxnLst/>
            <a:rect l="l" t="t" r="r" b="b"/>
            <a:pathLst>
              <a:path w="9138" h="12698" extrusionOk="0">
                <a:moveTo>
                  <a:pt x="7467" y="851"/>
                </a:moveTo>
                <a:lnTo>
                  <a:pt x="7467" y="1765"/>
                </a:lnTo>
                <a:cubicBezTo>
                  <a:pt x="7467" y="2363"/>
                  <a:pt x="7373" y="2931"/>
                  <a:pt x="7152" y="3466"/>
                </a:cubicBezTo>
                <a:cubicBezTo>
                  <a:pt x="6849" y="3390"/>
                  <a:pt x="6530" y="3352"/>
                  <a:pt x="6209" y="3352"/>
                </a:cubicBezTo>
                <a:cubicBezTo>
                  <a:pt x="5595" y="3352"/>
                  <a:pt x="4969" y="3492"/>
                  <a:pt x="4411" y="3781"/>
                </a:cubicBezTo>
                <a:cubicBezTo>
                  <a:pt x="3936" y="4019"/>
                  <a:pt x="3406" y="4131"/>
                  <a:pt x="2877" y="4131"/>
                </a:cubicBezTo>
                <a:cubicBezTo>
                  <a:pt x="2705" y="4131"/>
                  <a:pt x="2533" y="4119"/>
                  <a:pt x="2364" y="4096"/>
                </a:cubicBezTo>
                <a:cubicBezTo>
                  <a:pt x="1891" y="3403"/>
                  <a:pt x="1702" y="2584"/>
                  <a:pt x="1702" y="1765"/>
                </a:cubicBezTo>
                <a:lnTo>
                  <a:pt x="1702" y="851"/>
                </a:lnTo>
                <a:close/>
                <a:moveTo>
                  <a:pt x="6278" y="4137"/>
                </a:moveTo>
                <a:cubicBezTo>
                  <a:pt x="6425" y="4137"/>
                  <a:pt x="6570" y="4145"/>
                  <a:pt x="6711" y="4159"/>
                </a:cubicBezTo>
                <a:cubicBezTo>
                  <a:pt x="6428" y="4506"/>
                  <a:pt x="6081" y="4789"/>
                  <a:pt x="5672" y="4978"/>
                </a:cubicBezTo>
                <a:cubicBezTo>
                  <a:pt x="5168" y="5230"/>
                  <a:pt x="4916" y="5829"/>
                  <a:pt x="4947" y="6365"/>
                </a:cubicBezTo>
                <a:lnTo>
                  <a:pt x="4569" y="7152"/>
                </a:lnTo>
                <a:lnTo>
                  <a:pt x="4159" y="6365"/>
                </a:lnTo>
                <a:cubicBezTo>
                  <a:pt x="4222" y="5829"/>
                  <a:pt x="3970" y="5230"/>
                  <a:pt x="3466" y="4978"/>
                </a:cubicBezTo>
                <a:cubicBezTo>
                  <a:pt x="3372" y="4978"/>
                  <a:pt x="3340" y="4947"/>
                  <a:pt x="3277" y="4915"/>
                </a:cubicBezTo>
                <a:cubicBezTo>
                  <a:pt x="3781" y="4884"/>
                  <a:pt x="4285" y="4726"/>
                  <a:pt x="4758" y="4474"/>
                </a:cubicBezTo>
                <a:cubicBezTo>
                  <a:pt x="5246" y="4230"/>
                  <a:pt x="5773" y="4137"/>
                  <a:pt x="6278" y="4137"/>
                </a:cubicBezTo>
                <a:close/>
                <a:moveTo>
                  <a:pt x="5388" y="7436"/>
                </a:moveTo>
                <a:cubicBezTo>
                  <a:pt x="5483" y="7499"/>
                  <a:pt x="5577" y="7593"/>
                  <a:pt x="5703" y="7656"/>
                </a:cubicBezTo>
                <a:cubicBezTo>
                  <a:pt x="6932" y="8255"/>
                  <a:pt x="7499" y="9610"/>
                  <a:pt x="7499" y="10933"/>
                </a:cubicBezTo>
                <a:lnTo>
                  <a:pt x="7499" y="11437"/>
                </a:lnTo>
                <a:lnTo>
                  <a:pt x="7467" y="11437"/>
                </a:lnTo>
                <a:lnTo>
                  <a:pt x="4853" y="9484"/>
                </a:lnTo>
                <a:cubicBezTo>
                  <a:pt x="4774" y="9421"/>
                  <a:pt x="4679" y="9389"/>
                  <a:pt x="4585" y="9389"/>
                </a:cubicBezTo>
                <a:cubicBezTo>
                  <a:pt x="4490" y="9389"/>
                  <a:pt x="4396" y="9421"/>
                  <a:pt x="4317" y="9484"/>
                </a:cubicBezTo>
                <a:lnTo>
                  <a:pt x="1702" y="11437"/>
                </a:lnTo>
                <a:lnTo>
                  <a:pt x="1702" y="10933"/>
                </a:lnTo>
                <a:cubicBezTo>
                  <a:pt x="1702" y="9547"/>
                  <a:pt x="2269" y="8255"/>
                  <a:pt x="3466" y="7656"/>
                </a:cubicBezTo>
                <a:cubicBezTo>
                  <a:pt x="3592" y="7625"/>
                  <a:pt x="3655" y="7530"/>
                  <a:pt x="3781" y="7436"/>
                </a:cubicBezTo>
                <a:lnTo>
                  <a:pt x="4222" y="8286"/>
                </a:lnTo>
                <a:cubicBezTo>
                  <a:pt x="4301" y="8444"/>
                  <a:pt x="4443" y="8523"/>
                  <a:pt x="4585" y="8523"/>
                </a:cubicBezTo>
                <a:cubicBezTo>
                  <a:pt x="4726" y="8523"/>
                  <a:pt x="4868" y="8444"/>
                  <a:pt x="4947" y="8286"/>
                </a:cubicBezTo>
                <a:lnTo>
                  <a:pt x="5388" y="7436"/>
                </a:lnTo>
                <a:close/>
                <a:moveTo>
                  <a:pt x="4600" y="10303"/>
                </a:moveTo>
                <a:lnTo>
                  <a:pt x="6711" y="11846"/>
                </a:lnTo>
                <a:lnTo>
                  <a:pt x="2521" y="11846"/>
                </a:lnTo>
                <a:lnTo>
                  <a:pt x="4600" y="10303"/>
                </a:lnTo>
                <a:close/>
                <a:moveTo>
                  <a:pt x="442" y="1"/>
                </a:moveTo>
                <a:cubicBezTo>
                  <a:pt x="190" y="1"/>
                  <a:pt x="1" y="190"/>
                  <a:pt x="1" y="410"/>
                </a:cubicBezTo>
                <a:cubicBezTo>
                  <a:pt x="1" y="662"/>
                  <a:pt x="190" y="851"/>
                  <a:pt x="442" y="851"/>
                </a:cubicBezTo>
                <a:lnTo>
                  <a:pt x="851" y="851"/>
                </a:lnTo>
                <a:lnTo>
                  <a:pt x="851" y="1765"/>
                </a:lnTo>
                <a:cubicBezTo>
                  <a:pt x="851" y="3466"/>
                  <a:pt x="1607" y="5041"/>
                  <a:pt x="3120" y="5766"/>
                </a:cubicBezTo>
                <a:cubicBezTo>
                  <a:pt x="3309" y="5860"/>
                  <a:pt x="3340" y="6144"/>
                  <a:pt x="3340" y="6365"/>
                </a:cubicBezTo>
                <a:cubicBezTo>
                  <a:pt x="3340" y="6396"/>
                  <a:pt x="3309" y="6491"/>
                  <a:pt x="3340" y="6522"/>
                </a:cubicBezTo>
                <a:cubicBezTo>
                  <a:pt x="3309" y="6680"/>
                  <a:pt x="3214" y="6869"/>
                  <a:pt x="3120" y="6932"/>
                </a:cubicBezTo>
                <a:cubicBezTo>
                  <a:pt x="1607" y="7656"/>
                  <a:pt x="851" y="9232"/>
                  <a:pt x="851" y="10933"/>
                </a:cubicBezTo>
                <a:lnTo>
                  <a:pt x="851" y="11846"/>
                </a:lnTo>
                <a:lnTo>
                  <a:pt x="442" y="11846"/>
                </a:lnTo>
                <a:cubicBezTo>
                  <a:pt x="190" y="11846"/>
                  <a:pt x="1" y="12035"/>
                  <a:pt x="1" y="12287"/>
                </a:cubicBezTo>
                <a:cubicBezTo>
                  <a:pt x="1" y="12508"/>
                  <a:pt x="190" y="12697"/>
                  <a:pt x="442" y="12697"/>
                </a:cubicBezTo>
                <a:lnTo>
                  <a:pt x="8696" y="12697"/>
                </a:lnTo>
                <a:cubicBezTo>
                  <a:pt x="8948" y="12697"/>
                  <a:pt x="9137" y="12508"/>
                  <a:pt x="9137" y="12287"/>
                </a:cubicBezTo>
                <a:cubicBezTo>
                  <a:pt x="9137" y="12035"/>
                  <a:pt x="8948" y="11846"/>
                  <a:pt x="8696" y="11846"/>
                </a:cubicBezTo>
                <a:lnTo>
                  <a:pt x="8255" y="11846"/>
                </a:lnTo>
                <a:lnTo>
                  <a:pt x="8255" y="10933"/>
                </a:lnTo>
                <a:cubicBezTo>
                  <a:pt x="8255" y="9232"/>
                  <a:pt x="7530" y="7656"/>
                  <a:pt x="6018" y="6932"/>
                </a:cubicBezTo>
                <a:cubicBezTo>
                  <a:pt x="5892" y="6837"/>
                  <a:pt x="5829" y="6680"/>
                  <a:pt x="5798" y="6522"/>
                </a:cubicBezTo>
                <a:lnTo>
                  <a:pt x="5798" y="6365"/>
                </a:lnTo>
                <a:cubicBezTo>
                  <a:pt x="5798" y="6144"/>
                  <a:pt x="5861" y="5860"/>
                  <a:pt x="6018" y="5766"/>
                </a:cubicBezTo>
                <a:cubicBezTo>
                  <a:pt x="7530" y="5041"/>
                  <a:pt x="8255" y="3435"/>
                  <a:pt x="8255" y="1765"/>
                </a:cubicBezTo>
                <a:lnTo>
                  <a:pt x="8255" y="851"/>
                </a:lnTo>
                <a:lnTo>
                  <a:pt x="8696" y="851"/>
                </a:lnTo>
                <a:cubicBezTo>
                  <a:pt x="8948" y="851"/>
                  <a:pt x="9137" y="662"/>
                  <a:pt x="9137" y="410"/>
                </a:cubicBezTo>
                <a:cubicBezTo>
                  <a:pt x="9137" y="190"/>
                  <a:pt x="8948" y="1"/>
                  <a:pt x="869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3" name="Google Shape;13873;p65"/>
          <p:cNvSpPr txBox="1">
            <a:spLocks noGrp="1"/>
          </p:cNvSpPr>
          <p:nvPr>
            <p:ph type="title" idx="4294967295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4" name="Google Shape;13874;p65"/>
          <p:cNvSpPr txBox="1">
            <a:spLocks noGrp="1"/>
          </p:cNvSpPr>
          <p:nvPr>
            <p:ph type="title" idx="4294967295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5" name="Google Shape;13875;p65"/>
          <p:cNvSpPr/>
          <p:nvPr/>
        </p:nvSpPr>
        <p:spPr>
          <a:xfrm>
            <a:off x="4866545" y="1581240"/>
            <a:ext cx="353180" cy="314589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76" name="Google Shape;13876;p65"/>
          <p:cNvGrpSpPr/>
          <p:nvPr/>
        </p:nvGrpSpPr>
        <p:grpSpPr>
          <a:xfrm>
            <a:off x="4865594" y="2008353"/>
            <a:ext cx="354107" cy="355063"/>
            <a:chOff x="-28467625" y="2331750"/>
            <a:chExt cx="296150" cy="296950"/>
          </a:xfrm>
        </p:grpSpPr>
        <p:sp>
          <p:nvSpPr>
            <p:cNvPr id="13877" name="Google Shape;13877;p65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8" name="Google Shape;13878;p65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79" name="Google Shape;13879;p65"/>
          <p:cNvGrpSpPr/>
          <p:nvPr/>
        </p:nvGrpSpPr>
        <p:grpSpPr>
          <a:xfrm>
            <a:off x="4879719" y="2451434"/>
            <a:ext cx="325858" cy="351327"/>
            <a:chOff x="-28461325" y="2701925"/>
            <a:chExt cx="272525" cy="293825"/>
          </a:xfrm>
        </p:grpSpPr>
        <p:sp>
          <p:nvSpPr>
            <p:cNvPr id="13880" name="Google Shape;13880;p65"/>
            <p:cNvSpPr/>
            <p:nvPr/>
          </p:nvSpPr>
          <p:spPr>
            <a:xfrm>
              <a:off x="-28427475" y="2789200"/>
              <a:ext cx="54375" cy="80525"/>
            </a:xfrm>
            <a:custGeom>
              <a:avLst/>
              <a:gdLst/>
              <a:ahLst/>
              <a:cxnLst/>
              <a:rect l="l" t="t" r="r" b="b"/>
              <a:pathLst>
                <a:path w="2175" h="3221" extrusionOk="0">
                  <a:moveTo>
                    <a:pt x="1805" y="1"/>
                  </a:moveTo>
                  <a:cubicBezTo>
                    <a:pt x="1782" y="1"/>
                    <a:pt x="1758" y="3"/>
                    <a:pt x="1734" y="7"/>
                  </a:cubicBezTo>
                  <a:cubicBezTo>
                    <a:pt x="946" y="164"/>
                    <a:pt x="285" y="826"/>
                    <a:pt x="127" y="1645"/>
                  </a:cubicBezTo>
                  <a:cubicBezTo>
                    <a:pt x="1" y="2275"/>
                    <a:pt x="190" y="2811"/>
                    <a:pt x="348" y="3063"/>
                  </a:cubicBezTo>
                  <a:cubicBezTo>
                    <a:pt x="442" y="3189"/>
                    <a:pt x="537" y="3220"/>
                    <a:pt x="663" y="3220"/>
                  </a:cubicBezTo>
                  <a:cubicBezTo>
                    <a:pt x="694" y="3220"/>
                    <a:pt x="789" y="3220"/>
                    <a:pt x="820" y="3189"/>
                  </a:cubicBezTo>
                  <a:cubicBezTo>
                    <a:pt x="978" y="3126"/>
                    <a:pt x="1072" y="2874"/>
                    <a:pt x="946" y="2716"/>
                  </a:cubicBezTo>
                  <a:cubicBezTo>
                    <a:pt x="820" y="2527"/>
                    <a:pt x="726" y="2181"/>
                    <a:pt x="789" y="1740"/>
                  </a:cubicBezTo>
                  <a:cubicBezTo>
                    <a:pt x="883" y="1173"/>
                    <a:pt x="1356" y="763"/>
                    <a:pt x="1860" y="637"/>
                  </a:cubicBezTo>
                  <a:cubicBezTo>
                    <a:pt x="2049" y="605"/>
                    <a:pt x="2175" y="448"/>
                    <a:pt x="2112" y="227"/>
                  </a:cubicBezTo>
                  <a:cubicBezTo>
                    <a:pt x="2084" y="90"/>
                    <a:pt x="1961" y="1"/>
                    <a:pt x="1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1" name="Google Shape;13881;p65"/>
            <p:cNvSpPr/>
            <p:nvPr/>
          </p:nvSpPr>
          <p:spPr>
            <a:xfrm>
              <a:off x="-28362875" y="2824025"/>
              <a:ext cx="124475" cy="103200"/>
            </a:xfrm>
            <a:custGeom>
              <a:avLst/>
              <a:gdLst/>
              <a:ahLst/>
              <a:cxnLst/>
              <a:rect l="l" t="t" r="r" b="b"/>
              <a:pathLst>
                <a:path w="4979" h="4128" extrusionOk="0">
                  <a:moveTo>
                    <a:pt x="3434" y="693"/>
                  </a:moveTo>
                  <a:cubicBezTo>
                    <a:pt x="3844" y="693"/>
                    <a:pt x="4159" y="1008"/>
                    <a:pt x="4159" y="1418"/>
                  </a:cubicBezTo>
                  <a:cubicBezTo>
                    <a:pt x="4159" y="1922"/>
                    <a:pt x="3592" y="2394"/>
                    <a:pt x="2741" y="3056"/>
                  </a:cubicBezTo>
                  <a:cubicBezTo>
                    <a:pt x="2615" y="3151"/>
                    <a:pt x="2521" y="3214"/>
                    <a:pt x="2426" y="3340"/>
                  </a:cubicBezTo>
                  <a:cubicBezTo>
                    <a:pt x="2300" y="3245"/>
                    <a:pt x="2174" y="3182"/>
                    <a:pt x="2111" y="3056"/>
                  </a:cubicBezTo>
                  <a:cubicBezTo>
                    <a:pt x="1229" y="2394"/>
                    <a:pt x="694" y="1922"/>
                    <a:pt x="694" y="1418"/>
                  </a:cubicBezTo>
                  <a:cubicBezTo>
                    <a:pt x="694" y="977"/>
                    <a:pt x="1009" y="693"/>
                    <a:pt x="1387" y="693"/>
                  </a:cubicBezTo>
                  <a:cubicBezTo>
                    <a:pt x="1891" y="693"/>
                    <a:pt x="2111" y="1260"/>
                    <a:pt x="2111" y="1292"/>
                  </a:cubicBezTo>
                  <a:cubicBezTo>
                    <a:pt x="2143" y="1449"/>
                    <a:pt x="2269" y="1512"/>
                    <a:pt x="2426" y="1512"/>
                  </a:cubicBezTo>
                  <a:cubicBezTo>
                    <a:pt x="2584" y="1512"/>
                    <a:pt x="2678" y="1418"/>
                    <a:pt x="2741" y="1292"/>
                  </a:cubicBezTo>
                  <a:cubicBezTo>
                    <a:pt x="2741" y="1260"/>
                    <a:pt x="2930" y="693"/>
                    <a:pt x="3434" y="693"/>
                  </a:cubicBezTo>
                  <a:close/>
                  <a:moveTo>
                    <a:pt x="1387" y="0"/>
                  </a:moveTo>
                  <a:cubicBezTo>
                    <a:pt x="599" y="0"/>
                    <a:pt x="0" y="630"/>
                    <a:pt x="0" y="1418"/>
                  </a:cubicBezTo>
                  <a:cubicBezTo>
                    <a:pt x="0" y="2268"/>
                    <a:pt x="725" y="2835"/>
                    <a:pt x="1702" y="3623"/>
                  </a:cubicBezTo>
                  <a:cubicBezTo>
                    <a:pt x="1859" y="3718"/>
                    <a:pt x="2048" y="3875"/>
                    <a:pt x="2269" y="4033"/>
                  </a:cubicBezTo>
                  <a:cubicBezTo>
                    <a:pt x="2332" y="4064"/>
                    <a:pt x="2426" y="4127"/>
                    <a:pt x="2489" y="4127"/>
                  </a:cubicBezTo>
                  <a:cubicBezTo>
                    <a:pt x="2584" y="4127"/>
                    <a:pt x="2647" y="4064"/>
                    <a:pt x="2741" y="4033"/>
                  </a:cubicBezTo>
                  <a:cubicBezTo>
                    <a:pt x="2930" y="3875"/>
                    <a:pt x="3088" y="3718"/>
                    <a:pt x="3277" y="3623"/>
                  </a:cubicBezTo>
                  <a:cubicBezTo>
                    <a:pt x="4254" y="2835"/>
                    <a:pt x="4978" y="2268"/>
                    <a:pt x="4978" y="1418"/>
                  </a:cubicBezTo>
                  <a:cubicBezTo>
                    <a:pt x="4852" y="630"/>
                    <a:pt x="4222" y="0"/>
                    <a:pt x="3434" y="0"/>
                  </a:cubicBezTo>
                  <a:cubicBezTo>
                    <a:pt x="3056" y="0"/>
                    <a:pt x="2647" y="158"/>
                    <a:pt x="2426" y="504"/>
                  </a:cubicBezTo>
                  <a:cubicBezTo>
                    <a:pt x="2143" y="189"/>
                    <a:pt x="1796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2" name="Google Shape;13882;p65"/>
            <p:cNvSpPr/>
            <p:nvPr/>
          </p:nvSpPr>
          <p:spPr>
            <a:xfrm>
              <a:off x="-28461325" y="2701925"/>
              <a:ext cx="272525" cy="293825"/>
            </a:xfrm>
            <a:custGeom>
              <a:avLst/>
              <a:gdLst/>
              <a:ahLst/>
              <a:cxnLst/>
              <a:rect l="l" t="t" r="r" b="b"/>
              <a:pathLst>
                <a:path w="10901" h="11753" extrusionOk="0">
                  <a:moveTo>
                    <a:pt x="7845" y="2647"/>
                  </a:moveTo>
                  <a:cubicBezTo>
                    <a:pt x="9168" y="2647"/>
                    <a:pt x="10208" y="3781"/>
                    <a:pt x="10208" y="5136"/>
                  </a:cubicBezTo>
                  <a:cubicBezTo>
                    <a:pt x="10208" y="5577"/>
                    <a:pt x="10145" y="5924"/>
                    <a:pt x="9987" y="6239"/>
                  </a:cubicBezTo>
                  <a:lnTo>
                    <a:pt x="8034" y="10303"/>
                  </a:lnTo>
                  <a:cubicBezTo>
                    <a:pt x="7814" y="10807"/>
                    <a:pt x="7341" y="11090"/>
                    <a:pt x="6837" y="11090"/>
                  </a:cubicBezTo>
                  <a:cubicBezTo>
                    <a:pt x="6396" y="11090"/>
                    <a:pt x="6049" y="10901"/>
                    <a:pt x="5766" y="10555"/>
                  </a:cubicBezTo>
                  <a:cubicBezTo>
                    <a:pt x="5703" y="10460"/>
                    <a:pt x="5608" y="10429"/>
                    <a:pt x="5482" y="10429"/>
                  </a:cubicBezTo>
                  <a:cubicBezTo>
                    <a:pt x="5388" y="10429"/>
                    <a:pt x="5293" y="10460"/>
                    <a:pt x="5230" y="10555"/>
                  </a:cubicBezTo>
                  <a:cubicBezTo>
                    <a:pt x="4947" y="10901"/>
                    <a:pt x="4537" y="11090"/>
                    <a:pt x="4159" y="11090"/>
                  </a:cubicBezTo>
                  <a:cubicBezTo>
                    <a:pt x="3655" y="11090"/>
                    <a:pt x="3182" y="10775"/>
                    <a:pt x="2930" y="10303"/>
                  </a:cubicBezTo>
                  <a:lnTo>
                    <a:pt x="1008" y="6239"/>
                  </a:lnTo>
                  <a:cubicBezTo>
                    <a:pt x="851" y="5892"/>
                    <a:pt x="756" y="5546"/>
                    <a:pt x="756" y="5136"/>
                  </a:cubicBezTo>
                  <a:cubicBezTo>
                    <a:pt x="756" y="3781"/>
                    <a:pt x="1828" y="2647"/>
                    <a:pt x="3119" y="2647"/>
                  </a:cubicBezTo>
                  <a:cubicBezTo>
                    <a:pt x="3970" y="2647"/>
                    <a:pt x="4758" y="3120"/>
                    <a:pt x="5167" y="3876"/>
                  </a:cubicBezTo>
                  <a:cubicBezTo>
                    <a:pt x="5262" y="4002"/>
                    <a:pt x="5325" y="4033"/>
                    <a:pt x="5482" y="4033"/>
                  </a:cubicBezTo>
                  <a:cubicBezTo>
                    <a:pt x="5640" y="4033"/>
                    <a:pt x="5734" y="3970"/>
                    <a:pt x="5797" y="3876"/>
                  </a:cubicBezTo>
                  <a:cubicBezTo>
                    <a:pt x="6238" y="3120"/>
                    <a:pt x="7026" y="2647"/>
                    <a:pt x="7845" y="2647"/>
                  </a:cubicBezTo>
                  <a:close/>
                  <a:moveTo>
                    <a:pt x="6774" y="1"/>
                  </a:moveTo>
                  <a:cubicBezTo>
                    <a:pt x="5829" y="1"/>
                    <a:pt x="5104" y="788"/>
                    <a:pt x="5104" y="1734"/>
                  </a:cubicBezTo>
                  <a:lnTo>
                    <a:pt x="5104" y="2773"/>
                  </a:lnTo>
                  <a:cubicBezTo>
                    <a:pt x="4537" y="2301"/>
                    <a:pt x="3844" y="1986"/>
                    <a:pt x="3088" y="1986"/>
                  </a:cubicBezTo>
                  <a:cubicBezTo>
                    <a:pt x="1386" y="1986"/>
                    <a:pt x="0" y="3403"/>
                    <a:pt x="0" y="5136"/>
                  </a:cubicBezTo>
                  <a:cubicBezTo>
                    <a:pt x="0" y="5609"/>
                    <a:pt x="126" y="6081"/>
                    <a:pt x="315" y="6522"/>
                  </a:cubicBezTo>
                  <a:lnTo>
                    <a:pt x="2269" y="10586"/>
                  </a:lnTo>
                  <a:cubicBezTo>
                    <a:pt x="2615" y="11343"/>
                    <a:pt x="3308" y="11752"/>
                    <a:pt x="4096" y="11752"/>
                  </a:cubicBezTo>
                  <a:cubicBezTo>
                    <a:pt x="4632" y="11752"/>
                    <a:pt x="5104" y="11563"/>
                    <a:pt x="5451" y="11248"/>
                  </a:cubicBezTo>
                  <a:cubicBezTo>
                    <a:pt x="5797" y="11563"/>
                    <a:pt x="6270" y="11752"/>
                    <a:pt x="6774" y="11752"/>
                  </a:cubicBezTo>
                  <a:cubicBezTo>
                    <a:pt x="7561" y="11752"/>
                    <a:pt x="8286" y="11280"/>
                    <a:pt x="8633" y="10586"/>
                  </a:cubicBezTo>
                  <a:lnTo>
                    <a:pt x="10554" y="6522"/>
                  </a:lnTo>
                  <a:cubicBezTo>
                    <a:pt x="10775" y="6081"/>
                    <a:pt x="10901" y="5609"/>
                    <a:pt x="10901" y="5136"/>
                  </a:cubicBezTo>
                  <a:cubicBezTo>
                    <a:pt x="10869" y="3466"/>
                    <a:pt x="9515" y="1986"/>
                    <a:pt x="7814" y="1986"/>
                  </a:cubicBezTo>
                  <a:cubicBezTo>
                    <a:pt x="7057" y="1986"/>
                    <a:pt x="6364" y="2269"/>
                    <a:pt x="5797" y="2773"/>
                  </a:cubicBezTo>
                  <a:lnTo>
                    <a:pt x="5797" y="1734"/>
                  </a:lnTo>
                  <a:cubicBezTo>
                    <a:pt x="5797" y="1135"/>
                    <a:pt x="6238" y="694"/>
                    <a:pt x="6774" y="694"/>
                  </a:cubicBezTo>
                  <a:cubicBezTo>
                    <a:pt x="6994" y="694"/>
                    <a:pt x="7152" y="536"/>
                    <a:pt x="7152" y="347"/>
                  </a:cubicBezTo>
                  <a:cubicBezTo>
                    <a:pt x="7152" y="158"/>
                    <a:pt x="6994" y="1"/>
                    <a:pt x="67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3" name="Google Shape;13883;p65"/>
          <p:cNvGrpSpPr/>
          <p:nvPr/>
        </p:nvGrpSpPr>
        <p:grpSpPr>
          <a:xfrm>
            <a:off x="7103910" y="1625071"/>
            <a:ext cx="354107" cy="226974"/>
            <a:chOff x="-26585200" y="2025375"/>
            <a:chExt cx="296150" cy="189825"/>
          </a:xfrm>
        </p:grpSpPr>
        <p:sp>
          <p:nvSpPr>
            <p:cNvPr id="13884" name="Google Shape;13884;p65"/>
            <p:cNvSpPr/>
            <p:nvPr/>
          </p:nvSpPr>
          <p:spPr>
            <a:xfrm>
              <a:off x="-26340250" y="2127750"/>
              <a:ext cx="51200" cy="70125"/>
            </a:xfrm>
            <a:custGeom>
              <a:avLst/>
              <a:gdLst/>
              <a:ahLst/>
              <a:cxnLst/>
              <a:rect l="l" t="t" r="r" b="b"/>
              <a:pathLst>
                <a:path w="2048" h="2805" extrusionOk="0">
                  <a:moveTo>
                    <a:pt x="1008" y="977"/>
                  </a:moveTo>
                  <a:cubicBezTo>
                    <a:pt x="1229" y="1324"/>
                    <a:pt x="1386" y="1608"/>
                    <a:pt x="1386" y="1734"/>
                  </a:cubicBezTo>
                  <a:cubicBezTo>
                    <a:pt x="1323" y="1923"/>
                    <a:pt x="1166" y="2080"/>
                    <a:pt x="1008" y="2080"/>
                  </a:cubicBezTo>
                  <a:cubicBezTo>
                    <a:pt x="819" y="2080"/>
                    <a:pt x="662" y="1923"/>
                    <a:pt x="662" y="1734"/>
                  </a:cubicBezTo>
                  <a:cubicBezTo>
                    <a:pt x="662" y="1608"/>
                    <a:pt x="819" y="1324"/>
                    <a:pt x="1008" y="977"/>
                  </a:cubicBezTo>
                  <a:close/>
                  <a:moveTo>
                    <a:pt x="1008" y="1"/>
                  </a:moveTo>
                  <a:cubicBezTo>
                    <a:pt x="914" y="1"/>
                    <a:pt x="788" y="32"/>
                    <a:pt x="756" y="158"/>
                  </a:cubicBezTo>
                  <a:cubicBezTo>
                    <a:pt x="756" y="158"/>
                    <a:pt x="536" y="442"/>
                    <a:pt x="378" y="757"/>
                  </a:cubicBezTo>
                  <a:cubicBezTo>
                    <a:pt x="32" y="1324"/>
                    <a:pt x="0" y="1608"/>
                    <a:pt x="0" y="1765"/>
                  </a:cubicBezTo>
                  <a:cubicBezTo>
                    <a:pt x="0" y="2364"/>
                    <a:pt x="473" y="2805"/>
                    <a:pt x="1008" y="2805"/>
                  </a:cubicBezTo>
                  <a:cubicBezTo>
                    <a:pt x="1607" y="2805"/>
                    <a:pt x="2048" y="2332"/>
                    <a:pt x="2048" y="1765"/>
                  </a:cubicBezTo>
                  <a:cubicBezTo>
                    <a:pt x="2048" y="1608"/>
                    <a:pt x="2016" y="1387"/>
                    <a:pt x="1638" y="757"/>
                  </a:cubicBezTo>
                  <a:cubicBezTo>
                    <a:pt x="1449" y="442"/>
                    <a:pt x="1292" y="158"/>
                    <a:pt x="1292" y="158"/>
                  </a:cubicBezTo>
                  <a:cubicBezTo>
                    <a:pt x="1229" y="64"/>
                    <a:pt x="1134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5" name="Google Shape;13885;p65"/>
            <p:cNvSpPr/>
            <p:nvPr/>
          </p:nvSpPr>
          <p:spPr>
            <a:xfrm>
              <a:off x="-26585200" y="2025375"/>
              <a:ext cx="295375" cy="189825"/>
            </a:xfrm>
            <a:custGeom>
              <a:avLst/>
              <a:gdLst/>
              <a:ahLst/>
              <a:cxnLst/>
              <a:rect l="l" t="t" r="r" b="b"/>
              <a:pathLst>
                <a:path w="11815" h="7593" extrusionOk="0">
                  <a:moveTo>
                    <a:pt x="10775" y="2016"/>
                  </a:moveTo>
                  <a:cubicBezTo>
                    <a:pt x="10964" y="2016"/>
                    <a:pt x="11121" y="2174"/>
                    <a:pt x="11121" y="2363"/>
                  </a:cubicBezTo>
                  <a:cubicBezTo>
                    <a:pt x="11121" y="2552"/>
                    <a:pt x="10964" y="2710"/>
                    <a:pt x="10775" y="2710"/>
                  </a:cubicBezTo>
                  <a:lnTo>
                    <a:pt x="9830" y="2710"/>
                  </a:lnTo>
                  <a:lnTo>
                    <a:pt x="9987" y="2016"/>
                  </a:lnTo>
                  <a:close/>
                  <a:moveTo>
                    <a:pt x="6238" y="693"/>
                  </a:moveTo>
                  <a:cubicBezTo>
                    <a:pt x="6081" y="1103"/>
                    <a:pt x="5734" y="1418"/>
                    <a:pt x="5261" y="1418"/>
                  </a:cubicBezTo>
                  <a:lnTo>
                    <a:pt x="3875" y="1418"/>
                  </a:lnTo>
                  <a:cubicBezTo>
                    <a:pt x="3686" y="1418"/>
                    <a:pt x="3529" y="1575"/>
                    <a:pt x="3529" y="1764"/>
                  </a:cubicBezTo>
                  <a:cubicBezTo>
                    <a:pt x="3529" y="1953"/>
                    <a:pt x="3686" y="2111"/>
                    <a:pt x="3875" y="2111"/>
                  </a:cubicBezTo>
                  <a:lnTo>
                    <a:pt x="9326" y="2111"/>
                  </a:lnTo>
                  <a:lnTo>
                    <a:pt x="9168" y="2836"/>
                  </a:lnTo>
                  <a:lnTo>
                    <a:pt x="5923" y="2836"/>
                  </a:lnTo>
                  <a:lnTo>
                    <a:pt x="5923" y="2710"/>
                  </a:lnTo>
                  <a:cubicBezTo>
                    <a:pt x="5734" y="2710"/>
                    <a:pt x="5576" y="2867"/>
                    <a:pt x="5576" y="3056"/>
                  </a:cubicBezTo>
                  <a:cubicBezTo>
                    <a:pt x="5576" y="3277"/>
                    <a:pt x="5734" y="3434"/>
                    <a:pt x="5923" y="3434"/>
                  </a:cubicBezTo>
                  <a:lnTo>
                    <a:pt x="8034" y="3434"/>
                  </a:lnTo>
                  <a:cubicBezTo>
                    <a:pt x="8223" y="3434"/>
                    <a:pt x="8380" y="3592"/>
                    <a:pt x="8380" y="3781"/>
                  </a:cubicBezTo>
                  <a:cubicBezTo>
                    <a:pt x="8380" y="3970"/>
                    <a:pt x="8223" y="4127"/>
                    <a:pt x="8034" y="4127"/>
                  </a:cubicBezTo>
                  <a:lnTo>
                    <a:pt x="5923" y="4127"/>
                  </a:lnTo>
                  <a:cubicBezTo>
                    <a:pt x="5734" y="4127"/>
                    <a:pt x="5576" y="4285"/>
                    <a:pt x="5576" y="4474"/>
                  </a:cubicBezTo>
                  <a:cubicBezTo>
                    <a:pt x="5576" y="4694"/>
                    <a:pt x="5734" y="4852"/>
                    <a:pt x="5923" y="4852"/>
                  </a:cubicBezTo>
                  <a:lnTo>
                    <a:pt x="7309" y="4852"/>
                  </a:lnTo>
                  <a:cubicBezTo>
                    <a:pt x="7498" y="4852"/>
                    <a:pt x="7656" y="5009"/>
                    <a:pt x="7656" y="5198"/>
                  </a:cubicBezTo>
                  <a:cubicBezTo>
                    <a:pt x="7656" y="5388"/>
                    <a:pt x="7498" y="5545"/>
                    <a:pt x="7309" y="5545"/>
                  </a:cubicBezTo>
                  <a:lnTo>
                    <a:pt x="5923" y="5545"/>
                  </a:lnTo>
                  <a:cubicBezTo>
                    <a:pt x="5734" y="5545"/>
                    <a:pt x="5576" y="5703"/>
                    <a:pt x="5576" y="5892"/>
                  </a:cubicBezTo>
                  <a:cubicBezTo>
                    <a:pt x="5576" y="6112"/>
                    <a:pt x="5734" y="6270"/>
                    <a:pt x="5923" y="6270"/>
                  </a:cubicBezTo>
                  <a:lnTo>
                    <a:pt x="6648" y="6270"/>
                  </a:lnTo>
                  <a:cubicBezTo>
                    <a:pt x="6837" y="6270"/>
                    <a:pt x="6994" y="6427"/>
                    <a:pt x="6994" y="6616"/>
                  </a:cubicBezTo>
                  <a:cubicBezTo>
                    <a:pt x="6994" y="6805"/>
                    <a:pt x="6837" y="6963"/>
                    <a:pt x="6648" y="6963"/>
                  </a:cubicBezTo>
                  <a:lnTo>
                    <a:pt x="3151" y="6963"/>
                  </a:lnTo>
                  <a:cubicBezTo>
                    <a:pt x="1796" y="6963"/>
                    <a:pt x="693" y="5860"/>
                    <a:pt x="693" y="4537"/>
                  </a:cubicBezTo>
                  <a:lnTo>
                    <a:pt x="693" y="3151"/>
                  </a:lnTo>
                  <a:cubicBezTo>
                    <a:pt x="693" y="1796"/>
                    <a:pt x="1796" y="693"/>
                    <a:pt x="3151" y="693"/>
                  </a:cubicBezTo>
                  <a:close/>
                  <a:moveTo>
                    <a:pt x="3088" y="0"/>
                  </a:moveTo>
                  <a:cubicBezTo>
                    <a:pt x="1355" y="0"/>
                    <a:pt x="0" y="1418"/>
                    <a:pt x="0" y="3119"/>
                  </a:cubicBezTo>
                  <a:lnTo>
                    <a:pt x="0" y="4474"/>
                  </a:lnTo>
                  <a:cubicBezTo>
                    <a:pt x="0" y="6207"/>
                    <a:pt x="1418" y="7593"/>
                    <a:pt x="3088" y="7593"/>
                  </a:cubicBezTo>
                  <a:lnTo>
                    <a:pt x="6616" y="7593"/>
                  </a:lnTo>
                  <a:cubicBezTo>
                    <a:pt x="7183" y="7593"/>
                    <a:pt x="7624" y="7120"/>
                    <a:pt x="7624" y="6585"/>
                  </a:cubicBezTo>
                  <a:cubicBezTo>
                    <a:pt x="7624" y="6459"/>
                    <a:pt x="7593" y="6301"/>
                    <a:pt x="7561" y="6175"/>
                  </a:cubicBezTo>
                  <a:cubicBezTo>
                    <a:pt x="7971" y="6049"/>
                    <a:pt x="8317" y="5671"/>
                    <a:pt x="8317" y="5198"/>
                  </a:cubicBezTo>
                  <a:cubicBezTo>
                    <a:pt x="8317" y="5072"/>
                    <a:pt x="8254" y="4915"/>
                    <a:pt x="8223" y="4789"/>
                  </a:cubicBezTo>
                  <a:cubicBezTo>
                    <a:pt x="8664" y="4694"/>
                    <a:pt x="8979" y="4285"/>
                    <a:pt x="8979" y="3812"/>
                  </a:cubicBezTo>
                  <a:cubicBezTo>
                    <a:pt x="8979" y="3686"/>
                    <a:pt x="8948" y="3592"/>
                    <a:pt x="8884" y="3466"/>
                  </a:cubicBezTo>
                  <a:lnTo>
                    <a:pt x="9389" y="3403"/>
                  </a:lnTo>
                  <a:lnTo>
                    <a:pt x="10775" y="3403"/>
                  </a:lnTo>
                  <a:cubicBezTo>
                    <a:pt x="11373" y="3403"/>
                    <a:pt x="11814" y="2930"/>
                    <a:pt x="11814" y="2395"/>
                  </a:cubicBezTo>
                  <a:cubicBezTo>
                    <a:pt x="11814" y="1796"/>
                    <a:pt x="11342" y="1386"/>
                    <a:pt x="10775" y="1386"/>
                  </a:cubicBezTo>
                  <a:lnTo>
                    <a:pt x="6616" y="1386"/>
                  </a:lnTo>
                  <a:cubicBezTo>
                    <a:pt x="6837" y="1103"/>
                    <a:pt x="6963" y="693"/>
                    <a:pt x="6963" y="347"/>
                  </a:cubicBezTo>
                  <a:cubicBezTo>
                    <a:pt x="6963" y="158"/>
                    <a:pt x="6805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6" name="Google Shape;13886;p65"/>
            <p:cNvSpPr/>
            <p:nvPr/>
          </p:nvSpPr>
          <p:spPr>
            <a:xfrm>
              <a:off x="-26480450" y="20931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7" name="Google Shape;13887;p65"/>
            <p:cNvSpPr/>
            <p:nvPr/>
          </p:nvSpPr>
          <p:spPr>
            <a:xfrm>
              <a:off x="-26480450" y="2127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8" name="Google Shape;13888;p65"/>
            <p:cNvSpPr/>
            <p:nvPr/>
          </p:nvSpPr>
          <p:spPr>
            <a:xfrm>
              <a:off x="-26480450" y="2162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9" name="Google Shape;13889;p65"/>
          <p:cNvGrpSpPr/>
          <p:nvPr/>
        </p:nvGrpSpPr>
        <p:grpSpPr>
          <a:xfrm>
            <a:off x="7104373" y="2009294"/>
            <a:ext cx="353180" cy="353180"/>
            <a:chOff x="-26584425" y="2340425"/>
            <a:chExt cx="295375" cy="295375"/>
          </a:xfrm>
        </p:grpSpPr>
        <p:sp>
          <p:nvSpPr>
            <p:cNvPr id="13890" name="Google Shape;13890;p65"/>
            <p:cNvSpPr/>
            <p:nvPr/>
          </p:nvSpPr>
          <p:spPr>
            <a:xfrm>
              <a:off x="-26462350" y="2463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31"/>
                  </a:moveTo>
                  <a:cubicBezTo>
                    <a:pt x="1230" y="631"/>
                    <a:pt x="1387" y="788"/>
                    <a:pt x="1387" y="977"/>
                  </a:cubicBezTo>
                  <a:cubicBezTo>
                    <a:pt x="1324" y="1230"/>
                    <a:pt x="1167" y="1356"/>
                    <a:pt x="1009" y="1356"/>
                  </a:cubicBezTo>
                  <a:cubicBezTo>
                    <a:pt x="820" y="1356"/>
                    <a:pt x="662" y="1198"/>
                    <a:pt x="662" y="977"/>
                  </a:cubicBezTo>
                  <a:cubicBezTo>
                    <a:pt x="662" y="788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1" name="Google Shape;13891;p65"/>
            <p:cNvSpPr/>
            <p:nvPr/>
          </p:nvSpPr>
          <p:spPr>
            <a:xfrm>
              <a:off x="-26500150" y="2376650"/>
              <a:ext cx="121325" cy="75175"/>
            </a:xfrm>
            <a:custGeom>
              <a:avLst/>
              <a:gdLst/>
              <a:ahLst/>
              <a:cxnLst/>
              <a:rect l="l" t="t" r="r" b="b"/>
              <a:pathLst>
                <a:path w="4853" h="3007" extrusionOk="0">
                  <a:moveTo>
                    <a:pt x="2521" y="662"/>
                  </a:moveTo>
                  <a:cubicBezTo>
                    <a:pt x="3088" y="662"/>
                    <a:pt x="3592" y="788"/>
                    <a:pt x="4065" y="977"/>
                  </a:cubicBezTo>
                  <a:lnTo>
                    <a:pt x="3403" y="2206"/>
                  </a:lnTo>
                  <a:cubicBezTo>
                    <a:pt x="3120" y="2080"/>
                    <a:pt x="2836" y="2048"/>
                    <a:pt x="2553" y="2048"/>
                  </a:cubicBezTo>
                  <a:cubicBezTo>
                    <a:pt x="2206" y="2048"/>
                    <a:pt x="1954" y="2080"/>
                    <a:pt x="1670" y="2206"/>
                  </a:cubicBezTo>
                  <a:lnTo>
                    <a:pt x="1009" y="977"/>
                  </a:lnTo>
                  <a:cubicBezTo>
                    <a:pt x="1481" y="788"/>
                    <a:pt x="1985" y="662"/>
                    <a:pt x="2521" y="662"/>
                  </a:cubicBezTo>
                  <a:close/>
                  <a:moveTo>
                    <a:pt x="2458" y="0"/>
                  </a:moveTo>
                  <a:cubicBezTo>
                    <a:pt x="1702" y="0"/>
                    <a:pt x="914" y="189"/>
                    <a:pt x="253" y="567"/>
                  </a:cubicBezTo>
                  <a:cubicBezTo>
                    <a:pt x="95" y="630"/>
                    <a:pt x="1" y="882"/>
                    <a:pt x="127" y="1040"/>
                  </a:cubicBezTo>
                  <a:lnTo>
                    <a:pt x="1198" y="2836"/>
                  </a:lnTo>
                  <a:cubicBezTo>
                    <a:pt x="1229" y="2930"/>
                    <a:pt x="1324" y="2993"/>
                    <a:pt x="1387" y="2993"/>
                  </a:cubicBezTo>
                  <a:cubicBezTo>
                    <a:pt x="1415" y="3003"/>
                    <a:pt x="1442" y="3006"/>
                    <a:pt x="1470" y="3006"/>
                  </a:cubicBezTo>
                  <a:cubicBezTo>
                    <a:pt x="1537" y="3006"/>
                    <a:pt x="1604" y="2984"/>
                    <a:pt x="1670" y="2962"/>
                  </a:cubicBezTo>
                  <a:cubicBezTo>
                    <a:pt x="1891" y="2804"/>
                    <a:pt x="2206" y="2710"/>
                    <a:pt x="2490" y="2710"/>
                  </a:cubicBezTo>
                  <a:cubicBezTo>
                    <a:pt x="2773" y="2710"/>
                    <a:pt x="3088" y="2804"/>
                    <a:pt x="3309" y="2962"/>
                  </a:cubicBezTo>
                  <a:cubicBezTo>
                    <a:pt x="3372" y="2993"/>
                    <a:pt x="3435" y="2993"/>
                    <a:pt x="3466" y="2993"/>
                  </a:cubicBezTo>
                  <a:lnTo>
                    <a:pt x="3561" y="2993"/>
                  </a:lnTo>
                  <a:cubicBezTo>
                    <a:pt x="3624" y="2962"/>
                    <a:pt x="3718" y="2930"/>
                    <a:pt x="3750" y="2836"/>
                  </a:cubicBezTo>
                  <a:lnTo>
                    <a:pt x="4789" y="1040"/>
                  </a:lnTo>
                  <a:cubicBezTo>
                    <a:pt x="4852" y="882"/>
                    <a:pt x="4821" y="630"/>
                    <a:pt x="4663" y="567"/>
                  </a:cubicBezTo>
                  <a:cubicBezTo>
                    <a:pt x="4002" y="189"/>
                    <a:pt x="3246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2" name="Google Shape;13892;p65"/>
            <p:cNvSpPr/>
            <p:nvPr/>
          </p:nvSpPr>
          <p:spPr>
            <a:xfrm>
              <a:off x="-26549775" y="2480750"/>
              <a:ext cx="95325" cy="105425"/>
            </a:xfrm>
            <a:custGeom>
              <a:avLst/>
              <a:gdLst/>
              <a:ahLst/>
              <a:cxnLst/>
              <a:rect l="l" t="t" r="r" b="b"/>
              <a:pathLst>
                <a:path w="3813" h="4217" extrusionOk="0">
                  <a:moveTo>
                    <a:pt x="2080" y="688"/>
                  </a:moveTo>
                  <a:cubicBezTo>
                    <a:pt x="2143" y="1287"/>
                    <a:pt x="2458" y="1791"/>
                    <a:pt x="2931" y="2169"/>
                  </a:cubicBezTo>
                  <a:lnTo>
                    <a:pt x="2238" y="3397"/>
                  </a:lnTo>
                  <a:cubicBezTo>
                    <a:pt x="1387" y="2767"/>
                    <a:pt x="820" y="1791"/>
                    <a:pt x="694" y="720"/>
                  </a:cubicBezTo>
                  <a:lnTo>
                    <a:pt x="2080" y="688"/>
                  </a:lnTo>
                  <a:close/>
                  <a:moveTo>
                    <a:pt x="2503" y="0"/>
                  </a:moveTo>
                  <a:cubicBezTo>
                    <a:pt x="2479" y="0"/>
                    <a:pt x="2454" y="8"/>
                    <a:pt x="2427" y="26"/>
                  </a:cubicBezTo>
                  <a:lnTo>
                    <a:pt x="347" y="58"/>
                  </a:lnTo>
                  <a:cubicBezTo>
                    <a:pt x="158" y="58"/>
                    <a:pt x="1" y="215"/>
                    <a:pt x="1" y="405"/>
                  </a:cubicBezTo>
                  <a:cubicBezTo>
                    <a:pt x="1" y="1192"/>
                    <a:pt x="221" y="1948"/>
                    <a:pt x="631" y="2610"/>
                  </a:cubicBezTo>
                  <a:cubicBezTo>
                    <a:pt x="1009" y="3240"/>
                    <a:pt x="1513" y="3807"/>
                    <a:pt x="2206" y="4185"/>
                  </a:cubicBezTo>
                  <a:cubicBezTo>
                    <a:pt x="2238" y="4217"/>
                    <a:pt x="2301" y="4217"/>
                    <a:pt x="2395" y="4217"/>
                  </a:cubicBezTo>
                  <a:lnTo>
                    <a:pt x="2458" y="4217"/>
                  </a:lnTo>
                  <a:cubicBezTo>
                    <a:pt x="2553" y="4185"/>
                    <a:pt x="2616" y="4154"/>
                    <a:pt x="2679" y="4059"/>
                  </a:cubicBezTo>
                  <a:lnTo>
                    <a:pt x="3718" y="2295"/>
                  </a:lnTo>
                  <a:cubicBezTo>
                    <a:pt x="3813" y="2106"/>
                    <a:pt x="3781" y="1917"/>
                    <a:pt x="3624" y="1791"/>
                  </a:cubicBezTo>
                  <a:cubicBezTo>
                    <a:pt x="3088" y="1476"/>
                    <a:pt x="2773" y="909"/>
                    <a:pt x="2773" y="342"/>
                  </a:cubicBezTo>
                  <a:cubicBezTo>
                    <a:pt x="2773" y="247"/>
                    <a:pt x="2742" y="121"/>
                    <a:pt x="2679" y="89"/>
                  </a:cubicBezTo>
                  <a:cubicBezTo>
                    <a:pt x="2612" y="45"/>
                    <a:pt x="2561" y="0"/>
                    <a:pt x="25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3" name="Google Shape;13893;p65"/>
            <p:cNvSpPr/>
            <p:nvPr/>
          </p:nvSpPr>
          <p:spPr>
            <a:xfrm>
              <a:off x="-26421375" y="2481400"/>
              <a:ext cx="96900" cy="104000"/>
            </a:xfrm>
            <a:custGeom>
              <a:avLst/>
              <a:gdLst/>
              <a:ahLst/>
              <a:cxnLst/>
              <a:rect l="l" t="t" r="r" b="b"/>
              <a:pathLst>
                <a:path w="3876" h="4160" extrusionOk="0">
                  <a:moveTo>
                    <a:pt x="1796" y="694"/>
                  </a:moveTo>
                  <a:lnTo>
                    <a:pt x="3151" y="725"/>
                  </a:lnTo>
                  <a:cubicBezTo>
                    <a:pt x="3056" y="1765"/>
                    <a:pt x="2489" y="2741"/>
                    <a:pt x="1638" y="3371"/>
                  </a:cubicBezTo>
                  <a:lnTo>
                    <a:pt x="914" y="2206"/>
                  </a:lnTo>
                  <a:cubicBezTo>
                    <a:pt x="1386" y="1796"/>
                    <a:pt x="1701" y="1292"/>
                    <a:pt x="1796" y="694"/>
                  </a:cubicBezTo>
                  <a:close/>
                  <a:moveTo>
                    <a:pt x="1418" y="0"/>
                  </a:moveTo>
                  <a:cubicBezTo>
                    <a:pt x="1355" y="0"/>
                    <a:pt x="1229" y="32"/>
                    <a:pt x="1197" y="63"/>
                  </a:cubicBezTo>
                  <a:cubicBezTo>
                    <a:pt x="1103" y="158"/>
                    <a:pt x="1071" y="221"/>
                    <a:pt x="1071" y="316"/>
                  </a:cubicBezTo>
                  <a:cubicBezTo>
                    <a:pt x="1071" y="883"/>
                    <a:pt x="756" y="1450"/>
                    <a:pt x="252" y="1765"/>
                  </a:cubicBezTo>
                  <a:cubicBezTo>
                    <a:pt x="95" y="1891"/>
                    <a:pt x="0" y="2080"/>
                    <a:pt x="126" y="2237"/>
                  </a:cubicBezTo>
                  <a:lnTo>
                    <a:pt x="1197" y="4002"/>
                  </a:lnTo>
                  <a:cubicBezTo>
                    <a:pt x="1229" y="4065"/>
                    <a:pt x="1323" y="4128"/>
                    <a:pt x="1386" y="4159"/>
                  </a:cubicBezTo>
                  <a:lnTo>
                    <a:pt x="1481" y="4159"/>
                  </a:lnTo>
                  <a:cubicBezTo>
                    <a:pt x="1544" y="4159"/>
                    <a:pt x="1575" y="4159"/>
                    <a:pt x="1670" y="4128"/>
                  </a:cubicBezTo>
                  <a:cubicBezTo>
                    <a:pt x="2300" y="3718"/>
                    <a:pt x="2836" y="3182"/>
                    <a:pt x="3245" y="2552"/>
                  </a:cubicBezTo>
                  <a:cubicBezTo>
                    <a:pt x="3623" y="1891"/>
                    <a:pt x="3844" y="1135"/>
                    <a:pt x="3875" y="347"/>
                  </a:cubicBezTo>
                  <a:cubicBezTo>
                    <a:pt x="3875" y="189"/>
                    <a:pt x="3718" y="32"/>
                    <a:pt x="3529" y="32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4" name="Google Shape;13894;p65"/>
            <p:cNvSpPr/>
            <p:nvPr/>
          </p:nvSpPr>
          <p:spPr>
            <a:xfrm>
              <a:off x="-26584425" y="23404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5861" y="693"/>
                  </a:moveTo>
                  <a:cubicBezTo>
                    <a:pt x="7247" y="693"/>
                    <a:pt x="8570" y="1260"/>
                    <a:pt x="9578" y="2237"/>
                  </a:cubicBezTo>
                  <a:cubicBezTo>
                    <a:pt x="10555" y="3214"/>
                    <a:pt x="11090" y="4537"/>
                    <a:pt x="11090" y="5955"/>
                  </a:cubicBezTo>
                  <a:cubicBezTo>
                    <a:pt x="11090" y="7309"/>
                    <a:pt x="10586" y="8632"/>
                    <a:pt x="9578" y="9641"/>
                  </a:cubicBezTo>
                  <a:cubicBezTo>
                    <a:pt x="8570" y="10617"/>
                    <a:pt x="7278" y="11184"/>
                    <a:pt x="5861" y="11184"/>
                  </a:cubicBezTo>
                  <a:cubicBezTo>
                    <a:pt x="4474" y="11184"/>
                    <a:pt x="3151" y="10617"/>
                    <a:pt x="2174" y="9641"/>
                  </a:cubicBezTo>
                  <a:cubicBezTo>
                    <a:pt x="1166" y="8664"/>
                    <a:pt x="631" y="7372"/>
                    <a:pt x="631" y="5955"/>
                  </a:cubicBezTo>
                  <a:cubicBezTo>
                    <a:pt x="631" y="4568"/>
                    <a:pt x="1166" y="3214"/>
                    <a:pt x="2174" y="2237"/>
                  </a:cubicBezTo>
                  <a:cubicBezTo>
                    <a:pt x="3151" y="1260"/>
                    <a:pt x="4443" y="693"/>
                    <a:pt x="5861" y="693"/>
                  </a:cubicBezTo>
                  <a:close/>
                  <a:moveTo>
                    <a:pt x="5892" y="0"/>
                  </a:moveTo>
                  <a:cubicBezTo>
                    <a:pt x="4317" y="0"/>
                    <a:pt x="2836" y="630"/>
                    <a:pt x="1733" y="1733"/>
                  </a:cubicBezTo>
                  <a:cubicBezTo>
                    <a:pt x="631" y="2836"/>
                    <a:pt x="1" y="4316"/>
                    <a:pt x="1" y="5891"/>
                  </a:cubicBezTo>
                  <a:cubicBezTo>
                    <a:pt x="1" y="7467"/>
                    <a:pt x="631" y="8979"/>
                    <a:pt x="1733" y="10082"/>
                  </a:cubicBezTo>
                  <a:cubicBezTo>
                    <a:pt x="2836" y="11184"/>
                    <a:pt x="4317" y="11814"/>
                    <a:pt x="5892" y="11814"/>
                  </a:cubicBezTo>
                  <a:cubicBezTo>
                    <a:pt x="7467" y="11814"/>
                    <a:pt x="8980" y="11184"/>
                    <a:pt x="10082" y="10082"/>
                  </a:cubicBezTo>
                  <a:cubicBezTo>
                    <a:pt x="11185" y="8979"/>
                    <a:pt x="11815" y="7467"/>
                    <a:pt x="11815" y="5891"/>
                  </a:cubicBezTo>
                  <a:cubicBezTo>
                    <a:pt x="11815" y="4379"/>
                    <a:pt x="11185" y="2867"/>
                    <a:pt x="10082" y="1733"/>
                  </a:cubicBezTo>
                  <a:cubicBezTo>
                    <a:pt x="8980" y="630"/>
                    <a:pt x="7467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5" name="Google Shape;13895;p65"/>
          <p:cNvGrpSpPr/>
          <p:nvPr/>
        </p:nvGrpSpPr>
        <p:grpSpPr>
          <a:xfrm>
            <a:off x="7099202" y="2450388"/>
            <a:ext cx="363523" cy="353419"/>
            <a:chOff x="-26585200" y="2710400"/>
            <a:chExt cx="304025" cy="295575"/>
          </a:xfrm>
        </p:grpSpPr>
        <p:sp>
          <p:nvSpPr>
            <p:cNvPr id="13896" name="Google Shape;13896;p65"/>
            <p:cNvSpPr/>
            <p:nvPr/>
          </p:nvSpPr>
          <p:spPr>
            <a:xfrm>
              <a:off x="-26585200" y="2710400"/>
              <a:ext cx="304025" cy="295575"/>
            </a:xfrm>
            <a:custGeom>
              <a:avLst/>
              <a:gdLst/>
              <a:ahLst/>
              <a:cxnLst/>
              <a:rect l="l" t="t" r="r" b="b"/>
              <a:pathLst>
                <a:path w="12161" h="11823" extrusionOk="0">
                  <a:moveTo>
                    <a:pt x="8711" y="717"/>
                  </a:moveTo>
                  <a:cubicBezTo>
                    <a:pt x="9333" y="717"/>
                    <a:pt x="9956" y="954"/>
                    <a:pt x="10428" y="1426"/>
                  </a:cubicBezTo>
                  <a:cubicBezTo>
                    <a:pt x="11373" y="2371"/>
                    <a:pt x="11373" y="3915"/>
                    <a:pt x="10428" y="4829"/>
                  </a:cubicBezTo>
                  <a:lnTo>
                    <a:pt x="9830" y="5427"/>
                  </a:lnTo>
                  <a:lnTo>
                    <a:pt x="7404" y="3001"/>
                  </a:lnTo>
                  <a:lnTo>
                    <a:pt x="7971" y="2403"/>
                  </a:lnTo>
                  <a:cubicBezTo>
                    <a:pt x="8191" y="2214"/>
                    <a:pt x="8443" y="2088"/>
                    <a:pt x="8727" y="2088"/>
                  </a:cubicBezTo>
                  <a:cubicBezTo>
                    <a:pt x="9011" y="2088"/>
                    <a:pt x="9294" y="2214"/>
                    <a:pt x="9483" y="2403"/>
                  </a:cubicBezTo>
                  <a:cubicBezTo>
                    <a:pt x="9546" y="2466"/>
                    <a:pt x="9633" y="2497"/>
                    <a:pt x="9719" y="2497"/>
                  </a:cubicBezTo>
                  <a:cubicBezTo>
                    <a:pt x="9806" y="2497"/>
                    <a:pt x="9893" y="2466"/>
                    <a:pt x="9956" y="2403"/>
                  </a:cubicBezTo>
                  <a:cubicBezTo>
                    <a:pt x="10082" y="2277"/>
                    <a:pt x="10082" y="2056"/>
                    <a:pt x="9956" y="1930"/>
                  </a:cubicBezTo>
                  <a:cubicBezTo>
                    <a:pt x="9641" y="1615"/>
                    <a:pt x="9200" y="1426"/>
                    <a:pt x="8727" y="1426"/>
                  </a:cubicBezTo>
                  <a:cubicBezTo>
                    <a:pt x="8254" y="1426"/>
                    <a:pt x="7813" y="1615"/>
                    <a:pt x="7530" y="1930"/>
                  </a:cubicBezTo>
                  <a:lnTo>
                    <a:pt x="6931" y="2529"/>
                  </a:lnTo>
                  <a:lnTo>
                    <a:pt x="6459" y="2056"/>
                  </a:lnTo>
                  <a:lnTo>
                    <a:pt x="6994" y="1426"/>
                  </a:lnTo>
                  <a:cubicBezTo>
                    <a:pt x="7467" y="954"/>
                    <a:pt x="8089" y="717"/>
                    <a:pt x="8711" y="717"/>
                  </a:cubicBezTo>
                  <a:close/>
                  <a:moveTo>
                    <a:pt x="2048" y="6372"/>
                  </a:moveTo>
                  <a:lnTo>
                    <a:pt x="4474" y="8830"/>
                  </a:lnTo>
                  <a:lnTo>
                    <a:pt x="3875" y="9397"/>
                  </a:lnTo>
                  <a:cubicBezTo>
                    <a:pt x="3686" y="9602"/>
                    <a:pt x="3426" y="9704"/>
                    <a:pt x="3162" y="9704"/>
                  </a:cubicBezTo>
                  <a:cubicBezTo>
                    <a:pt x="2899" y="9704"/>
                    <a:pt x="2631" y="9602"/>
                    <a:pt x="2426" y="9397"/>
                  </a:cubicBezTo>
                  <a:cubicBezTo>
                    <a:pt x="2363" y="9350"/>
                    <a:pt x="2276" y="9326"/>
                    <a:pt x="2190" y="9326"/>
                  </a:cubicBezTo>
                  <a:cubicBezTo>
                    <a:pt x="2103" y="9326"/>
                    <a:pt x="2016" y="9350"/>
                    <a:pt x="1953" y="9397"/>
                  </a:cubicBezTo>
                  <a:cubicBezTo>
                    <a:pt x="1827" y="9523"/>
                    <a:pt x="1827" y="9775"/>
                    <a:pt x="1953" y="9869"/>
                  </a:cubicBezTo>
                  <a:cubicBezTo>
                    <a:pt x="2331" y="10247"/>
                    <a:pt x="2741" y="10405"/>
                    <a:pt x="3182" y="10405"/>
                  </a:cubicBezTo>
                  <a:cubicBezTo>
                    <a:pt x="3623" y="10405"/>
                    <a:pt x="4096" y="10247"/>
                    <a:pt x="4411" y="9869"/>
                  </a:cubicBezTo>
                  <a:lnTo>
                    <a:pt x="4978" y="9302"/>
                  </a:lnTo>
                  <a:lnTo>
                    <a:pt x="5450" y="9775"/>
                  </a:lnTo>
                  <a:lnTo>
                    <a:pt x="4820" y="10436"/>
                  </a:lnTo>
                  <a:cubicBezTo>
                    <a:pt x="4348" y="10909"/>
                    <a:pt x="3733" y="11145"/>
                    <a:pt x="3119" y="11145"/>
                  </a:cubicBezTo>
                  <a:cubicBezTo>
                    <a:pt x="2505" y="11145"/>
                    <a:pt x="1890" y="10909"/>
                    <a:pt x="1418" y="10436"/>
                  </a:cubicBezTo>
                  <a:cubicBezTo>
                    <a:pt x="473" y="9491"/>
                    <a:pt x="473" y="7948"/>
                    <a:pt x="1449" y="6971"/>
                  </a:cubicBezTo>
                  <a:lnTo>
                    <a:pt x="2048" y="6372"/>
                  </a:lnTo>
                  <a:close/>
                  <a:moveTo>
                    <a:pt x="3151" y="701"/>
                  </a:moveTo>
                  <a:cubicBezTo>
                    <a:pt x="3781" y="701"/>
                    <a:pt x="4411" y="954"/>
                    <a:pt x="4883" y="1426"/>
                  </a:cubicBezTo>
                  <a:lnTo>
                    <a:pt x="10460" y="7002"/>
                  </a:lnTo>
                  <a:cubicBezTo>
                    <a:pt x="11373" y="7948"/>
                    <a:pt x="11373" y="9491"/>
                    <a:pt x="10428" y="10436"/>
                  </a:cubicBezTo>
                  <a:cubicBezTo>
                    <a:pt x="9956" y="10909"/>
                    <a:pt x="9333" y="11145"/>
                    <a:pt x="8711" y="11145"/>
                  </a:cubicBezTo>
                  <a:cubicBezTo>
                    <a:pt x="8089" y="11145"/>
                    <a:pt x="7467" y="10909"/>
                    <a:pt x="6994" y="10436"/>
                  </a:cubicBezTo>
                  <a:lnTo>
                    <a:pt x="6175" y="9617"/>
                  </a:lnTo>
                  <a:lnTo>
                    <a:pt x="5198" y="8641"/>
                  </a:lnTo>
                  <a:lnTo>
                    <a:pt x="2237" y="5679"/>
                  </a:lnTo>
                  <a:lnTo>
                    <a:pt x="1418" y="4860"/>
                  </a:lnTo>
                  <a:cubicBezTo>
                    <a:pt x="473" y="3915"/>
                    <a:pt x="473" y="2371"/>
                    <a:pt x="1418" y="1426"/>
                  </a:cubicBezTo>
                  <a:cubicBezTo>
                    <a:pt x="1890" y="954"/>
                    <a:pt x="2520" y="701"/>
                    <a:pt x="3151" y="701"/>
                  </a:cubicBezTo>
                  <a:close/>
                  <a:moveTo>
                    <a:pt x="8727" y="0"/>
                  </a:moveTo>
                  <a:cubicBezTo>
                    <a:pt x="7931" y="0"/>
                    <a:pt x="7136" y="308"/>
                    <a:pt x="6522" y="922"/>
                  </a:cubicBezTo>
                  <a:lnTo>
                    <a:pt x="5955" y="1489"/>
                  </a:lnTo>
                  <a:lnTo>
                    <a:pt x="5356" y="922"/>
                  </a:lnTo>
                  <a:cubicBezTo>
                    <a:pt x="4757" y="323"/>
                    <a:pt x="3970" y="8"/>
                    <a:pt x="3151" y="8"/>
                  </a:cubicBezTo>
                  <a:cubicBezTo>
                    <a:pt x="2331" y="8"/>
                    <a:pt x="1544" y="323"/>
                    <a:pt x="945" y="922"/>
                  </a:cubicBezTo>
                  <a:cubicBezTo>
                    <a:pt x="347" y="1489"/>
                    <a:pt x="32" y="2277"/>
                    <a:pt x="32" y="3127"/>
                  </a:cubicBezTo>
                  <a:cubicBezTo>
                    <a:pt x="32" y="3946"/>
                    <a:pt x="347" y="4734"/>
                    <a:pt x="945" y="5333"/>
                  </a:cubicBezTo>
                  <a:lnTo>
                    <a:pt x="1544" y="5900"/>
                  </a:lnTo>
                  <a:lnTo>
                    <a:pt x="945" y="6498"/>
                  </a:lnTo>
                  <a:cubicBezTo>
                    <a:pt x="347" y="7097"/>
                    <a:pt x="32" y="7885"/>
                    <a:pt x="0" y="8704"/>
                  </a:cubicBezTo>
                  <a:cubicBezTo>
                    <a:pt x="0" y="9523"/>
                    <a:pt x="315" y="10310"/>
                    <a:pt x="914" y="10909"/>
                  </a:cubicBezTo>
                  <a:cubicBezTo>
                    <a:pt x="1481" y="11508"/>
                    <a:pt x="2331" y="11823"/>
                    <a:pt x="3119" y="11823"/>
                  </a:cubicBezTo>
                  <a:cubicBezTo>
                    <a:pt x="3907" y="11823"/>
                    <a:pt x="4726" y="11508"/>
                    <a:pt x="5324" y="10909"/>
                  </a:cubicBezTo>
                  <a:lnTo>
                    <a:pt x="5892" y="10310"/>
                  </a:lnTo>
                  <a:lnTo>
                    <a:pt x="6490" y="10909"/>
                  </a:lnTo>
                  <a:cubicBezTo>
                    <a:pt x="7089" y="11508"/>
                    <a:pt x="7876" y="11823"/>
                    <a:pt x="8695" y="11823"/>
                  </a:cubicBezTo>
                  <a:cubicBezTo>
                    <a:pt x="9515" y="11823"/>
                    <a:pt x="10302" y="11508"/>
                    <a:pt x="10901" y="10909"/>
                  </a:cubicBezTo>
                  <a:cubicBezTo>
                    <a:pt x="11499" y="10310"/>
                    <a:pt x="11814" y="9523"/>
                    <a:pt x="11814" y="8704"/>
                  </a:cubicBezTo>
                  <a:cubicBezTo>
                    <a:pt x="11846" y="7885"/>
                    <a:pt x="11531" y="7097"/>
                    <a:pt x="10932" y="6498"/>
                  </a:cubicBezTo>
                  <a:lnTo>
                    <a:pt x="10334" y="5900"/>
                  </a:lnTo>
                  <a:lnTo>
                    <a:pt x="10932" y="5333"/>
                  </a:lnTo>
                  <a:cubicBezTo>
                    <a:pt x="12161" y="4104"/>
                    <a:pt x="12161" y="2119"/>
                    <a:pt x="10932" y="922"/>
                  </a:cubicBezTo>
                  <a:cubicBezTo>
                    <a:pt x="10318" y="308"/>
                    <a:pt x="9522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7" name="Google Shape;13897;p65"/>
            <p:cNvSpPr/>
            <p:nvPr/>
          </p:nvSpPr>
          <p:spPr>
            <a:xfrm>
              <a:off x="-26495425" y="2801375"/>
              <a:ext cx="118175" cy="113250"/>
            </a:xfrm>
            <a:custGeom>
              <a:avLst/>
              <a:gdLst/>
              <a:ahLst/>
              <a:cxnLst/>
              <a:rect l="l" t="t" r="r" b="b"/>
              <a:pathLst>
                <a:path w="4727" h="4530" extrusionOk="0">
                  <a:moveTo>
                    <a:pt x="2111" y="749"/>
                  </a:moveTo>
                  <a:cubicBezTo>
                    <a:pt x="2175" y="749"/>
                    <a:pt x="2301" y="780"/>
                    <a:pt x="2364" y="843"/>
                  </a:cubicBezTo>
                  <a:lnTo>
                    <a:pt x="3813" y="2324"/>
                  </a:lnTo>
                  <a:cubicBezTo>
                    <a:pt x="3907" y="2418"/>
                    <a:pt x="3907" y="2639"/>
                    <a:pt x="3813" y="2796"/>
                  </a:cubicBezTo>
                  <a:lnTo>
                    <a:pt x="2805" y="3773"/>
                  </a:lnTo>
                  <a:cubicBezTo>
                    <a:pt x="2757" y="3836"/>
                    <a:pt x="2671" y="3868"/>
                    <a:pt x="2584" y="3868"/>
                  </a:cubicBezTo>
                  <a:cubicBezTo>
                    <a:pt x="2497" y="3868"/>
                    <a:pt x="2411" y="3836"/>
                    <a:pt x="2364" y="3773"/>
                  </a:cubicBezTo>
                  <a:lnTo>
                    <a:pt x="883" y="2324"/>
                  </a:lnTo>
                  <a:cubicBezTo>
                    <a:pt x="788" y="2198"/>
                    <a:pt x="788" y="1946"/>
                    <a:pt x="883" y="1851"/>
                  </a:cubicBezTo>
                  <a:lnTo>
                    <a:pt x="1891" y="843"/>
                  </a:lnTo>
                  <a:cubicBezTo>
                    <a:pt x="1954" y="780"/>
                    <a:pt x="2048" y="749"/>
                    <a:pt x="2111" y="749"/>
                  </a:cubicBezTo>
                  <a:close/>
                  <a:moveTo>
                    <a:pt x="2092" y="0"/>
                  </a:moveTo>
                  <a:cubicBezTo>
                    <a:pt x="1828" y="0"/>
                    <a:pt x="1560" y="103"/>
                    <a:pt x="1355" y="307"/>
                  </a:cubicBezTo>
                  <a:lnTo>
                    <a:pt x="379" y="1284"/>
                  </a:lnTo>
                  <a:cubicBezTo>
                    <a:pt x="1" y="1694"/>
                    <a:pt x="1" y="2355"/>
                    <a:pt x="379" y="2733"/>
                  </a:cubicBezTo>
                  <a:lnTo>
                    <a:pt x="1828" y="4183"/>
                  </a:lnTo>
                  <a:cubicBezTo>
                    <a:pt x="2017" y="4403"/>
                    <a:pt x="2301" y="4529"/>
                    <a:pt x="2584" y="4529"/>
                  </a:cubicBezTo>
                  <a:cubicBezTo>
                    <a:pt x="2868" y="4529"/>
                    <a:pt x="3151" y="4403"/>
                    <a:pt x="3340" y="4183"/>
                  </a:cubicBezTo>
                  <a:lnTo>
                    <a:pt x="4317" y="3206"/>
                  </a:lnTo>
                  <a:cubicBezTo>
                    <a:pt x="4726" y="2828"/>
                    <a:pt x="4726" y="2166"/>
                    <a:pt x="4317" y="1757"/>
                  </a:cubicBezTo>
                  <a:lnTo>
                    <a:pt x="2805" y="307"/>
                  </a:lnTo>
                  <a:cubicBezTo>
                    <a:pt x="2616" y="103"/>
                    <a:pt x="2356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8" name="Google Shape;13898;p65"/>
            <p:cNvSpPr/>
            <p:nvPr/>
          </p:nvSpPr>
          <p:spPr>
            <a:xfrm>
              <a:off x="-26375700" y="2956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9" name="Google Shape;13899;p65"/>
            <p:cNvSpPr/>
            <p:nvPr/>
          </p:nvSpPr>
          <p:spPr>
            <a:xfrm>
              <a:off x="-26339475" y="29201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0" name="Google Shape;13900;p65"/>
            <p:cNvSpPr/>
            <p:nvPr/>
          </p:nvSpPr>
          <p:spPr>
            <a:xfrm>
              <a:off x="-26363900" y="28956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8" y="1"/>
                  </a:moveTo>
                  <a:cubicBezTo>
                    <a:pt x="159" y="1"/>
                    <a:pt x="1" y="159"/>
                    <a:pt x="1" y="348"/>
                  </a:cubicBezTo>
                  <a:cubicBezTo>
                    <a:pt x="1" y="537"/>
                    <a:pt x="159" y="694"/>
                    <a:pt x="348" y="694"/>
                  </a:cubicBezTo>
                  <a:cubicBezTo>
                    <a:pt x="537" y="694"/>
                    <a:pt x="694" y="537"/>
                    <a:pt x="694" y="348"/>
                  </a:cubicBezTo>
                  <a:cubicBezTo>
                    <a:pt x="694" y="159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1" name="Google Shape;13901;p65"/>
            <p:cNvSpPr/>
            <p:nvPr/>
          </p:nvSpPr>
          <p:spPr>
            <a:xfrm>
              <a:off x="-26369400" y="29256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2" name="Google Shape;13902;p65"/>
            <p:cNvSpPr/>
            <p:nvPr/>
          </p:nvSpPr>
          <p:spPr>
            <a:xfrm>
              <a:off x="-26400125" y="2932125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44"/>
                    <a:pt x="1" y="465"/>
                    <a:pt x="95" y="591"/>
                  </a:cubicBezTo>
                  <a:cubicBezTo>
                    <a:pt x="158" y="654"/>
                    <a:pt x="253" y="685"/>
                    <a:pt x="343" y="685"/>
                  </a:cubicBezTo>
                  <a:cubicBezTo>
                    <a:pt x="434" y="685"/>
                    <a:pt x="521" y="654"/>
                    <a:pt x="568" y="591"/>
                  </a:cubicBezTo>
                  <a:cubicBezTo>
                    <a:pt x="694" y="465"/>
                    <a:pt x="694" y="244"/>
                    <a:pt x="568" y="118"/>
                  </a:cubicBezTo>
                  <a:cubicBezTo>
                    <a:pt x="521" y="39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3" name="Google Shape;13903;p65"/>
            <p:cNvSpPr/>
            <p:nvPr/>
          </p:nvSpPr>
          <p:spPr>
            <a:xfrm>
              <a:off x="-26528500" y="28043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4" name="Google Shape;13904;p65"/>
            <p:cNvSpPr/>
            <p:nvPr/>
          </p:nvSpPr>
          <p:spPr>
            <a:xfrm>
              <a:off x="-26490700" y="2768100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221"/>
                    <a:pt x="1" y="441"/>
                    <a:pt x="95" y="567"/>
                  </a:cubicBezTo>
                  <a:cubicBezTo>
                    <a:pt x="158" y="646"/>
                    <a:pt x="237" y="685"/>
                    <a:pt x="320" y="685"/>
                  </a:cubicBezTo>
                  <a:cubicBezTo>
                    <a:pt x="402" y="685"/>
                    <a:pt x="489" y="646"/>
                    <a:pt x="568" y="567"/>
                  </a:cubicBezTo>
                  <a:cubicBezTo>
                    <a:pt x="694" y="441"/>
                    <a:pt x="694" y="221"/>
                    <a:pt x="568" y="95"/>
                  </a:cubicBez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5" name="Google Shape;13905;p65"/>
            <p:cNvSpPr/>
            <p:nvPr/>
          </p:nvSpPr>
          <p:spPr>
            <a:xfrm>
              <a:off x="-26515100" y="27429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6" name="Google Shape;13906;p65"/>
            <p:cNvSpPr/>
            <p:nvPr/>
          </p:nvSpPr>
          <p:spPr>
            <a:xfrm>
              <a:off x="-26522200" y="2774400"/>
              <a:ext cx="17350" cy="15975"/>
            </a:xfrm>
            <a:custGeom>
              <a:avLst/>
              <a:gdLst/>
              <a:ahLst/>
              <a:cxnLst/>
              <a:rect l="l" t="t" r="r" b="b"/>
              <a:pathLst>
                <a:path w="694" h="639" extrusionOk="0">
                  <a:moveTo>
                    <a:pt x="355" y="0"/>
                  </a:moveTo>
                  <a:cubicBezTo>
                    <a:pt x="268" y="0"/>
                    <a:pt x="174" y="32"/>
                    <a:pt x="95" y="95"/>
                  </a:cubicBezTo>
                  <a:cubicBezTo>
                    <a:pt x="0" y="189"/>
                    <a:pt x="0" y="441"/>
                    <a:pt x="95" y="567"/>
                  </a:cubicBezTo>
                  <a:cubicBezTo>
                    <a:pt x="158" y="615"/>
                    <a:pt x="253" y="638"/>
                    <a:pt x="343" y="638"/>
                  </a:cubicBezTo>
                  <a:cubicBezTo>
                    <a:pt x="434" y="638"/>
                    <a:pt x="520" y="615"/>
                    <a:pt x="568" y="567"/>
                  </a:cubicBezTo>
                  <a:cubicBezTo>
                    <a:pt x="694" y="441"/>
                    <a:pt x="694" y="189"/>
                    <a:pt x="568" y="95"/>
                  </a:cubicBezTo>
                  <a:cubicBezTo>
                    <a:pt x="520" y="32"/>
                    <a:pt x="442" y="0"/>
                    <a:pt x="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7" name="Google Shape;13907;p65"/>
            <p:cNvSpPr/>
            <p:nvPr/>
          </p:nvSpPr>
          <p:spPr>
            <a:xfrm>
              <a:off x="-26552925" y="27791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08" name="Google Shape;13908;p65"/>
          <p:cNvGrpSpPr/>
          <p:nvPr/>
        </p:nvGrpSpPr>
        <p:grpSpPr>
          <a:xfrm>
            <a:off x="5754337" y="2891866"/>
            <a:ext cx="354136" cy="353210"/>
            <a:chOff x="-24709875" y="1970225"/>
            <a:chExt cx="296175" cy="295400"/>
          </a:xfrm>
        </p:grpSpPr>
        <p:sp>
          <p:nvSpPr>
            <p:cNvPr id="13909" name="Google Shape;13909;p65"/>
            <p:cNvSpPr/>
            <p:nvPr/>
          </p:nvSpPr>
          <p:spPr>
            <a:xfrm>
              <a:off x="-24709875" y="197022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9767" y="1450"/>
                  </a:moveTo>
                  <a:cubicBezTo>
                    <a:pt x="9956" y="1450"/>
                    <a:pt x="10366" y="1545"/>
                    <a:pt x="10681" y="1734"/>
                  </a:cubicBezTo>
                  <a:cubicBezTo>
                    <a:pt x="11027" y="1923"/>
                    <a:pt x="11153" y="2080"/>
                    <a:pt x="11153" y="2175"/>
                  </a:cubicBezTo>
                  <a:cubicBezTo>
                    <a:pt x="11153" y="2238"/>
                    <a:pt x="11027" y="2395"/>
                    <a:pt x="10681" y="2584"/>
                  </a:cubicBezTo>
                  <a:cubicBezTo>
                    <a:pt x="10334" y="2773"/>
                    <a:pt x="9956" y="2868"/>
                    <a:pt x="9767" y="2868"/>
                  </a:cubicBezTo>
                  <a:cubicBezTo>
                    <a:pt x="9389" y="2868"/>
                    <a:pt x="9042" y="2553"/>
                    <a:pt x="9042" y="2175"/>
                  </a:cubicBezTo>
                  <a:cubicBezTo>
                    <a:pt x="9105" y="1765"/>
                    <a:pt x="9420" y="1450"/>
                    <a:pt x="9767" y="1450"/>
                  </a:cubicBezTo>
                  <a:close/>
                  <a:moveTo>
                    <a:pt x="4915" y="694"/>
                  </a:moveTo>
                  <a:cubicBezTo>
                    <a:pt x="5671" y="694"/>
                    <a:pt x="6301" y="1324"/>
                    <a:pt x="6301" y="2080"/>
                  </a:cubicBezTo>
                  <a:cubicBezTo>
                    <a:pt x="6301" y="2584"/>
                    <a:pt x="6018" y="3025"/>
                    <a:pt x="5577" y="3309"/>
                  </a:cubicBezTo>
                  <a:lnTo>
                    <a:pt x="5577" y="3151"/>
                  </a:lnTo>
                  <a:cubicBezTo>
                    <a:pt x="5577" y="2553"/>
                    <a:pt x="5104" y="2112"/>
                    <a:pt x="4569" y="2112"/>
                  </a:cubicBezTo>
                  <a:lnTo>
                    <a:pt x="1418" y="2112"/>
                  </a:lnTo>
                  <a:cubicBezTo>
                    <a:pt x="1009" y="2112"/>
                    <a:pt x="693" y="1797"/>
                    <a:pt x="693" y="1419"/>
                  </a:cubicBezTo>
                  <a:cubicBezTo>
                    <a:pt x="693" y="1009"/>
                    <a:pt x="1009" y="694"/>
                    <a:pt x="1418" y="694"/>
                  </a:cubicBezTo>
                  <a:close/>
                  <a:moveTo>
                    <a:pt x="725" y="2584"/>
                  </a:moveTo>
                  <a:cubicBezTo>
                    <a:pt x="914" y="2710"/>
                    <a:pt x="1135" y="2805"/>
                    <a:pt x="1418" y="2805"/>
                  </a:cubicBezTo>
                  <a:lnTo>
                    <a:pt x="4569" y="2805"/>
                  </a:lnTo>
                  <a:cubicBezTo>
                    <a:pt x="4758" y="2805"/>
                    <a:pt x="4915" y="2962"/>
                    <a:pt x="4915" y="3151"/>
                  </a:cubicBezTo>
                  <a:lnTo>
                    <a:pt x="4915" y="3498"/>
                  </a:lnTo>
                  <a:lnTo>
                    <a:pt x="2458" y="3498"/>
                  </a:lnTo>
                  <a:cubicBezTo>
                    <a:pt x="1859" y="3498"/>
                    <a:pt x="1418" y="3970"/>
                    <a:pt x="1418" y="4538"/>
                  </a:cubicBezTo>
                  <a:lnTo>
                    <a:pt x="1418" y="6270"/>
                  </a:lnTo>
                  <a:cubicBezTo>
                    <a:pt x="1009" y="6113"/>
                    <a:pt x="725" y="5703"/>
                    <a:pt x="725" y="5262"/>
                  </a:cubicBezTo>
                  <a:lnTo>
                    <a:pt x="725" y="2584"/>
                  </a:lnTo>
                  <a:close/>
                  <a:moveTo>
                    <a:pt x="10460" y="4884"/>
                  </a:moveTo>
                  <a:cubicBezTo>
                    <a:pt x="10870" y="4884"/>
                    <a:pt x="11185" y="5199"/>
                    <a:pt x="11185" y="5577"/>
                  </a:cubicBezTo>
                  <a:cubicBezTo>
                    <a:pt x="11185" y="5987"/>
                    <a:pt x="10870" y="6302"/>
                    <a:pt x="10460" y="6302"/>
                  </a:cubicBezTo>
                  <a:cubicBezTo>
                    <a:pt x="10082" y="6302"/>
                    <a:pt x="9767" y="5987"/>
                    <a:pt x="9767" y="5577"/>
                  </a:cubicBezTo>
                  <a:cubicBezTo>
                    <a:pt x="9767" y="5199"/>
                    <a:pt x="10082" y="4884"/>
                    <a:pt x="10460" y="4884"/>
                  </a:cubicBezTo>
                  <a:close/>
                  <a:moveTo>
                    <a:pt x="6301" y="3655"/>
                  </a:moveTo>
                  <a:lnTo>
                    <a:pt x="6301" y="6648"/>
                  </a:lnTo>
                  <a:cubicBezTo>
                    <a:pt x="6301" y="7247"/>
                    <a:pt x="5829" y="7657"/>
                    <a:pt x="5293" y="7657"/>
                  </a:cubicBezTo>
                  <a:lnTo>
                    <a:pt x="2458" y="7657"/>
                  </a:lnTo>
                  <a:cubicBezTo>
                    <a:pt x="2439" y="7659"/>
                    <a:pt x="2420" y="7661"/>
                    <a:pt x="2402" y="7661"/>
                  </a:cubicBezTo>
                  <a:cubicBezTo>
                    <a:pt x="2211" y="7661"/>
                    <a:pt x="2080" y="7517"/>
                    <a:pt x="2080" y="7373"/>
                  </a:cubicBezTo>
                  <a:lnTo>
                    <a:pt x="2080" y="4538"/>
                  </a:lnTo>
                  <a:cubicBezTo>
                    <a:pt x="2080" y="4317"/>
                    <a:pt x="2237" y="4159"/>
                    <a:pt x="2458" y="4159"/>
                  </a:cubicBezTo>
                  <a:lnTo>
                    <a:pt x="4915" y="4159"/>
                  </a:lnTo>
                  <a:cubicBezTo>
                    <a:pt x="5073" y="4159"/>
                    <a:pt x="5199" y="4159"/>
                    <a:pt x="5325" y="4128"/>
                  </a:cubicBezTo>
                  <a:lnTo>
                    <a:pt x="5356" y="4128"/>
                  </a:lnTo>
                  <a:cubicBezTo>
                    <a:pt x="5703" y="4033"/>
                    <a:pt x="6081" y="3907"/>
                    <a:pt x="6301" y="3655"/>
                  </a:cubicBezTo>
                  <a:close/>
                  <a:moveTo>
                    <a:pt x="1387" y="1"/>
                  </a:moveTo>
                  <a:cubicBezTo>
                    <a:pt x="630" y="1"/>
                    <a:pt x="0" y="631"/>
                    <a:pt x="0" y="1387"/>
                  </a:cubicBezTo>
                  <a:lnTo>
                    <a:pt x="0" y="5231"/>
                  </a:lnTo>
                  <a:cubicBezTo>
                    <a:pt x="0" y="6050"/>
                    <a:pt x="599" y="6774"/>
                    <a:pt x="1387" y="6932"/>
                  </a:cubicBezTo>
                  <a:lnTo>
                    <a:pt x="1387" y="7310"/>
                  </a:lnTo>
                  <a:cubicBezTo>
                    <a:pt x="1387" y="7909"/>
                    <a:pt x="1859" y="8350"/>
                    <a:pt x="2395" y="8350"/>
                  </a:cubicBezTo>
                  <a:lnTo>
                    <a:pt x="3497" y="8350"/>
                  </a:lnTo>
                  <a:cubicBezTo>
                    <a:pt x="3592" y="10271"/>
                    <a:pt x="5199" y="11815"/>
                    <a:pt x="7120" y="11815"/>
                  </a:cubicBezTo>
                  <a:cubicBezTo>
                    <a:pt x="8066" y="11815"/>
                    <a:pt x="9011" y="11311"/>
                    <a:pt x="9735" y="10366"/>
                  </a:cubicBezTo>
                  <a:cubicBezTo>
                    <a:pt x="10397" y="9515"/>
                    <a:pt x="10744" y="8413"/>
                    <a:pt x="10744" y="7467"/>
                  </a:cubicBezTo>
                  <a:lnTo>
                    <a:pt x="10744" y="6932"/>
                  </a:lnTo>
                  <a:cubicBezTo>
                    <a:pt x="11342" y="6774"/>
                    <a:pt x="11783" y="6207"/>
                    <a:pt x="11783" y="5577"/>
                  </a:cubicBezTo>
                  <a:cubicBezTo>
                    <a:pt x="11846" y="4853"/>
                    <a:pt x="11216" y="4222"/>
                    <a:pt x="10460" y="4222"/>
                  </a:cubicBezTo>
                  <a:cubicBezTo>
                    <a:pt x="9735" y="4222"/>
                    <a:pt x="9105" y="4821"/>
                    <a:pt x="9105" y="5577"/>
                  </a:cubicBezTo>
                  <a:cubicBezTo>
                    <a:pt x="9105" y="6207"/>
                    <a:pt x="9515" y="6774"/>
                    <a:pt x="10113" y="6932"/>
                  </a:cubicBezTo>
                  <a:lnTo>
                    <a:pt x="10113" y="7467"/>
                  </a:lnTo>
                  <a:cubicBezTo>
                    <a:pt x="10113" y="8318"/>
                    <a:pt x="9798" y="9200"/>
                    <a:pt x="9200" y="9956"/>
                  </a:cubicBezTo>
                  <a:cubicBezTo>
                    <a:pt x="8633" y="10712"/>
                    <a:pt x="7908" y="11154"/>
                    <a:pt x="7152" y="11154"/>
                  </a:cubicBezTo>
                  <a:cubicBezTo>
                    <a:pt x="5577" y="11154"/>
                    <a:pt x="4317" y="9925"/>
                    <a:pt x="4222" y="8381"/>
                  </a:cubicBezTo>
                  <a:lnTo>
                    <a:pt x="4915" y="8381"/>
                  </a:lnTo>
                  <a:cubicBezTo>
                    <a:pt x="5010" y="8791"/>
                    <a:pt x="5199" y="9106"/>
                    <a:pt x="5514" y="9358"/>
                  </a:cubicBezTo>
                  <a:cubicBezTo>
                    <a:pt x="5829" y="9641"/>
                    <a:pt x="6238" y="9767"/>
                    <a:pt x="6648" y="9767"/>
                  </a:cubicBezTo>
                  <a:cubicBezTo>
                    <a:pt x="6742" y="9767"/>
                    <a:pt x="6837" y="9767"/>
                    <a:pt x="6931" y="9736"/>
                  </a:cubicBezTo>
                  <a:cubicBezTo>
                    <a:pt x="7751" y="9610"/>
                    <a:pt x="8381" y="8822"/>
                    <a:pt x="8381" y="7940"/>
                  </a:cubicBezTo>
                  <a:lnTo>
                    <a:pt x="8381" y="3183"/>
                  </a:lnTo>
                  <a:cubicBezTo>
                    <a:pt x="8381" y="3025"/>
                    <a:pt x="8412" y="2868"/>
                    <a:pt x="8507" y="2710"/>
                  </a:cubicBezTo>
                  <a:cubicBezTo>
                    <a:pt x="8696" y="3183"/>
                    <a:pt x="9200" y="3529"/>
                    <a:pt x="9767" y="3529"/>
                  </a:cubicBezTo>
                  <a:cubicBezTo>
                    <a:pt x="10113" y="3529"/>
                    <a:pt x="10586" y="3435"/>
                    <a:pt x="11027" y="3183"/>
                  </a:cubicBezTo>
                  <a:cubicBezTo>
                    <a:pt x="11563" y="2899"/>
                    <a:pt x="11846" y="2521"/>
                    <a:pt x="11846" y="2175"/>
                  </a:cubicBezTo>
                  <a:cubicBezTo>
                    <a:pt x="11846" y="1765"/>
                    <a:pt x="11531" y="1419"/>
                    <a:pt x="11027" y="1135"/>
                  </a:cubicBezTo>
                  <a:cubicBezTo>
                    <a:pt x="10618" y="946"/>
                    <a:pt x="10113" y="788"/>
                    <a:pt x="9767" y="788"/>
                  </a:cubicBezTo>
                  <a:cubicBezTo>
                    <a:pt x="9137" y="788"/>
                    <a:pt x="8570" y="1198"/>
                    <a:pt x="8412" y="1765"/>
                  </a:cubicBezTo>
                  <a:cubicBezTo>
                    <a:pt x="7940" y="2080"/>
                    <a:pt x="7688" y="2647"/>
                    <a:pt x="7688" y="3183"/>
                  </a:cubicBezTo>
                  <a:lnTo>
                    <a:pt x="7688" y="7940"/>
                  </a:lnTo>
                  <a:cubicBezTo>
                    <a:pt x="7688" y="8507"/>
                    <a:pt x="7310" y="8980"/>
                    <a:pt x="6805" y="9043"/>
                  </a:cubicBezTo>
                  <a:cubicBezTo>
                    <a:pt x="6740" y="9056"/>
                    <a:pt x="6674" y="9062"/>
                    <a:pt x="6609" y="9062"/>
                  </a:cubicBezTo>
                  <a:cubicBezTo>
                    <a:pt x="6363" y="9062"/>
                    <a:pt x="6129" y="8972"/>
                    <a:pt x="5955" y="8822"/>
                  </a:cubicBezTo>
                  <a:cubicBezTo>
                    <a:pt x="5797" y="8696"/>
                    <a:pt x="5671" y="8507"/>
                    <a:pt x="5640" y="8350"/>
                  </a:cubicBezTo>
                  <a:cubicBezTo>
                    <a:pt x="6427" y="8161"/>
                    <a:pt x="6963" y="7467"/>
                    <a:pt x="6963" y="6648"/>
                  </a:cubicBezTo>
                  <a:lnTo>
                    <a:pt x="6963" y="2427"/>
                  </a:lnTo>
                  <a:lnTo>
                    <a:pt x="6963" y="2080"/>
                  </a:lnTo>
                  <a:cubicBezTo>
                    <a:pt x="6963" y="946"/>
                    <a:pt x="6018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0" name="Google Shape;13910;p65"/>
            <p:cNvSpPr/>
            <p:nvPr/>
          </p:nvSpPr>
          <p:spPr>
            <a:xfrm>
              <a:off x="-24639775" y="20923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11" name="Google Shape;13911;p65"/>
          <p:cNvGrpSpPr/>
          <p:nvPr/>
        </p:nvGrpSpPr>
        <p:grpSpPr>
          <a:xfrm>
            <a:off x="5786352" y="3338744"/>
            <a:ext cx="290107" cy="354107"/>
            <a:chOff x="-24683100" y="2340425"/>
            <a:chExt cx="242625" cy="296150"/>
          </a:xfrm>
        </p:grpSpPr>
        <p:sp>
          <p:nvSpPr>
            <p:cNvPr id="13912" name="Google Shape;13912;p65"/>
            <p:cNvSpPr/>
            <p:nvPr/>
          </p:nvSpPr>
          <p:spPr>
            <a:xfrm>
              <a:off x="-24683100" y="2392400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725"/>
                  </a:moveTo>
                  <a:cubicBezTo>
                    <a:pt x="2836" y="725"/>
                    <a:pt x="3466" y="1324"/>
                    <a:pt x="3466" y="2080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80"/>
                  </a:lnTo>
                  <a:cubicBezTo>
                    <a:pt x="694" y="1324"/>
                    <a:pt x="1324" y="725"/>
                    <a:pt x="2080" y="725"/>
                  </a:cubicBezTo>
                  <a:close/>
                  <a:moveTo>
                    <a:pt x="3466" y="5230"/>
                  </a:moveTo>
                  <a:lnTo>
                    <a:pt x="3466" y="7688"/>
                  </a:lnTo>
                  <a:cubicBezTo>
                    <a:pt x="3498" y="8475"/>
                    <a:pt x="2867" y="9074"/>
                    <a:pt x="2080" y="9074"/>
                  </a:cubicBezTo>
                  <a:cubicBezTo>
                    <a:pt x="1324" y="9074"/>
                    <a:pt x="694" y="8444"/>
                    <a:pt x="694" y="7688"/>
                  </a:cubicBezTo>
                  <a:lnTo>
                    <a:pt x="694" y="5230"/>
                  </a:ln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lnTo>
                    <a:pt x="1" y="7688"/>
                  </a:lnTo>
                  <a:cubicBezTo>
                    <a:pt x="1" y="8822"/>
                    <a:pt x="946" y="9767"/>
                    <a:pt x="2080" y="9767"/>
                  </a:cubicBezTo>
                  <a:cubicBezTo>
                    <a:pt x="3214" y="9767"/>
                    <a:pt x="4159" y="8822"/>
                    <a:pt x="4159" y="7688"/>
                  </a:cubicBezTo>
                  <a:lnTo>
                    <a:pt x="4159" y="2080"/>
                  </a:lnTo>
                  <a:cubicBezTo>
                    <a:pt x="4159" y="946"/>
                    <a:pt x="3246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3" name="Google Shape;13913;p65"/>
            <p:cNvSpPr/>
            <p:nvPr/>
          </p:nvSpPr>
          <p:spPr>
            <a:xfrm>
              <a:off x="-24649225" y="2541250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0" y="2112"/>
                    <a:pt x="315" y="2427"/>
                    <a:pt x="725" y="2427"/>
                  </a:cubicBezTo>
                  <a:cubicBezTo>
                    <a:pt x="914" y="2427"/>
                    <a:pt x="1071" y="2269"/>
                    <a:pt x="1071" y="2080"/>
                  </a:cubicBezTo>
                  <a:cubicBezTo>
                    <a:pt x="1071" y="1891"/>
                    <a:pt x="914" y="1734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4" name="Google Shape;13914;p65"/>
            <p:cNvSpPr/>
            <p:nvPr/>
          </p:nvSpPr>
          <p:spPr>
            <a:xfrm>
              <a:off x="-24544475" y="2340425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693"/>
                  </a:moveTo>
                  <a:cubicBezTo>
                    <a:pt x="2836" y="693"/>
                    <a:pt x="3466" y="1323"/>
                    <a:pt x="3466" y="2079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79"/>
                  </a:lnTo>
                  <a:cubicBezTo>
                    <a:pt x="694" y="1323"/>
                    <a:pt x="1324" y="693"/>
                    <a:pt x="2080" y="693"/>
                  </a:cubicBezTo>
                  <a:close/>
                  <a:moveTo>
                    <a:pt x="3466" y="5261"/>
                  </a:moveTo>
                  <a:lnTo>
                    <a:pt x="3466" y="7719"/>
                  </a:lnTo>
                  <a:cubicBezTo>
                    <a:pt x="3497" y="8475"/>
                    <a:pt x="2867" y="9105"/>
                    <a:pt x="2080" y="9105"/>
                  </a:cubicBezTo>
                  <a:cubicBezTo>
                    <a:pt x="1324" y="9105"/>
                    <a:pt x="694" y="8475"/>
                    <a:pt x="694" y="7719"/>
                  </a:cubicBezTo>
                  <a:lnTo>
                    <a:pt x="694" y="5261"/>
                  </a:lnTo>
                  <a:close/>
                  <a:moveTo>
                    <a:pt x="2080" y="0"/>
                  </a:moveTo>
                  <a:cubicBezTo>
                    <a:pt x="946" y="0"/>
                    <a:pt x="0" y="945"/>
                    <a:pt x="0" y="2079"/>
                  </a:cubicBezTo>
                  <a:lnTo>
                    <a:pt x="0" y="7687"/>
                  </a:lnTo>
                  <a:cubicBezTo>
                    <a:pt x="0" y="8821"/>
                    <a:pt x="946" y="9767"/>
                    <a:pt x="2080" y="9767"/>
                  </a:cubicBezTo>
                  <a:cubicBezTo>
                    <a:pt x="3214" y="9767"/>
                    <a:pt x="4159" y="8821"/>
                    <a:pt x="4159" y="7687"/>
                  </a:cubicBezTo>
                  <a:lnTo>
                    <a:pt x="4159" y="2079"/>
                  </a:lnTo>
                  <a:cubicBezTo>
                    <a:pt x="4159" y="945"/>
                    <a:pt x="3277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5" name="Google Shape;13915;p65"/>
            <p:cNvSpPr/>
            <p:nvPr/>
          </p:nvSpPr>
          <p:spPr>
            <a:xfrm>
              <a:off x="-24501150" y="2375075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32" y="536"/>
                    <a:pt x="189" y="693"/>
                    <a:pt x="347" y="693"/>
                  </a:cubicBezTo>
                  <a:lnTo>
                    <a:pt x="347" y="2080"/>
                  </a:lnTo>
                  <a:cubicBezTo>
                    <a:pt x="347" y="2269"/>
                    <a:pt x="504" y="2426"/>
                    <a:pt x="693" y="2426"/>
                  </a:cubicBezTo>
                  <a:cubicBezTo>
                    <a:pt x="914" y="2426"/>
                    <a:pt x="1071" y="2269"/>
                    <a:pt x="1071" y="2080"/>
                  </a:cubicBezTo>
                  <a:lnTo>
                    <a:pt x="1071" y="693"/>
                  </a:lnTo>
                  <a:cubicBezTo>
                    <a:pt x="1071" y="315"/>
                    <a:pt x="75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16" name="Google Shape;13916;p65"/>
          <p:cNvSpPr/>
          <p:nvPr/>
        </p:nvSpPr>
        <p:spPr>
          <a:xfrm>
            <a:off x="5786789" y="3779910"/>
            <a:ext cx="290077" cy="354136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593" y="693"/>
                </a:moveTo>
                <a:lnTo>
                  <a:pt x="7593" y="1418"/>
                </a:lnTo>
                <a:lnTo>
                  <a:pt x="6900" y="1418"/>
                </a:lnTo>
                <a:lnTo>
                  <a:pt x="6900" y="693"/>
                </a:lnTo>
                <a:close/>
                <a:moveTo>
                  <a:pt x="7939" y="2080"/>
                </a:moveTo>
                <a:cubicBezTo>
                  <a:pt x="8160" y="2080"/>
                  <a:pt x="8317" y="2237"/>
                  <a:pt x="8317" y="2426"/>
                </a:cubicBezTo>
                <a:lnTo>
                  <a:pt x="8317" y="5577"/>
                </a:lnTo>
                <a:lnTo>
                  <a:pt x="6868" y="5577"/>
                </a:lnTo>
                <a:cubicBezTo>
                  <a:pt x="6900" y="5482"/>
                  <a:pt x="6931" y="5356"/>
                  <a:pt x="6931" y="5230"/>
                </a:cubicBezTo>
                <a:cubicBezTo>
                  <a:pt x="6931" y="4789"/>
                  <a:pt x="6648" y="4411"/>
                  <a:pt x="6207" y="4254"/>
                </a:cubicBezTo>
                <a:lnTo>
                  <a:pt x="6207" y="2426"/>
                </a:lnTo>
                <a:cubicBezTo>
                  <a:pt x="6207" y="2237"/>
                  <a:pt x="6364" y="2080"/>
                  <a:pt x="6585" y="2080"/>
                </a:cubicBezTo>
                <a:close/>
                <a:moveTo>
                  <a:pt x="5860" y="4915"/>
                </a:moveTo>
                <a:cubicBezTo>
                  <a:pt x="6049" y="4915"/>
                  <a:pt x="6207" y="5073"/>
                  <a:pt x="6207" y="5262"/>
                </a:cubicBezTo>
                <a:cubicBezTo>
                  <a:pt x="6207" y="5482"/>
                  <a:pt x="6049" y="5640"/>
                  <a:pt x="5860" y="5640"/>
                </a:cubicBezTo>
                <a:cubicBezTo>
                  <a:pt x="5671" y="5640"/>
                  <a:pt x="5513" y="5482"/>
                  <a:pt x="5513" y="5262"/>
                </a:cubicBezTo>
                <a:cubicBezTo>
                  <a:pt x="5545" y="5073"/>
                  <a:pt x="5671" y="4915"/>
                  <a:pt x="5860" y="4915"/>
                </a:cubicBezTo>
                <a:close/>
                <a:moveTo>
                  <a:pt x="8317" y="6270"/>
                </a:moveTo>
                <a:lnTo>
                  <a:pt x="8317" y="6616"/>
                </a:lnTo>
                <a:cubicBezTo>
                  <a:pt x="8317" y="6837"/>
                  <a:pt x="8160" y="6963"/>
                  <a:pt x="7939" y="6963"/>
                </a:cubicBezTo>
                <a:lnTo>
                  <a:pt x="6585" y="6963"/>
                </a:lnTo>
                <a:cubicBezTo>
                  <a:pt x="6364" y="6963"/>
                  <a:pt x="6207" y="6805"/>
                  <a:pt x="6207" y="6616"/>
                </a:cubicBezTo>
                <a:lnTo>
                  <a:pt x="6207" y="6270"/>
                </a:lnTo>
                <a:close/>
                <a:moveTo>
                  <a:pt x="7593" y="7688"/>
                </a:moveTo>
                <a:lnTo>
                  <a:pt x="7593" y="8381"/>
                </a:lnTo>
                <a:lnTo>
                  <a:pt x="6900" y="8381"/>
                </a:lnTo>
                <a:lnTo>
                  <a:pt x="6900" y="7688"/>
                </a:lnTo>
                <a:close/>
                <a:moveTo>
                  <a:pt x="5513" y="3529"/>
                </a:moveTo>
                <a:lnTo>
                  <a:pt x="5513" y="4285"/>
                </a:lnTo>
                <a:cubicBezTo>
                  <a:pt x="5198" y="4411"/>
                  <a:pt x="4946" y="4632"/>
                  <a:pt x="4883" y="4947"/>
                </a:cubicBezTo>
                <a:cubicBezTo>
                  <a:pt x="4064" y="5104"/>
                  <a:pt x="3434" y="5829"/>
                  <a:pt x="3434" y="6648"/>
                </a:cubicBezTo>
                <a:lnTo>
                  <a:pt x="3434" y="10113"/>
                </a:lnTo>
                <a:cubicBezTo>
                  <a:pt x="3434" y="10302"/>
                  <a:pt x="3592" y="10460"/>
                  <a:pt x="3781" y="10460"/>
                </a:cubicBezTo>
                <a:lnTo>
                  <a:pt x="5639" y="10460"/>
                </a:lnTo>
                <a:lnTo>
                  <a:pt x="5986" y="11185"/>
                </a:lnTo>
                <a:lnTo>
                  <a:pt x="2048" y="11185"/>
                </a:lnTo>
                <a:lnTo>
                  <a:pt x="2048" y="11153"/>
                </a:lnTo>
                <a:lnTo>
                  <a:pt x="2048" y="7309"/>
                </a:lnTo>
                <a:cubicBezTo>
                  <a:pt x="2048" y="5356"/>
                  <a:pt x="3592" y="3686"/>
                  <a:pt x="5513" y="3529"/>
                </a:cubicBezTo>
                <a:close/>
                <a:moveTo>
                  <a:pt x="5923" y="0"/>
                </a:moveTo>
                <a:cubicBezTo>
                  <a:pt x="5702" y="0"/>
                  <a:pt x="5545" y="158"/>
                  <a:pt x="5545" y="347"/>
                </a:cubicBezTo>
                <a:cubicBezTo>
                  <a:pt x="5545" y="536"/>
                  <a:pt x="5702" y="693"/>
                  <a:pt x="5923" y="693"/>
                </a:cubicBezTo>
                <a:lnTo>
                  <a:pt x="6270" y="693"/>
                </a:lnTo>
                <a:lnTo>
                  <a:pt x="6270" y="1450"/>
                </a:lnTo>
                <a:cubicBezTo>
                  <a:pt x="5860" y="1607"/>
                  <a:pt x="5545" y="1954"/>
                  <a:pt x="5545" y="2426"/>
                </a:cubicBezTo>
                <a:lnTo>
                  <a:pt x="5545" y="2836"/>
                </a:lnTo>
                <a:cubicBezTo>
                  <a:pt x="3245" y="3025"/>
                  <a:pt x="1386" y="4947"/>
                  <a:pt x="1386" y="7309"/>
                </a:cubicBezTo>
                <a:lnTo>
                  <a:pt x="1386" y="11153"/>
                </a:lnTo>
                <a:lnTo>
                  <a:pt x="347" y="11153"/>
                </a:lnTo>
                <a:cubicBezTo>
                  <a:pt x="158" y="11153"/>
                  <a:pt x="0" y="11311"/>
                  <a:pt x="0" y="11500"/>
                </a:cubicBezTo>
                <a:cubicBezTo>
                  <a:pt x="0" y="11689"/>
                  <a:pt x="158" y="11846"/>
                  <a:pt x="347" y="11846"/>
                </a:cubicBezTo>
                <a:lnTo>
                  <a:pt x="7971" y="11846"/>
                </a:lnTo>
                <a:cubicBezTo>
                  <a:pt x="8160" y="11846"/>
                  <a:pt x="8317" y="11689"/>
                  <a:pt x="8317" y="11500"/>
                </a:cubicBezTo>
                <a:cubicBezTo>
                  <a:pt x="8317" y="11311"/>
                  <a:pt x="8160" y="11153"/>
                  <a:pt x="7971" y="11153"/>
                </a:cubicBezTo>
                <a:lnTo>
                  <a:pt x="6774" y="11153"/>
                </a:lnTo>
                <a:lnTo>
                  <a:pt x="6427" y="10428"/>
                </a:lnTo>
                <a:lnTo>
                  <a:pt x="9326" y="10428"/>
                </a:lnTo>
                <a:cubicBezTo>
                  <a:pt x="9546" y="10428"/>
                  <a:pt x="9704" y="10271"/>
                  <a:pt x="9704" y="10082"/>
                </a:cubicBezTo>
                <a:cubicBezTo>
                  <a:pt x="9672" y="9924"/>
                  <a:pt x="9515" y="9767"/>
                  <a:pt x="9326" y="9767"/>
                </a:cubicBezTo>
                <a:lnTo>
                  <a:pt x="4127" y="9767"/>
                </a:lnTo>
                <a:lnTo>
                  <a:pt x="4127" y="6648"/>
                </a:lnTo>
                <a:cubicBezTo>
                  <a:pt x="4127" y="6175"/>
                  <a:pt x="4442" y="5797"/>
                  <a:pt x="4883" y="5671"/>
                </a:cubicBezTo>
                <a:cubicBezTo>
                  <a:pt x="5009" y="5955"/>
                  <a:pt x="5230" y="6175"/>
                  <a:pt x="5513" y="6270"/>
                </a:cubicBezTo>
                <a:lnTo>
                  <a:pt x="5513" y="6648"/>
                </a:lnTo>
                <a:cubicBezTo>
                  <a:pt x="5513" y="7089"/>
                  <a:pt x="5797" y="7467"/>
                  <a:pt x="6238" y="7625"/>
                </a:cubicBezTo>
                <a:lnTo>
                  <a:pt x="6238" y="8727"/>
                </a:lnTo>
                <a:cubicBezTo>
                  <a:pt x="6238" y="8948"/>
                  <a:pt x="6396" y="9105"/>
                  <a:pt x="6585" y="9105"/>
                </a:cubicBezTo>
                <a:lnTo>
                  <a:pt x="7971" y="9105"/>
                </a:lnTo>
                <a:cubicBezTo>
                  <a:pt x="8160" y="9105"/>
                  <a:pt x="8317" y="8948"/>
                  <a:pt x="8317" y="8727"/>
                </a:cubicBezTo>
                <a:lnTo>
                  <a:pt x="8317" y="7625"/>
                </a:lnTo>
                <a:cubicBezTo>
                  <a:pt x="8695" y="7467"/>
                  <a:pt x="9010" y="7120"/>
                  <a:pt x="9010" y="6648"/>
                </a:cubicBezTo>
                <a:lnTo>
                  <a:pt x="9010" y="2426"/>
                </a:lnTo>
                <a:cubicBezTo>
                  <a:pt x="9010" y="2017"/>
                  <a:pt x="8758" y="1607"/>
                  <a:pt x="8317" y="1450"/>
                </a:cubicBezTo>
                <a:lnTo>
                  <a:pt x="8317" y="693"/>
                </a:lnTo>
                <a:lnTo>
                  <a:pt x="8664" y="693"/>
                </a:lnTo>
                <a:cubicBezTo>
                  <a:pt x="8853" y="693"/>
                  <a:pt x="9010" y="536"/>
                  <a:pt x="9010" y="347"/>
                </a:cubicBezTo>
                <a:cubicBezTo>
                  <a:pt x="9010" y="158"/>
                  <a:pt x="8853" y="0"/>
                  <a:pt x="866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17" name="Google Shape;13917;p65"/>
          <p:cNvGrpSpPr/>
          <p:nvPr/>
        </p:nvGrpSpPr>
        <p:grpSpPr>
          <a:xfrm>
            <a:off x="7992594" y="2891866"/>
            <a:ext cx="360713" cy="353210"/>
            <a:chOff x="-22881800" y="1971800"/>
            <a:chExt cx="301675" cy="295400"/>
          </a:xfrm>
        </p:grpSpPr>
        <p:sp>
          <p:nvSpPr>
            <p:cNvPr id="13918" name="Google Shape;13918;p65"/>
            <p:cNvSpPr/>
            <p:nvPr/>
          </p:nvSpPr>
          <p:spPr>
            <a:xfrm>
              <a:off x="-22773100" y="2041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725"/>
                  </a:moveTo>
                  <a:cubicBezTo>
                    <a:pt x="2268" y="725"/>
                    <a:pt x="2741" y="1198"/>
                    <a:pt x="2741" y="1734"/>
                  </a:cubicBezTo>
                  <a:cubicBezTo>
                    <a:pt x="2741" y="2269"/>
                    <a:pt x="2300" y="2742"/>
                    <a:pt x="1733" y="2742"/>
                  </a:cubicBezTo>
                  <a:cubicBezTo>
                    <a:pt x="1134" y="2742"/>
                    <a:pt x="693" y="2269"/>
                    <a:pt x="693" y="1734"/>
                  </a:cubicBezTo>
                  <a:cubicBezTo>
                    <a:pt x="693" y="1198"/>
                    <a:pt x="1166" y="725"/>
                    <a:pt x="1733" y="72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4"/>
                  </a:cubicBezTo>
                  <a:cubicBezTo>
                    <a:pt x="3466" y="757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9" name="Google Shape;13919;p65"/>
            <p:cNvSpPr/>
            <p:nvPr/>
          </p:nvSpPr>
          <p:spPr>
            <a:xfrm>
              <a:off x="-22737675" y="21450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726"/>
                  </a:moveTo>
                  <a:cubicBezTo>
                    <a:pt x="1198" y="726"/>
                    <a:pt x="1387" y="883"/>
                    <a:pt x="1387" y="1072"/>
                  </a:cubicBezTo>
                  <a:cubicBezTo>
                    <a:pt x="1387" y="1261"/>
                    <a:pt x="1198" y="1419"/>
                    <a:pt x="1009" y="1419"/>
                  </a:cubicBezTo>
                  <a:cubicBezTo>
                    <a:pt x="820" y="1419"/>
                    <a:pt x="662" y="1261"/>
                    <a:pt x="662" y="1072"/>
                  </a:cubicBezTo>
                  <a:cubicBezTo>
                    <a:pt x="662" y="883"/>
                    <a:pt x="820" y="726"/>
                    <a:pt x="1009" y="726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0" name="Google Shape;13920;p65"/>
            <p:cNvSpPr/>
            <p:nvPr/>
          </p:nvSpPr>
          <p:spPr>
            <a:xfrm>
              <a:off x="-22807775" y="211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1" name="Google Shape;13921;p65"/>
            <p:cNvSpPr/>
            <p:nvPr/>
          </p:nvSpPr>
          <p:spPr>
            <a:xfrm>
              <a:off x="-22773100" y="2163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2" name="Google Shape;13922;p65"/>
            <p:cNvSpPr/>
            <p:nvPr/>
          </p:nvSpPr>
          <p:spPr>
            <a:xfrm>
              <a:off x="-22669150" y="21104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662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3" name="Google Shape;13923;p65"/>
            <p:cNvSpPr/>
            <p:nvPr/>
          </p:nvSpPr>
          <p:spPr>
            <a:xfrm>
              <a:off x="-22881800" y="1971800"/>
              <a:ext cx="301675" cy="295400"/>
            </a:xfrm>
            <a:custGeom>
              <a:avLst/>
              <a:gdLst/>
              <a:ahLst/>
              <a:cxnLst/>
              <a:rect l="l" t="t" r="r" b="b"/>
              <a:pathLst>
                <a:path w="12067" h="11816" extrusionOk="0">
                  <a:moveTo>
                    <a:pt x="6081" y="2112"/>
                  </a:moveTo>
                  <a:cubicBezTo>
                    <a:pt x="6553" y="2112"/>
                    <a:pt x="6963" y="2175"/>
                    <a:pt x="7373" y="2332"/>
                  </a:cubicBezTo>
                  <a:cubicBezTo>
                    <a:pt x="8633" y="2805"/>
                    <a:pt x="9578" y="3907"/>
                    <a:pt x="9798" y="5262"/>
                  </a:cubicBezTo>
                  <a:cubicBezTo>
                    <a:pt x="9861" y="5451"/>
                    <a:pt x="9861" y="5672"/>
                    <a:pt x="9861" y="5924"/>
                  </a:cubicBezTo>
                  <a:cubicBezTo>
                    <a:pt x="9861" y="6144"/>
                    <a:pt x="9861" y="6333"/>
                    <a:pt x="9798" y="6585"/>
                  </a:cubicBezTo>
                  <a:cubicBezTo>
                    <a:pt x="9609" y="7909"/>
                    <a:pt x="8633" y="9043"/>
                    <a:pt x="7373" y="9484"/>
                  </a:cubicBezTo>
                  <a:cubicBezTo>
                    <a:pt x="6963" y="9673"/>
                    <a:pt x="6522" y="9736"/>
                    <a:pt x="6081" y="9736"/>
                  </a:cubicBezTo>
                  <a:cubicBezTo>
                    <a:pt x="5640" y="9736"/>
                    <a:pt x="5167" y="9673"/>
                    <a:pt x="4758" y="9484"/>
                  </a:cubicBezTo>
                  <a:cubicBezTo>
                    <a:pt x="3497" y="9043"/>
                    <a:pt x="2552" y="7909"/>
                    <a:pt x="2332" y="6585"/>
                  </a:cubicBezTo>
                  <a:cubicBezTo>
                    <a:pt x="2300" y="6396"/>
                    <a:pt x="2300" y="6144"/>
                    <a:pt x="2300" y="5924"/>
                  </a:cubicBezTo>
                  <a:cubicBezTo>
                    <a:pt x="2300" y="5672"/>
                    <a:pt x="2300" y="5483"/>
                    <a:pt x="2332" y="5262"/>
                  </a:cubicBezTo>
                  <a:cubicBezTo>
                    <a:pt x="2552" y="3907"/>
                    <a:pt x="3497" y="2805"/>
                    <a:pt x="4758" y="2332"/>
                  </a:cubicBezTo>
                  <a:cubicBezTo>
                    <a:pt x="5167" y="2175"/>
                    <a:pt x="5608" y="2112"/>
                    <a:pt x="6081" y="2112"/>
                  </a:cubicBezTo>
                  <a:close/>
                  <a:moveTo>
                    <a:pt x="5329" y="1"/>
                  </a:moveTo>
                  <a:cubicBezTo>
                    <a:pt x="5238" y="1"/>
                    <a:pt x="5151" y="32"/>
                    <a:pt x="5104" y="95"/>
                  </a:cubicBezTo>
                  <a:cubicBezTo>
                    <a:pt x="4978" y="221"/>
                    <a:pt x="4978" y="442"/>
                    <a:pt x="5104" y="568"/>
                  </a:cubicBezTo>
                  <a:cubicBezTo>
                    <a:pt x="5356" y="851"/>
                    <a:pt x="5577" y="1072"/>
                    <a:pt x="5640" y="1387"/>
                  </a:cubicBezTo>
                  <a:cubicBezTo>
                    <a:pt x="5356" y="1419"/>
                    <a:pt x="5041" y="1482"/>
                    <a:pt x="4789" y="1545"/>
                  </a:cubicBezTo>
                  <a:cubicBezTo>
                    <a:pt x="4506" y="1041"/>
                    <a:pt x="4096" y="851"/>
                    <a:pt x="3592" y="599"/>
                  </a:cubicBezTo>
                  <a:cubicBezTo>
                    <a:pt x="3551" y="583"/>
                    <a:pt x="3506" y="575"/>
                    <a:pt x="3461" y="575"/>
                  </a:cubicBezTo>
                  <a:cubicBezTo>
                    <a:pt x="3329" y="575"/>
                    <a:pt x="3189" y="640"/>
                    <a:pt x="3119" y="757"/>
                  </a:cubicBezTo>
                  <a:cubicBezTo>
                    <a:pt x="3056" y="914"/>
                    <a:pt x="3119" y="1167"/>
                    <a:pt x="3277" y="1230"/>
                  </a:cubicBezTo>
                  <a:cubicBezTo>
                    <a:pt x="3623" y="1387"/>
                    <a:pt x="3907" y="1545"/>
                    <a:pt x="4065" y="1828"/>
                  </a:cubicBezTo>
                  <a:cubicBezTo>
                    <a:pt x="3781" y="1954"/>
                    <a:pt x="3560" y="2112"/>
                    <a:pt x="3308" y="2269"/>
                  </a:cubicBezTo>
                  <a:cubicBezTo>
                    <a:pt x="2899" y="1860"/>
                    <a:pt x="2426" y="1828"/>
                    <a:pt x="1891" y="1734"/>
                  </a:cubicBezTo>
                  <a:cubicBezTo>
                    <a:pt x="1702" y="1734"/>
                    <a:pt x="1544" y="1860"/>
                    <a:pt x="1513" y="2049"/>
                  </a:cubicBezTo>
                  <a:cubicBezTo>
                    <a:pt x="1513" y="2269"/>
                    <a:pt x="1639" y="2427"/>
                    <a:pt x="1828" y="2458"/>
                  </a:cubicBezTo>
                  <a:cubicBezTo>
                    <a:pt x="2206" y="2490"/>
                    <a:pt x="2489" y="2521"/>
                    <a:pt x="2773" y="2742"/>
                  </a:cubicBezTo>
                  <a:cubicBezTo>
                    <a:pt x="2584" y="2931"/>
                    <a:pt x="2363" y="3151"/>
                    <a:pt x="2206" y="3403"/>
                  </a:cubicBezTo>
                  <a:cubicBezTo>
                    <a:pt x="1964" y="3318"/>
                    <a:pt x="1741" y="3284"/>
                    <a:pt x="1524" y="3284"/>
                  </a:cubicBezTo>
                  <a:cubicBezTo>
                    <a:pt x="1259" y="3284"/>
                    <a:pt x="1002" y="3334"/>
                    <a:pt x="725" y="3403"/>
                  </a:cubicBezTo>
                  <a:cubicBezTo>
                    <a:pt x="536" y="3435"/>
                    <a:pt x="441" y="3624"/>
                    <a:pt x="473" y="3844"/>
                  </a:cubicBezTo>
                  <a:cubicBezTo>
                    <a:pt x="526" y="4003"/>
                    <a:pt x="667" y="4073"/>
                    <a:pt x="823" y="4073"/>
                  </a:cubicBezTo>
                  <a:cubicBezTo>
                    <a:pt x="853" y="4073"/>
                    <a:pt x="883" y="4070"/>
                    <a:pt x="914" y="4065"/>
                  </a:cubicBezTo>
                  <a:cubicBezTo>
                    <a:pt x="1162" y="3989"/>
                    <a:pt x="1352" y="3947"/>
                    <a:pt x="1534" y="3947"/>
                  </a:cubicBezTo>
                  <a:cubicBezTo>
                    <a:pt x="1652" y="3947"/>
                    <a:pt x="1766" y="3965"/>
                    <a:pt x="1891" y="4002"/>
                  </a:cubicBezTo>
                  <a:cubicBezTo>
                    <a:pt x="1796" y="4254"/>
                    <a:pt x="1670" y="4538"/>
                    <a:pt x="1639" y="4821"/>
                  </a:cubicBezTo>
                  <a:cubicBezTo>
                    <a:pt x="1040" y="4821"/>
                    <a:pt x="630" y="5042"/>
                    <a:pt x="221" y="5357"/>
                  </a:cubicBezTo>
                  <a:cubicBezTo>
                    <a:pt x="63" y="5483"/>
                    <a:pt x="0" y="5672"/>
                    <a:pt x="126" y="5829"/>
                  </a:cubicBezTo>
                  <a:cubicBezTo>
                    <a:pt x="221" y="5924"/>
                    <a:pt x="284" y="5987"/>
                    <a:pt x="410" y="5987"/>
                  </a:cubicBezTo>
                  <a:cubicBezTo>
                    <a:pt x="473" y="5987"/>
                    <a:pt x="567" y="5955"/>
                    <a:pt x="599" y="5924"/>
                  </a:cubicBezTo>
                  <a:cubicBezTo>
                    <a:pt x="914" y="5672"/>
                    <a:pt x="1198" y="5514"/>
                    <a:pt x="1513" y="5514"/>
                  </a:cubicBezTo>
                  <a:lnTo>
                    <a:pt x="1513" y="5924"/>
                  </a:lnTo>
                  <a:cubicBezTo>
                    <a:pt x="1513" y="6081"/>
                    <a:pt x="1513" y="6239"/>
                    <a:pt x="1544" y="6396"/>
                  </a:cubicBezTo>
                  <a:cubicBezTo>
                    <a:pt x="1009" y="6585"/>
                    <a:pt x="725" y="6932"/>
                    <a:pt x="410" y="7373"/>
                  </a:cubicBezTo>
                  <a:cubicBezTo>
                    <a:pt x="284" y="7531"/>
                    <a:pt x="315" y="7720"/>
                    <a:pt x="473" y="7846"/>
                  </a:cubicBezTo>
                  <a:cubicBezTo>
                    <a:pt x="567" y="7877"/>
                    <a:pt x="599" y="7940"/>
                    <a:pt x="694" y="7940"/>
                  </a:cubicBezTo>
                  <a:cubicBezTo>
                    <a:pt x="788" y="7940"/>
                    <a:pt x="914" y="7877"/>
                    <a:pt x="946" y="7783"/>
                  </a:cubicBezTo>
                  <a:cubicBezTo>
                    <a:pt x="1198" y="7467"/>
                    <a:pt x="1355" y="7215"/>
                    <a:pt x="1670" y="7089"/>
                  </a:cubicBezTo>
                  <a:cubicBezTo>
                    <a:pt x="1733" y="7373"/>
                    <a:pt x="1828" y="7657"/>
                    <a:pt x="1985" y="7940"/>
                  </a:cubicBezTo>
                  <a:cubicBezTo>
                    <a:pt x="1544" y="8287"/>
                    <a:pt x="1387" y="8728"/>
                    <a:pt x="1229" y="9232"/>
                  </a:cubicBezTo>
                  <a:cubicBezTo>
                    <a:pt x="1198" y="9421"/>
                    <a:pt x="1324" y="9610"/>
                    <a:pt x="1481" y="9673"/>
                  </a:cubicBezTo>
                  <a:lnTo>
                    <a:pt x="1544" y="9673"/>
                  </a:lnTo>
                  <a:cubicBezTo>
                    <a:pt x="1702" y="9673"/>
                    <a:pt x="1828" y="9547"/>
                    <a:pt x="1891" y="9389"/>
                  </a:cubicBezTo>
                  <a:cubicBezTo>
                    <a:pt x="2017" y="8980"/>
                    <a:pt x="2111" y="8728"/>
                    <a:pt x="2332" y="8476"/>
                  </a:cubicBezTo>
                  <a:cubicBezTo>
                    <a:pt x="2489" y="8728"/>
                    <a:pt x="2678" y="8948"/>
                    <a:pt x="2899" y="9137"/>
                  </a:cubicBezTo>
                  <a:cubicBezTo>
                    <a:pt x="2584" y="9610"/>
                    <a:pt x="2615" y="10082"/>
                    <a:pt x="2647" y="10649"/>
                  </a:cubicBezTo>
                  <a:cubicBezTo>
                    <a:pt x="2647" y="10839"/>
                    <a:pt x="2804" y="10965"/>
                    <a:pt x="2993" y="10965"/>
                  </a:cubicBezTo>
                  <a:lnTo>
                    <a:pt x="3056" y="10965"/>
                  </a:lnTo>
                  <a:cubicBezTo>
                    <a:pt x="3245" y="10965"/>
                    <a:pt x="3371" y="10775"/>
                    <a:pt x="3371" y="10555"/>
                  </a:cubicBezTo>
                  <a:cubicBezTo>
                    <a:pt x="3308" y="10177"/>
                    <a:pt x="3308" y="9862"/>
                    <a:pt x="3434" y="9578"/>
                  </a:cubicBezTo>
                  <a:cubicBezTo>
                    <a:pt x="3686" y="9736"/>
                    <a:pt x="3907" y="9893"/>
                    <a:pt x="4191" y="10019"/>
                  </a:cubicBezTo>
                  <a:cubicBezTo>
                    <a:pt x="4065" y="10555"/>
                    <a:pt x="4222" y="10996"/>
                    <a:pt x="4474" y="11500"/>
                  </a:cubicBezTo>
                  <a:cubicBezTo>
                    <a:pt x="4506" y="11626"/>
                    <a:pt x="4663" y="11721"/>
                    <a:pt x="4789" y="11721"/>
                  </a:cubicBezTo>
                  <a:cubicBezTo>
                    <a:pt x="4821" y="11721"/>
                    <a:pt x="4884" y="11721"/>
                    <a:pt x="4947" y="11658"/>
                  </a:cubicBezTo>
                  <a:cubicBezTo>
                    <a:pt x="5104" y="11595"/>
                    <a:pt x="5167" y="11406"/>
                    <a:pt x="5104" y="11185"/>
                  </a:cubicBezTo>
                  <a:cubicBezTo>
                    <a:pt x="4947" y="10839"/>
                    <a:pt x="4821" y="10555"/>
                    <a:pt x="4852" y="10240"/>
                  </a:cubicBezTo>
                  <a:lnTo>
                    <a:pt x="4852" y="10240"/>
                  </a:lnTo>
                  <a:cubicBezTo>
                    <a:pt x="5136" y="10334"/>
                    <a:pt x="5419" y="10366"/>
                    <a:pt x="5734" y="10397"/>
                  </a:cubicBezTo>
                  <a:cubicBezTo>
                    <a:pt x="5797" y="10965"/>
                    <a:pt x="6112" y="11311"/>
                    <a:pt x="6522" y="11721"/>
                  </a:cubicBezTo>
                  <a:cubicBezTo>
                    <a:pt x="6585" y="11784"/>
                    <a:pt x="6679" y="11815"/>
                    <a:pt x="6742" y="11815"/>
                  </a:cubicBezTo>
                  <a:cubicBezTo>
                    <a:pt x="6837" y="11815"/>
                    <a:pt x="6931" y="11784"/>
                    <a:pt x="6994" y="11721"/>
                  </a:cubicBezTo>
                  <a:cubicBezTo>
                    <a:pt x="7089" y="11595"/>
                    <a:pt x="7089" y="11343"/>
                    <a:pt x="6994" y="11248"/>
                  </a:cubicBezTo>
                  <a:cubicBezTo>
                    <a:pt x="6711" y="10965"/>
                    <a:pt x="6522" y="10712"/>
                    <a:pt x="6427" y="10397"/>
                  </a:cubicBezTo>
                  <a:cubicBezTo>
                    <a:pt x="6711" y="10366"/>
                    <a:pt x="7026" y="10334"/>
                    <a:pt x="7310" y="10240"/>
                  </a:cubicBezTo>
                  <a:cubicBezTo>
                    <a:pt x="7562" y="10775"/>
                    <a:pt x="7971" y="10965"/>
                    <a:pt x="8475" y="11185"/>
                  </a:cubicBezTo>
                  <a:cubicBezTo>
                    <a:pt x="8507" y="11248"/>
                    <a:pt x="8570" y="11248"/>
                    <a:pt x="8633" y="11248"/>
                  </a:cubicBezTo>
                  <a:cubicBezTo>
                    <a:pt x="8759" y="11248"/>
                    <a:pt x="8885" y="11154"/>
                    <a:pt x="8948" y="11028"/>
                  </a:cubicBezTo>
                  <a:cubicBezTo>
                    <a:pt x="9042" y="10870"/>
                    <a:pt x="8948" y="10649"/>
                    <a:pt x="8790" y="10555"/>
                  </a:cubicBezTo>
                  <a:cubicBezTo>
                    <a:pt x="8444" y="10397"/>
                    <a:pt x="8160" y="10240"/>
                    <a:pt x="8003" y="9988"/>
                  </a:cubicBezTo>
                  <a:cubicBezTo>
                    <a:pt x="8286" y="9862"/>
                    <a:pt x="8507" y="9704"/>
                    <a:pt x="8759" y="9547"/>
                  </a:cubicBezTo>
                  <a:cubicBezTo>
                    <a:pt x="9200" y="9925"/>
                    <a:pt x="9672" y="9988"/>
                    <a:pt x="10176" y="10051"/>
                  </a:cubicBezTo>
                  <a:lnTo>
                    <a:pt x="10208" y="10051"/>
                  </a:lnTo>
                  <a:cubicBezTo>
                    <a:pt x="10397" y="10051"/>
                    <a:pt x="10523" y="9925"/>
                    <a:pt x="10555" y="9736"/>
                  </a:cubicBezTo>
                  <a:cubicBezTo>
                    <a:pt x="10555" y="9547"/>
                    <a:pt x="10460" y="9389"/>
                    <a:pt x="10240" y="9358"/>
                  </a:cubicBezTo>
                  <a:cubicBezTo>
                    <a:pt x="9861" y="9295"/>
                    <a:pt x="9578" y="9263"/>
                    <a:pt x="9294" y="9074"/>
                  </a:cubicBezTo>
                  <a:cubicBezTo>
                    <a:pt x="9515" y="8885"/>
                    <a:pt x="9704" y="8633"/>
                    <a:pt x="9861" y="8413"/>
                  </a:cubicBezTo>
                  <a:cubicBezTo>
                    <a:pt x="10082" y="8476"/>
                    <a:pt x="10303" y="8507"/>
                    <a:pt x="10523" y="8507"/>
                  </a:cubicBezTo>
                  <a:cubicBezTo>
                    <a:pt x="10807" y="8507"/>
                    <a:pt x="11090" y="8444"/>
                    <a:pt x="11405" y="8350"/>
                  </a:cubicBezTo>
                  <a:cubicBezTo>
                    <a:pt x="11594" y="8318"/>
                    <a:pt x="11657" y="8129"/>
                    <a:pt x="11626" y="7940"/>
                  </a:cubicBezTo>
                  <a:cubicBezTo>
                    <a:pt x="11599" y="7754"/>
                    <a:pt x="11461" y="7680"/>
                    <a:pt x="11287" y="7680"/>
                  </a:cubicBezTo>
                  <a:cubicBezTo>
                    <a:pt x="11254" y="7680"/>
                    <a:pt x="11220" y="7683"/>
                    <a:pt x="11185" y="7688"/>
                  </a:cubicBezTo>
                  <a:cubicBezTo>
                    <a:pt x="10933" y="7772"/>
                    <a:pt x="10723" y="7814"/>
                    <a:pt x="10517" y="7814"/>
                  </a:cubicBezTo>
                  <a:cubicBezTo>
                    <a:pt x="10415" y="7814"/>
                    <a:pt x="10313" y="7804"/>
                    <a:pt x="10208" y="7783"/>
                  </a:cubicBezTo>
                  <a:cubicBezTo>
                    <a:pt x="10334" y="7499"/>
                    <a:pt x="10460" y="7215"/>
                    <a:pt x="10492" y="6932"/>
                  </a:cubicBezTo>
                  <a:lnTo>
                    <a:pt x="10523" y="6932"/>
                  </a:lnTo>
                  <a:cubicBezTo>
                    <a:pt x="11090" y="6932"/>
                    <a:pt x="11468" y="6711"/>
                    <a:pt x="11909" y="6396"/>
                  </a:cubicBezTo>
                  <a:cubicBezTo>
                    <a:pt x="12004" y="6333"/>
                    <a:pt x="12067" y="6144"/>
                    <a:pt x="11941" y="5987"/>
                  </a:cubicBezTo>
                  <a:cubicBezTo>
                    <a:pt x="11867" y="5895"/>
                    <a:pt x="11773" y="5846"/>
                    <a:pt x="11675" y="5846"/>
                  </a:cubicBezTo>
                  <a:cubicBezTo>
                    <a:pt x="11605" y="5846"/>
                    <a:pt x="11534" y="5871"/>
                    <a:pt x="11468" y="5924"/>
                  </a:cubicBezTo>
                  <a:cubicBezTo>
                    <a:pt x="11153" y="6144"/>
                    <a:pt x="10870" y="6302"/>
                    <a:pt x="10555" y="6302"/>
                  </a:cubicBezTo>
                  <a:lnTo>
                    <a:pt x="10555" y="5924"/>
                  </a:lnTo>
                  <a:cubicBezTo>
                    <a:pt x="10555" y="5766"/>
                    <a:pt x="10555" y="5609"/>
                    <a:pt x="10523" y="5451"/>
                  </a:cubicBezTo>
                  <a:cubicBezTo>
                    <a:pt x="11090" y="5262"/>
                    <a:pt x="11342" y="4884"/>
                    <a:pt x="11657" y="4475"/>
                  </a:cubicBezTo>
                  <a:cubicBezTo>
                    <a:pt x="11783" y="4317"/>
                    <a:pt x="11752" y="4096"/>
                    <a:pt x="11594" y="4002"/>
                  </a:cubicBezTo>
                  <a:cubicBezTo>
                    <a:pt x="11528" y="3949"/>
                    <a:pt x="11457" y="3924"/>
                    <a:pt x="11387" y="3924"/>
                  </a:cubicBezTo>
                  <a:cubicBezTo>
                    <a:pt x="11290" y="3924"/>
                    <a:pt x="11195" y="3973"/>
                    <a:pt x="11122" y="4065"/>
                  </a:cubicBezTo>
                  <a:cubicBezTo>
                    <a:pt x="10870" y="4380"/>
                    <a:pt x="10712" y="4632"/>
                    <a:pt x="10397" y="4727"/>
                  </a:cubicBezTo>
                  <a:cubicBezTo>
                    <a:pt x="10334" y="4475"/>
                    <a:pt x="10240" y="4191"/>
                    <a:pt x="10082" y="3907"/>
                  </a:cubicBezTo>
                  <a:cubicBezTo>
                    <a:pt x="10523" y="3561"/>
                    <a:pt x="10681" y="3120"/>
                    <a:pt x="10838" y="2616"/>
                  </a:cubicBezTo>
                  <a:cubicBezTo>
                    <a:pt x="10870" y="2427"/>
                    <a:pt x="10775" y="2206"/>
                    <a:pt x="10618" y="2175"/>
                  </a:cubicBezTo>
                  <a:cubicBezTo>
                    <a:pt x="10595" y="2171"/>
                    <a:pt x="10572" y="2170"/>
                    <a:pt x="10550" y="2170"/>
                  </a:cubicBezTo>
                  <a:cubicBezTo>
                    <a:pt x="10359" y="2170"/>
                    <a:pt x="10205" y="2286"/>
                    <a:pt x="10176" y="2427"/>
                  </a:cubicBezTo>
                  <a:cubicBezTo>
                    <a:pt x="10050" y="2805"/>
                    <a:pt x="9987" y="3088"/>
                    <a:pt x="9735" y="3309"/>
                  </a:cubicBezTo>
                  <a:cubicBezTo>
                    <a:pt x="9578" y="3088"/>
                    <a:pt x="9389" y="2836"/>
                    <a:pt x="9200" y="2647"/>
                  </a:cubicBezTo>
                  <a:cubicBezTo>
                    <a:pt x="9515" y="2175"/>
                    <a:pt x="9452" y="1702"/>
                    <a:pt x="9420" y="1167"/>
                  </a:cubicBezTo>
                  <a:cubicBezTo>
                    <a:pt x="9420" y="946"/>
                    <a:pt x="9231" y="851"/>
                    <a:pt x="9042" y="851"/>
                  </a:cubicBezTo>
                  <a:cubicBezTo>
                    <a:pt x="8822" y="851"/>
                    <a:pt x="8727" y="1041"/>
                    <a:pt x="8727" y="1230"/>
                  </a:cubicBezTo>
                  <a:cubicBezTo>
                    <a:pt x="8759" y="1639"/>
                    <a:pt x="8759" y="1954"/>
                    <a:pt x="8633" y="2206"/>
                  </a:cubicBezTo>
                  <a:cubicBezTo>
                    <a:pt x="8412" y="2049"/>
                    <a:pt x="8160" y="1891"/>
                    <a:pt x="7877" y="1797"/>
                  </a:cubicBezTo>
                  <a:cubicBezTo>
                    <a:pt x="8003" y="1230"/>
                    <a:pt x="7845" y="788"/>
                    <a:pt x="7625" y="284"/>
                  </a:cubicBezTo>
                  <a:cubicBezTo>
                    <a:pt x="7554" y="168"/>
                    <a:pt x="7432" y="103"/>
                    <a:pt x="7297" y="103"/>
                  </a:cubicBezTo>
                  <a:cubicBezTo>
                    <a:pt x="7250" y="103"/>
                    <a:pt x="7201" y="111"/>
                    <a:pt x="7152" y="127"/>
                  </a:cubicBezTo>
                  <a:cubicBezTo>
                    <a:pt x="6994" y="221"/>
                    <a:pt x="6900" y="410"/>
                    <a:pt x="6994" y="599"/>
                  </a:cubicBezTo>
                  <a:cubicBezTo>
                    <a:pt x="7152" y="946"/>
                    <a:pt x="7247" y="1230"/>
                    <a:pt x="7215" y="1545"/>
                  </a:cubicBezTo>
                  <a:cubicBezTo>
                    <a:pt x="6931" y="1482"/>
                    <a:pt x="6679" y="1419"/>
                    <a:pt x="6364" y="1387"/>
                  </a:cubicBezTo>
                  <a:cubicBezTo>
                    <a:pt x="6270" y="851"/>
                    <a:pt x="5955" y="473"/>
                    <a:pt x="5577" y="95"/>
                  </a:cubicBezTo>
                  <a:cubicBezTo>
                    <a:pt x="5514" y="32"/>
                    <a:pt x="5419" y="1"/>
                    <a:pt x="53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24" name="Google Shape;13924;p65"/>
          <p:cNvSpPr/>
          <p:nvPr/>
        </p:nvSpPr>
        <p:spPr>
          <a:xfrm>
            <a:off x="5326091" y="1561466"/>
            <a:ext cx="314589" cy="354136"/>
          </a:xfrm>
          <a:custGeom>
            <a:avLst/>
            <a:gdLst/>
            <a:ahLst/>
            <a:cxnLst/>
            <a:rect l="l" t="t" r="r" b="b"/>
            <a:pathLst>
              <a:path w="10524" h="11847" extrusionOk="0">
                <a:moveTo>
                  <a:pt x="7278" y="662"/>
                </a:moveTo>
                <a:cubicBezTo>
                  <a:pt x="7499" y="662"/>
                  <a:pt x="7656" y="820"/>
                  <a:pt x="7656" y="1009"/>
                </a:cubicBezTo>
                <a:lnTo>
                  <a:pt x="7656" y="3151"/>
                </a:lnTo>
                <a:cubicBezTo>
                  <a:pt x="7404" y="3057"/>
                  <a:pt x="7184" y="2994"/>
                  <a:pt x="6932" y="2994"/>
                </a:cubicBezTo>
                <a:lnTo>
                  <a:pt x="6932" y="1009"/>
                </a:lnTo>
                <a:cubicBezTo>
                  <a:pt x="6932" y="820"/>
                  <a:pt x="7089" y="662"/>
                  <a:pt x="7278" y="662"/>
                </a:cubicBezTo>
                <a:close/>
                <a:moveTo>
                  <a:pt x="3120" y="662"/>
                </a:moveTo>
                <a:cubicBezTo>
                  <a:pt x="3309" y="662"/>
                  <a:pt x="3466" y="820"/>
                  <a:pt x="3466" y="1009"/>
                </a:cubicBezTo>
                <a:lnTo>
                  <a:pt x="3466" y="2994"/>
                </a:lnTo>
                <a:cubicBezTo>
                  <a:pt x="3246" y="3025"/>
                  <a:pt x="2994" y="3057"/>
                  <a:pt x="2773" y="3183"/>
                </a:cubicBezTo>
                <a:lnTo>
                  <a:pt x="2773" y="1009"/>
                </a:lnTo>
                <a:cubicBezTo>
                  <a:pt x="2773" y="820"/>
                  <a:pt x="2931" y="662"/>
                  <a:pt x="3120" y="662"/>
                </a:cubicBezTo>
                <a:close/>
                <a:moveTo>
                  <a:pt x="4506" y="1702"/>
                </a:moveTo>
                <a:cubicBezTo>
                  <a:pt x="4695" y="1702"/>
                  <a:pt x="4852" y="1860"/>
                  <a:pt x="4852" y="2049"/>
                </a:cubicBezTo>
                <a:lnTo>
                  <a:pt x="4852" y="3309"/>
                </a:lnTo>
                <a:cubicBezTo>
                  <a:pt x="4663" y="3183"/>
                  <a:pt x="4411" y="3057"/>
                  <a:pt x="4128" y="3025"/>
                </a:cubicBezTo>
                <a:lnTo>
                  <a:pt x="4128" y="2049"/>
                </a:lnTo>
                <a:cubicBezTo>
                  <a:pt x="4128" y="1860"/>
                  <a:pt x="4285" y="1702"/>
                  <a:pt x="4506" y="1702"/>
                </a:cubicBezTo>
                <a:close/>
                <a:moveTo>
                  <a:pt x="5861" y="1702"/>
                </a:moveTo>
                <a:cubicBezTo>
                  <a:pt x="6081" y="1702"/>
                  <a:pt x="6239" y="1860"/>
                  <a:pt x="6239" y="2049"/>
                </a:cubicBezTo>
                <a:lnTo>
                  <a:pt x="6239" y="3025"/>
                </a:lnTo>
                <a:cubicBezTo>
                  <a:pt x="5987" y="3120"/>
                  <a:pt x="5766" y="3183"/>
                  <a:pt x="5514" y="3340"/>
                </a:cubicBezTo>
                <a:lnTo>
                  <a:pt x="5514" y="2049"/>
                </a:lnTo>
                <a:cubicBezTo>
                  <a:pt x="5546" y="1860"/>
                  <a:pt x="5703" y="1702"/>
                  <a:pt x="5861" y="1702"/>
                </a:cubicBezTo>
                <a:close/>
                <a:moveTo>
                  <a:pt x="1733" y="1324"/>
                </a:moveTo>
                <a:cubicBezTo>
                  <a:pt x="1922" y="1324"/>
                  <a:pt x="2080" y="1482"/>
                  <a:pt x="2080" y="1702"/>
                </a:cubicBezTo>
                <a:lnTo>
                  <a:pt x="2080" y="3624"/>
                </a:lnTo>
                <a:cubicBezTo>
                  <a:pt x="2017" y="3687"/>
                  <a:pt x="1922" y="3781"/>
                  <a:pt x="1859" y="3907"/>
                </a:cubicBezTo>
                <a:cubicBezTo>
                  <a:pt x="1733" y="3687"/>
                  <a:pt x="1576" y="3529"/>
                  <a:pt x="1387" y="3435"/>
                </a:cubicBezTo>
                <a:lnTo>
                  <a:pt x="1387" y="1702"/>
                </a:lnTo>
                <a:cubicBezTo>
                  <a:pt x="1387" y="1482"/>
                  <a:pt x="1544" y="1324"/>
                  <a:pt x="1733" y="1324"/>
                </a:cubicBezTo>
                <a:close/>
                <a:moveTo>
                  <a:pt x="8665" y="1324"/>
                </a:moveTo>
                <a:cubicBezTo>
                  <a:pt x="8854" y="1324"/>
                  <a:pt x="9011" y="1482"/>
                  <a:pt x="9011" y="1702"/>
                </a:cubicBezTo>
                <a:lnTo>
                  <a:pt x="9011" y="3466"/>
                </a:lnTo>
                <a:cubicBezTo>
                  <a:pt x="8854" y="3592"/>
                  <a:pt x="8759" y="3750"/>
                  <a:pt x="8633" y="3907"/>
                </a:cubicBezTo>
                <a:cubicBezTo>
                  <a:pt x="8539" y="3781"/>
                  <a:pt x="8476" y="3687"/>
                  <a:pt x="8381" y="3592"/>
                </a:cubicBezTo>
                <a:lnTo>
                  <a:pt x="8349" y="3529"/>
                </a:lnTo>
                <a:lnTo>
                  <a:pt x="8349" y="1702"/>
                </a:lnTo>
                <a:cubicBezTo>
                  <a:pt x="8318" y="1482"/>
                  <a:pt x="8476" y="1324"/>
                  <a:pt x="8665" y="1324"/>
                </a:cubicBezTo>
                <a:close/>
                <a:moveTo>
                  <a:pt x="6774" y="3647"/>
                </a:moveTo>
                <a:cubicBezTo>
                  <a:pt x="7160" y="3647"/>
                  <a:pt x="7546" y="3797"/>
                  <a:pt x="7845" y="4096"/>
                </a:cubicBezTo>
                <a:cubicBezTo>
                  <a:pt x="8318" y="4569"/>
                  <a:pt x="8444" y="5294"/>
                  <a:pt x="8066" y="5892"/>
                </a:cubicBezTo>
                <a:cubicBezTo>
                  <a:pt x="7089" y="6176"/>
                  <a:pt x="6333" y="7058"/>
                  <a:pt x="6239" y="8098"/>
                </a:cubicBezTo>
                <a:lnTo>
                  <a:pt x="5199" y="9043"/>
                </a:lnTo>
                <a:lnTo>
                  <a:pt x="4128" y="8035"/>
                </a:lnTo>
                <a:cubicBezTo>
                  <a:pt x="4065" y="6995"/>
                  <a:pt x="3309" y="6144"/>
                  <a:pt x="2332" y="5892"/>
                </a:cubicBezTo>
                <a:cubicBezTo>
                  <a:pt x="1985" y="5325"/>
                  <a:pt x="2112" y="4569"/>
                  <a:pt x="2553" y="4096"/>
                </a:cubicBezTo>
                <a:cubicBezTo>
                  <a:pt x="2836" y="3813"/>
                  <a:pt x="3246" y="3655"/>
                  <a:pt x="3624" y="3655"/>
                </a:cubicBezTo>
                <a:cubicBezTo>
                  <a:pt x="4033" y="3655"/>
                  <a:pt x="4411" y="3813"/>
                  <a:pt x="4695" y="4096"/>
                </a:cubicBezTo>
                <a:lnTo>
                  <a:pt x="4915" y="4317"/>
                </a:lnTo>
                <a:lnTo>
                  <a:pt x="4978" y="4348"/>
                </a:lnTo>
                <a:cubicBezTo>
                  <a:pt x="5026" y="4411"/>
                  <a:pt x="5112" y="4443"/>
                  <a:pt x="5203" y="4443"/>
                </a:cubicBezTo>
                <a:cubicBezTo>
                  <a:pt x="5294" y="4443"/>
                  <a:pt x="5388" y="4411"/>
                  <a:pt x="5451" y="4348"/>
                </a:cubicBezTo>
                <a:lnTo>
                  <a:pt x="5703" y="4096"/>
                </a:lnTo>
                <a:cubicBezTo>
                  <a:pt x="6002" y="3797"/>
                  <a:pt x="6388" y="3647"/>
                  <a:pt x="6774" y="3647"/>
                </a:cubicBezTo>
                <a:close/>
                <a:moveTo>
                  <a:pt x="662" y="3813"/>
                </a:moveTo>
                <a:cubicBezTo>
                  <a:pt x="1103" y="3970"/>
                  <a:pt x="1418" y="4380"/>
                  <a:pt x="1418" y="4884"/>
                </a:cubicBezTo>
                <a:lnTo>
                  <a:pt x="1418" y="6176"/>
                </a:lnTo>
                <a:cubicBezTo>
                  <a:pt x="1418" y="6365"/>
                  <a:pt x="1576" y="6522"/>
                  <a:pt x="1765" y="6522"/>
                </a:cubicBezTo>
                <a:cubicBezTo>
                  <a:pt x="2679" y="6522"/>
                  <a:pt x="3435" y="7247"/>
                  <a:pt x="3435" y="8161"/>
                </a:cubicBezTo>
                <a:lnTo>
                  <a:pt x="3435" y="8224"/>
                </a:lnTo>
                <a:lnTo>
                  <a:pt x="3435" y="8980"/>
                </a:lnTo>
                <a:cubicBezTo>
                  <a:pt x="3435" y="9169"/>
                  <a:pt x="3592" y="9326"/>
                  <a:pt x="3781" y="9326"/>
                </a:cubicBezTo>
                <a:cubicBezTo>
                  <a:pt x="3970" y="9326"/>
                  <a:pt x="4128" y="9169"/>
                  <a:pt x="4128" y="8980"/>
                </a:cubicBezTo>
                <a:lnTo>
                  <a:pt x="4852" y="9610"/>
                </a:lnTo>
                <a:lnTo>
                  <a:pt x="4852" y="11059"/>
                </a:lnTo>
                <a:lnTo>
                  <a:pt x="2080" y="11059"/>
                </a:lnTo>
                <a:lnTo>
                  <a:pt x="2080" y="9925"/>
                </a:lnTo>
                <a:cubicBezTo>
                  <a:pt x="2080" y="9673"/>
                  <a:pt x="1985" y="9421"/>
                  <a:pt x="1765" y="9200"/>
                </a:cubicBezTo>
                <a:lnTo>
                  <a:pt x="1198" y="8633"/>
                </a:lnTo>
                <a:cubicBezTo>
                  <a:pt x="883" y="8287"/>
                  <a:pt x="662" y="7877"/>
                  <a:pt x="662" y="7404"/>
                </a:cubicBezTo>
                <a:lnTo>
                  <a:pt x="662" y="3813"/>
                </a:lnTo>
                <a:close/>
                <a:moveTo>
                  <a:pt x="9767" y="3844"/>
                </a:moveTo>
                <a:lnTo>
                  <a:pt x="9767" y="7436"/>
                </a:lnTo>
                <a:cubicBezTo>
                  <a:pt x="9767" y="7909"/>
                  <a:pt x="9578" y="8350"/>
                  <a:pt x="9263" y="8665"/>
                </a:cubicBezTo>
                <a:lnTo>
                  <a:pt x="8665" y="9263"/>
                </a:lnTo>
                <a:cubicBezTo>
                  <a:pt x="8476" y="9452"/>
                  <a:pt x="8349" y="9704"/>
                  <a:pt x="8349" y="9988"/>
                </a:cubicBezTo>
                <a:lnTo>
                  <a:pt x="8349" y="11153"/>
                </a:lnTo>
                <a:lnTo>
                  <a:pt x="5514" y="11153"/>
                </a:lnTo>
                <a:lnTo>
                  <a:pt x="5514" y="9736"/>
                </a:lnTo>
                <a:lnTo>
                  <a:pt x="6239" y="9043"/>
                </a:lnTo>
                <a:cubicBezTo>
                  <a:pt x="6270" y="9200"/>
                  <a:pt x="6396" y="9326"/>
                  <a:pt x="6585" y="9326"/>
                </a:cubicBezTo>
                <a:cubicBezTo>
                  <a:pt x="6774" y="9326"/>
                  <a:pt x="6932" y="9169"/>
                  <a:pt x="6932" y="8980"/>
                </a:cubicBezTo>
                <a:lnTo>
                  <a:pt x="6932" y="8255"/>
                </a:lnTo>
                <a:cubicBezTo>
                  <a:pt x="6932" y="7404"/>
                  <a:pt x="7530" y="6711"/>
                  <a:pt x="8349" y="6554"/>
                </a:cubicBezTo>
                <a:lnTo>
                  <a:pt x="8665" y="6554"/>
                </a:lnTo>
                <a:cubicBezTo>
                  <a:pt x="8854" y="6554"/>
                  <a:pt x="9011" y="6396"/>
                  <a:pt x="9011" y="6207"/>
                </a:cubicBezTo>
                <a:lnTo>
                  <a:pt x="9011" y="4916"/>
                </a:lnTo>
                <a:cubicBezTo>
                  <a:pt x="9011" y="4443"/>
                  <a:pt x="9326" y="4002"/>
                  <a:pt x="9767" y="3844"/>
                </a:cubicBezTo>
                <a:close/>
                <a:moveTo>
                  <a:pt x="3120" y="1"/>
                </a:moveTo>
                <a:cubicBezTo>
                  <a:pt x="2647" y="1"/>
                  <a:pt x="2238" y="316"/>
                  <a:pt x="2143" y="757"/>
                </a:cubicBezTo>
                <a:cubicBezTo>
                  <a:pt x="2017" y="694"/>
                  <a:pt x="1891" y="662"/>
                  <a:pt x="1733" y="662"/>
                </a:cubicBezTo>
                <a:cubicBezTo>
                  <a:pt x="1135" y="662"/>
                  <a:pt x="725" y="1135"/>
                  <a:pt x="725" y="1702"/>
                </a:cubicBezTo>
                <a:lnTo>
                  <a:pt x="725" y="3120"/>
                </a:lnTo>
                <a:cubicBezTo>
                  <a:pt x="599" y="3057"/>
                  <a:pt x="473" y="3057"/>
                  <a:pt x="347" y="3057"/>
                </a:cubicBezTo>
                <a:cubicBezTo>
                  <a:pt x="158" y="3057"/>
                  <a:pt x="1" y="3214"/>
                  <a:pt x="1" y="3435"/>
                </a:cubicBezTo>
                <a:lnTo>
                  <a:pt x="1" y="7436"/>
                </a:lnTo>
                <a:cubicBezTo>
                  <a:pt x="1" y="8066"/>
                  <a:pt x="253" y="8696"/>
                  <a:pt x="725" y="9169"/>
                </a:cubicBezTo>
                <a:lnTo>
                  <a:pt x="1292" y="9767"/>
                </a:lnTo>
                <a:cubicBezTo>
                  <a:pt x="1387" y="9830"/>
                  <a:pt x="1418" y="9925"/>
                  <a:pt x="1418" y="9988"/>
                </a:cubicBezTo>
                <a:lnTo>
                  <a:pt x="1418" y="11153"/>
                </a:lnTo>
                <a:lnTo>
                  <a:pt x="1072" y="11153"/>
                </a:lnTo>
                <a:cubicBezTo>
                  <a:pt x="883" y="11153"/>
                  <a:pt x="725" y="11311"/>
                  <a:pt x="725" y="11500"/>
                </a:cubicBezTo>
                <a:cubicBezTo>
                  <a:pt x="725" y="11689"/>
                  <a:pt x="883" y="11847"/>
                  <a:pt x="1072" y="11847"/>
                </a:cubicBezTo>
                <a:lnTo>
                  <a:pt x="9389" y="11847"/>
                </a:lnTo>
                <a:cubicBezTo>
                  <a:pt x="9578" y="11847"/>
                  <a:pt x="9736" y="11689"/>
                  <a:pt x="9736" y="11500"/>
                </a:cubicBezTo>
                <a:cubicBezTo>
                  <a:pt x="9736" y="11311"/>
                  <a:pt x="9578" y="11153"/>
                  <a:pt x="9389" y="11153"/>
                </a:cubicBezTo>
                <a:lnTo>
                  <a:pt x="9106" y="11153"/>
                </a:lnTo>
                <a:lnTo>
                  <a:pt x="9106" y="9988"/>
                </a:lnTo>
                <a:cubicBezTo>
                  <a:pt x="9106" y="9925"/>
                  <a:pt x="9137" y="9799"/>
                  <a:pt x="9232" y="9767"/>
                </a:cubicBezTo>
                <a:lnTo>
                  <a:pt x="9830" y="9169"/>
                </a:lnTo>
                <a:cubicBezTo>
                  <a:pt x="10271" y="8696"/>
                  <a:pt x="10523" y="8098"/>
                  <a:pt x="10523" y="7436"/>
                </a:cubicBezTo>
                <a:lnTo>
                  <a:pt x="10523" y="3466"/>
                </a:lnTo>
                <a:cubicBezTo>
                  <a:pt x="10492" y="3214"/>
                  <a:pt x="10334" y="3057"/>
                  <a:pt x="10114" y="3057"/>
                </a:cubicBezTo>
                <a:cubicBezTo>
                  <a:pt x="9956" y="3057"/>
                  <a:pt x="9862" y="3057"/>
                  <a:pt x="9704" y="3120"/>
                </a:cubicBezTo>
                <a:lnTo>
                  <a:pt x="9704" y="1702"/>
                </a:lnTo>
                <a:cubicBezTo>
                  <a:pt x="9704" y="1103"/>
                  <a:pt x="9232" y="662"/>
                  <a:pt x="8665" y="662"/>
                </a:cubicBezTo>
                <a:cubicBezTo>
                  <a:pt x="8539" y="662"/>
                  <a:pt x="8413" y="694"/>
                  <a:pt x="8286" y="757"/>
                </a:cubicBezTo>
                <a:cubicBezTo>
                  <a:pt x="8160" y="316"/>
                  <a:pt x="7751" y="1"/>
                  <a:pt x="7278" y="1"/>
                </a:cubicBezTo>
                <a:cubicBezTo>
                  <a:pt x="6711" y="1"/>
                  <a:pt x="6270" y="473"/>
                  <a:pt x="6270" y="1009"/>
                </a:cubicBezTo>
                <a:lnTo>
                  <a:pt x="6270" y="1103"/>
                </a:lnTo>
                <a:cubicBezTo>
                  <a:pt x="6144" y="1072"/>
                  <a:pt x="6050" y="1009"/>
                  <a:pt x="5924" y="1009"/>
                </a:cubicBezTo>
                <a:cubicBezTo>
                  <a:pt x="5640" y="1009"/>
                  <a:pt x="5388" y="1135"/>
                  <a:pt x="5199" y="1292"/>
                </a:cubicBezTo>
                <a:cubicBezTo>
                  <a:pt x="5010" y="1135"/>
                  <a:pt x="4758" y="1009"/>
                  <a:pt x="4506" y="1009"/>
                </a:cubicBezTo>
                <a:cubicBezTo>
                  <a:pt x="4380" y="1009"/>
                  <a:pt x="4254" y="1072"/>
                  <a:pt x="4128" y="1103"/>
                </a:cubicBezTo>
                <a:lnTo>
                  <a:pt x="4128" y="1009"/>
                </a:lnTo>
                <a:cubicBezTo>
                  <a:pt x="4128" y="442"/>
                  <a:pt x="3655" y="1"/>
                  <a:pt x="312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5" name="Google Shape;13925;p65"/>
          <p:cNvSpPr/>
          <p:nvPr/>
        </p:nvSpPr>
        <p:spPr>
          <a:xfrm>
            <a:off x="5304434" y="2008907"/>
            <a:ext cx="357903" cy="353897"/>
          </a:xfrm>
          <a:custGeom>
            <a:avLst/>
            <a:gdLst/>
            <a:ahLst/>
            <a:cxnLst/>
            <a:rect l="l" t="t" r="r" b="b"/>
            <a:pathLst>
              <a:path w="11973" h="11839" extrusionOk="0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26" name="Google Shape;13926;p65"/>
          <p:cNvGrpSpPr/>
          <p:nvPr/>
        </p:nvGrpSpPr>
        <p:grpSpPr>
          <a:xfrm>
            <a:off x="5368939" y="2450029"/>
            <a:ext cx="227930" cy="354136"/>
            <a:chOff x="-28043900" y="2701925"/>
            <a:chExt cx="190625" cy="296175"/>
          </a:xfrm>
        </p:grpSpPr>
        <p:sp>
          <p:nvSpPr>
            <p:cNvPr id="13927" name="Google Shape;13927;p65"/>
            <p:cNvSpPr/>
            <p:nvPr/>
          </p:nvSpPr>
          <p:spPr>
            <a:xfrm>
              <a:off x="-28043900" y="2701925"/>
              <a:ext cx="190625" cy="296175"/>
            </a:xfrm>
            <a:custGeom>
              <a:avLst/>
              <a:gdLst/>
              <a:ahLst/>
              <a:cxnLst/>
              <a:rect l="l" t="t" r="r" b="b"/>
              <a:pathLst>
                <a:path w="7625" h="11847" extrusionOk="0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8" name="Google Shape;13928;p65"/>
            <p:cNvSpPr/>
            <p:nvPr/>
          </p:nvSpPr>
          <p:spPr>
            <a:xfrm>
              <a:off x="-27976950" y="29106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9" name="Google Shape;13929;p65"/>
            <p:cNvSpPr/>
            <p:nvPr/>
          </p:nvSpPr>
          <p:spPr>
            <a:xfrm>
              <a:off x="-27924175" y="29279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0" name="Google Shape;13930;p65"/>
            <p:cNvSpPr/>
            <p:nvPr/>
          </p:nvSpPr>
          <p:spPr>
            <a:xfrm>
              <a:off x="-27976950" y="2946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1" name="Google Shape;13931;p65"/>
            <p:cNvSpPr/>
            <p:nvPr/>
          </p:nvSpPr>
          <p:spPr>
            <a:xfrm>
              <a:off x="-28010800" y="2893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2" name="Google Shape;13932;p65"/>
          <p:cNvGrpSpPr/>
          <p:nvPr/>
        </p:nvGrpSpPr>
        <p:grpSpPr>
          <a:xfrm>
            <a:off x="7541805" y="1561968"/>
            <a:ext cx="354136" cy="353180"/>
            <a:chOff x="-26215025" y="1971025"/>
            <a:chExt cx="296175" cy="295375"/>
          </a:xfrm>
        </p:grpSpPr>
        <p:sp>
          <p:nvSpPr>
            <p:cNvPr id="13933" name="Google Shape;13933;p65"/>
            <p:cNvSpPr/>
            <p:nvPr/>
          </p:nvSpPr>
          <p:spPr>
            <a:xfrm>
              <a:off x="-26092950" y="1971025"/>
              <a:ext cx="51225" cy="225275"/>
            </a:xfrm>
            <a:custGeom>
              <a:avLst/>
              <a:gdLst/>
              <a:ahLst/>
              <a:cxnLst/>
              <a:rect l="l" t="t" r="r" b="b"/>
              <a:pathLst>
                <a:path w="2049" h="9011" extrusionOk="0">
                  <a:moveTo>
                    <a:pt x="1009" y="7246"/>
                  </a:moveTo>
                  <a:cubicBezTo>
                    <a:pt x="1198" y="7593"/>
                    <a:pt x="1355" y="7877"/>
                    <a:pt x="1355" y="8003"/>
                  </a:cubicBezTo>
                  <a:cubicBezTo>
                    <a:pt x="1355" y="8192"/>
                    <a:pt x="1198" y="8349"/>
                    <a:pt x="1009" y="8349"/>
                  </a:cubicBezTo>
                  <a:cubicBezTo>
                    <a:pt x="820" y="8349"/>
                    <a:pt x="662" y="8192"/>
                    <a:pt x="662" y="8003"/>
                  </a:cubicBezTo>
                  <a:cubicBezTo>
                    <a:pt x="694" y="7877"/>
                    <a:pt x="820" y="7562"/>
                    <a:pt x="1009" y="7246"/>
                  </a:cubicBezTo>
                  <a:close/>
                  <a:moveTo>
                    <a:pt x="977" y="0"/>
                  </a:moveTo>
                  <a:cubicBezTo>
                    <a:pt x="788" y="0"/>
                    <a:pt x="631" y="158"/>
                    <a:pt x="631" y="347"/>
                  </a:cubicBezTo>
                  <a:lnTo>
                    <a:pt x="631" y="6490"/>
                  </a:lnTo>
                  <a:cubicBezTo>
                    <a:pt x="536" y="6616"/>
                    <a:pt x="410" y="6774"/>
                    <a:pt x="316" y="6963"/>
                  </a:cubicBezTo>
                  <a:cubicBezTo>
                    <a:pt x="32" y="7562"/>
                    <a:pt x="1" y="7845"/>
                    <a:pt x="1" y="8003"/>
                  </a:cubicBezTo>
                  <a:cubicBezTo>
                    <a:pt x="1" y="8601"/>
                    <a:pt x="473" y="9011"/>
                    <a:pt x="1009" y="9011"/>
                  </a:cubicBezTo>
                  <a:cubicBezTo>
                    <a:pt x="1576" y="9011"/>
                    <a:pt x="2048" y="8538"/>
                    <a:pt x="2048" y="8003"/>
                  </a:cubicBezTo>
                  <a:cubicBezTo>
                    <a:pt x="2048" y="7845"/>
                    <a:pt x="1985" y="7593"/>
                    <a:pt x="1639" y="6963"/>
                  </a:cubicBezTo>
                  <a:cubicBezTo>
                    <a:pt x="1513" y="6774"/>
                    <a:pt x="1418" y="6585"/>
                    <a:pt x="1324" y="6490"/>
                  </a:cubicBezTo>
                  <a:lnTo>
                    <a:pt x="1324" y="347"/>
                  </a:lnTo>
                  <a:cubicBezTo>
                    <a:pt x="1324" y="158"/>
                    <a:pt x="1166" y="0"/>
                    <a:pt x="9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4" name="Google Shape;13934;p65"/>
            <p:cNvSpPr/>
            <p:nvPr/>
          </p:nvSpPr>
          <p:spPr>
            <a:xfrm>
              <a:off x="-26179575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5" name="Google Shape;13935;p65"/>
            <p:cNvSpPr/>
            <p:nvPr/>
          </p:nvSpPr>
          <p:spPr>
            <a:xfrm>
              <a:off x="-26163050" y="2178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6" name="Google Shape;13936;p65"/>
            <p:cNvSpPr/>
            <p:nvPr/>
          </p:nvSpPr>
          <p:spPr>
            <a:xfrm>
              <a:off x="-26145725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7" name="Google Shape;13937;p65"/>
            <p:cNvSpPr/>
            <p:nvPr/>
          </p:nvSpPr>
          <p:spPr>
            <a:xfrm>
              <a:off x="-25988975" y="2178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662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8" name="Google Shape;13938;p65"/>
            <p:cNvSpPr/>
            <p:nvPr/>
          </p:nvSpPr>
          <p:spPr>
            <a:xfrm>
              <a:off x="-260063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9" name="Google Shape;13939;p65"/>
            <p:cNvSpPr/>
            <p:nvPr/>
          </p:nvSpPr>
          <p:spPr>
            <a:xfrm>
              <a:off x="-25972450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0" name="Google Shape;13940;p65"/>
            <p:cNvSpPr/>
            <p:nvPr/>
          </p:nvSpPr>
          <p:spPr>
            <a:xfrm>
              <a:off x="-26215025" y="2108850"/>
              <a:ext cx="296175" cy="157550"/>
            </a:xfrm>
            <a:custGeom>
              <a:avLst/>
              <a:gdLst/>
              <a:ahLst/>
              <a:cxnLst/>
              <a:rect l="l" t="t" r="r" b="b"/>
              <a:pathLst>
                <a:path w="11847" h="6302" extrusionOk="0">
                  <a:moveTo>
                    <a:pt x="4128" y="725"/>
                  </a:moveTo>
                  <a:cubicBezTo>
                    <a:pt x="3970" y="946"/>
                    <a:pt x="3844" y="1198"/>
                    <a:pt x="3781" y="1418"/>
                  </a:cubicBezTo>
                  <a:cubicBezTo>
                    <a:pt x="3781" y="1450"/>
                    <a:pt x="3749" y="1513"/>
                    <a:pt x="3749" y="1544"/>
                  </a:cubicBezTo>
                  <a:cubicBezTo>
                    <a:pt x="3403" y="1355"/>
                    <a:pt x="2993" y="1261"/>
                    <a:pt x="2615" y="1261"/>
                  </a:cubicBezTo>
                  <a:cubicBezTo>
                    <a:pt x="2111" y="1261"/>
                    <a:pt x="1450" y="1418"/>
                    <a:pt x="1166" y="1891"/>
                  </a:cubicBezTo>
                  <a:cubicBezTo>
                    <a:pt x="1040" y="2080"/>
                    <a:pt x="851" y="2175"/>
                    <a:pt x="694" y="2175"/>
                  </a:cubicBezTo>
                  <a:lnTo>
                    <a:pt x="694" y="1072"/>
                  </a:lnTo>
                  <a:cubicBezTo>
                    <a:pt x="694" y="851"/>
                    <a:pt x="851" y="725"/>
                    <a:pt x="1040" y="725"/>
                  </a:cubicBezTo>
                  <a:close/>
                  <a:moveTo>
                    <a:pt x="10775" y="725"/>
                  </a:moveTo>
                  <a:cubicBezTo>
                    <a:pt x="10964" y="725"/>
                    <a:pt x="11122" y="883"/>
                    <a:pt x="11122" y="1072"/>
                  </a:cubicBezTo>
                  <a:lnTo>
                    <a:pt x="11122" y="2175"/>
                  </a:lnTo>
                  <a:cubicBezTo>
                    <a:pt x="10933" y="2175"/>
                    <a:pt x="10775" y="2080"/>
                    <a:pt x="10649" y="1891"/>
                  </a:cubicBezTo>
                  <a:cubicBezTo>
                    <a:pt x="10429" y="1513"/>
                    <a:pt x="10050" y="1261"/>
                    <a:pt x="9546" y="1261"/>
                  </a:cubicBezTo>
                  <a:cubicBezTo>
                    <a:pt x="9074" y="1261"/>
                    <a:pt x="8696" y="1513"/>
                    <a:pt x="8444" y="1891"/>
                  </a:cubicBezTo>
                  <a:cubicBezTo>
                    <a:pt x="8412" y="1985"/>
                    <a:pt x="8349" y="2049"/>
                    <a:pt x="8286" y="2143"/>
                  </a:cubicBezTo>
                  <a:cubicBezTo>
                    <a:pt x="8255" y="1828"/>
                    <a:pt x="8097" y="1355"/>
                    <a:pt x="7719" y="725"/>
                  </a:cubicBezTo>
                  <a:close/>
                  <a:moveTo>
                    <a:pt x="9609" y="1922"/>
                  </a:moveTo>
                  <a:cubicBezTo>
                    <a:pt x="9830" y="1922"/>
                    <a:pt x="9987" y="2049"/>
                    <a:pt x="10113" y="2206"/>
                  </a:cubicBezTo>
                  <a:cubicBezTo>
                    <a:pt x="10334" y="2616"/>
                    <a:pt x="10744" y="2836"/>
                    <a:pt x="11185" y="2836"/>
                  </a:cubicBezTo>
                  <a:lnTo>
                    <a:pt x="11185" y="5546"/>
                  </a:lnTo>
                  <a:lnTo>
                    <a:pt x="694" y="5546"/>
                  </a:lnTo>
                  <a:lnTo>
                    <a:pt x="694" y="2931"/>
                  </a:lnTo>
                  <a:cubicBezTo>
                    <a:pt x="1135" y="2931"/>
                    <a:pt x="1576" y="2679"/>
                    <a:pt x="1765" y="2301"/>
                  </a:cubicBezTo>
                  <a:cubicBezTo>
                    <a:pt x="1828" y="2143"/>
                    <a:pt x="2143" y="2017"/>
                    <a:pt x="2615" y="2017"/>
                  </a:cubicBezTo>
                  <a:cubicBezTo>
                    <a:pt x="3056" y="2017"/>
                    <a:pt x="3371" y="2175"/>
                    <a:pt x="3497" y="2301"/>
                  </a:cubicBezTo>
                  <a:lnTo>
                    <a:pt x="3529" y="2364"/>
                  </a:lnTo>
                  <a:cubicBezTo>
                    <a:pt x="3529" y="2395"/>
                    <a:pt x="3560" y="2395"/>
                    <a:pt x="3560" y="2395"/>
                  </a:cubicBezTo>
                  <a:cubicBezTo>
                    <a:pt x="3560" y="2868"/>
                    <a:pt x="3686" y="3309"/>
                    <a:pt x="3939" y="3718"/>
                  </a:cubicBezTo>
                  <a:cubicBezTo>
                    <a:pt x="4317" y="4380"/>
                    <a:pt x="4947" y="4758"/>
                    <a:pt x="5671" y="4852"/>
                  </a:cubicBezTo>
                  <a:lnTo>
                    <a:pt x="5923" y="4852"/>
                  </a:lnTo>
                  <a:cubicBezTo>
                    <a:pt x="7121" y="4852"/>
                    <a:pt x="8097" y="4033"/>
                    <a:pt x="8286" y="2868"/>
                  </a:cubicBezTo>
                  <a:cubicBezTo>
                    <a:pt x="8727" y="2773"/>
                    <a:pt x="8916" y="2458"/>
                    <a:pt x="9074" y="2206"/>
                  </a:cubicBezTo>
                  <a:cubicBezTo>
                    <a:pt x="9200" y="2017"/>
                    <a:pt x="9357" y="1922"/>
                    <a:pt x="9609" y="192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5955"/>
                  </a:lnTo>
                  <a:cubicBezTo>
                    <a:pt x="0" y="6144"/>
                    <a:pt x="158" y="6302"/>
                    <a:pt x="347" y="6302"/>
                  </a:cubicBezTo>
                  <a:lnTo>
                    <a:pt x="11500" y="6302"/>
                  </a:lnTo>
                  <a:cubicBezTo>
                    <a:pt x="11689" y="6302"/>
                    <a:pt x="11846" y="6144"/>
                    <a:pt x="11846" y="5955"/>
                  </a:cubicBezTo>
                  <a:lnTo>
                    <a:pt x="11846" y="1072"/>
                  </a:lnTo>
                  <a:cubicBezTo>
                    <a:pt x="11846" y="505"/>
                    <a:pt x="11374" y="1"/>
                    <a:pt x="10775" y="1"/>
                  </a:cubicBezTo>
                  <a:lnTo>
                    <a:pt x="7089" y="1"/>
                  </a:lnTo>
                  <a:cubicBezTo>
                    <a:pt x="6963" y="1"/>
                    <a:pt x="6837" y="64"/>
                    <a:pt x="6774" y="190"/>
                  </a:cubicBezTo>
                  <a:cubicBezTo>
                    <a:pt x="6679" y="316"/>
                    <a:pt x="6711" y="442"/>
                    <a:pt x="6774" y="568"/>
                  </a:cubicBezTo>
                  <a:lnTo>
                    <a:pt x="6805" y="599"/>
                  </a:lnTo>
                  <a:cubicBezTo>
                    <a:pt x="7341" y="1387"/>
                    <a:pt x="7625" y="2017"/>
                    <a:pt x="7625" y="2490"/>
                  </a:cubicBezTo>
                  <a:cubicBezTo>
                    <a:pt x="7625" y="3435"/>
                    <a:pt x="6868" y="4191"/>
                    <a:pt x="5923" y="4191"/>
                  </a:cubicBezTo>
                  <a:lnTo>
                    <a:pt x="5734" y="4191"/>
                  </a:lnTo>
                  <a:cubicBezTo>
                    <a:pt x="5230" y="4128"/>
                    <a:pt x="4789" y="3813"/>
                    <a:pt x="4506" y="3340"/>
                  </a:cubicBezTo>
                  <a:cubicBezTo>
                    <a:pt x="4191" y="2836"/>
                    <a:pt x="4159" y="2206"/>
                    <a:pt x="4411" y="1702"/>
                  </a:cubicBezTo>
                  <a:cubicBezTo>
                    <a:pt x="4506" y="1387"/>
                    <a:pt x="4758" y="977"/>
                    <a:pt x="5041" y="599"/>
                  </a:cubicBezTo>
                  <a:lnTo>
                    <a:pt x="5073" y="568"/>
                  </a:lnTo>
                  <a:cubicBezTo>
                    <a:pt x="5136" y="442"/>
                    <a:pt x="5136" y="316"/>
                    <a:pt x="5073" y="190"/>
                  </a:cubicBezTo>
                  <a:cubicBezTo>
                    <a:pt x="4978" y="95"/>
                    <a:pt x="4884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41" name="Google Shape;13941;p65"/>
          <p:cNvGrpSpPr/>
          <p:nvPr/>
        </p:nvGrpSpPr>
        <p:grpSpPr>
          <a:xfrm>
            <a:off x="7541327" y="2009758"/>
            <a:ext cx="355093" cy="352253"/>
            <a:chOff x="-26215825" y="2341200"/>
            <a:chExt cx="296975" cy="294600"/>
          </a:xfrm>
        </p:grpSpPr>
        <p:sp>
          <p:nvSpPr>
            <p:cNvPr id="13942" name="Google Shape;13942;p65"/>
            <p:cNvSpPr/>
            <p:nvPr/>
          </p:nvSpPr>
          <p:spPr>
            <a:xfrm>
              <a:off x="-26215025" y="2463275"/>
              <a:ext cx="296175" cy="172525"/>
            </a:xfrm>
            <a:custGeom>
              <a:avLst/>
              <a:gdLst/>
              <a:ahLst/>
              <a:cxnLst/>
              <a:rect l="l" t="t" r="r" b="b"/>
              <a:pathLst>
                <a:path w="11847" h="6901" extrusionOk="0">
                  <a:moveTo>
                    <a:pt x="10113" y="725"/>
                  </a:moveTo>
                  <a:cubicBezTo>
                    <a:pt x="10712" y="725"/>
                    <a:pt x="11122" y="1198"/>
                    <a:pt x="11122" y="1734"/>
                  </a:cubicBezTo>
                  <a:cubicBezTo>
                    <a:pt x="11122" y="2332"/>
                    <a:pt x="10649" y="2773"/>
                    <a:pt x="10113" y="2773"/>
                  </a:cubicBezTo>
                  <a:lnTo>
                    <a:pt x="6994" y="2773"/>
                  </a:lnTo>
                  <a:cubicBezTo>
                    <a:pt x="6616" y="2773"/>
                    <a:pt x="6301" y="2458"/>
                    <a:pt x="6301" y="2049"/>
                  </a:cubicBezTo>
                  <a:cubicBezTo>
                    <a:pt x="6301" y="1860"/>
                    <a:pt x="6396" y="1671"/>
                    <a:pt x="6553" y="1545"/>
                  </a:cubicBezTo>
                  <a:cubicBezTo>
                    <a:pt x="6837" y="1891"/>
                    <a:pt x="7247" y="2080"/>
                    <a:pt x="7688" y="2080"/>
                  </a:cubicBezTo>
                  <a:cubicBezTo>
                    <a:pt x="8255" y="2080"/>
                    <a:pt x="8727" y="1671"/>
                    <a:pt x="9137" y="1293"/>
                  </a:cubicBezTo>
                  <a:cubicBezTo>
                    <a:pt x="9452" y="977"/>
                    <a:pt x="9767" y="725"/>
                    <a:pt x="10113" y="725"/>
                  </a:cubicBezTo>
                  <a:close/>
                  <a:moveTo>
                    <a:pt x="7656" y="3466"/>
                  </a:moveTo>
                  <a:lnTo>
                    <a:pt x="7656" y="4853"/>
                  </a:lnTo>
                  <a:lnTo>
                    <a:pt x="6963" y="4853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3"/>
                  </a:lnTo>
                  <a:lnTo>
                    <a:pt x="8381" y="4853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3"/>
                  </a:lnTo>
                  <a:lnTo>
                    <a:pt x="9767" y="4853"/>
                  </a:lnTo>
                  <a:lnTo>
                    <a:pt x="9767" y="3466"/>
                  </a:lnTo>
                  <a:lnTo>
                    <a:pt x="10113" y="3466"/>
                  </a:lnTo>
                  <a:cubicBezTo>
                    <a:pt x="10240" y="3466"/>
                    <a:pt x="10334" y="3466"/>
                    <a:pt x="10460" y="3435"/>
                  </a:cubicBezTo>
                  <a:close/>
                  <a:moveTo>
                    <a:pt x="2993" y="4128"/>
                  </a:moveTo>
                  <a:cubicBezTo>
                    <a:pt x="3371" y="4128"/>
                    <a:pt x="3781" y="4254"/>
                    <a:pt x="4128" y="4412"/>
                  </a:cubicBezTo>
                  <a:lnTo>
                    <a:pt x="5829" y="5325"/>
                  </a:lnTo>
                  <a:cubicBezTo>
                    <a:pt x="6049" y="5451"/>
                    <a:pt x="6364" y="5514"/>
                    <a:pt x="6648" y="5514"/>
                  </a:cubicBezTo>
                  <a:lnTo>
                    <a:pt x="10838" y="5514"/>
                  </a:lnTo>
                  <a:cubicBezTo>
                    <a:pt x="11027" y="5514"/>
                    <a:pt x="11185" y="5672"/>
                    <a:pt x="11185" y="5861"/>
                  </a:cubicBezTo>
                  <a:cubicBezTo>
                    <a:pt x="11185" y="6050"/>
                    <a:pt x="10964" y="6239"/>
                    <a:pt x="10775" y="6239"/>
                  </a:cubicBezTo>
                  <a:lnTo>
                    <a:pt x="6616" y="6239"/>
                  </a:lnTo>
                  <a:cubicBezTo>
                    <a:pt x="6459" y="6239"/>
                    <a:pt x="6238" y="6176"/>
                    <a:pt x="6144" y="6113"/>
                  </a:cubicBezTo>
                  <a:lnTo>
                    <a:pt x="4443" y="5199"/>
                  </a:lnTo>
                  <a:cubicBezTo>
                    <a:pt x="4002" y="4979"/>
                    <a:pt x="3497" y="4853"/>
                    <a:pt x="2993" y="4853"/>
                  </a:cubicBezTo>
                  <a:lnTo>
                    <a:pt x="694" y="4853"/>
                  </a:lnTo>
                  <a:lnTo>
                    <a:pt x="694" y="4128"/>
                  </a:lnTo>
                  <a:close/>
                  <a:moveTo>
                    <a:pt x="10113" y="1"/>
                  </a:moveTo>
                  <a:cubicBezTo>
                    <a:pt x="9515" y="1"/>
                    <a:pt x="9042" y="442"/>
                    <a:pt x="8664" y="788"/>
                  </a:cubicBezTo>
                  <a:cubicBezTo>
                    <a:pt x="8349" y="1104"/>
                    <a:pt x="8034" y="1387"/>
                    <a:pt x="7656" y="1387"/>
                  </a:cubicBezTo>
                  <a:cubicBezTo>
                    <a:pt x="7404" y="1387"/>
                    <a:pt x="7121" y="1230"/>
                    <a:pt x="7026" y="946"/>
                  </a:cubicBezTo>
                  <a:cubicBezTo>
                    <a:pt x="6973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6" y="757"/>
                  </a:cubicBezTo>
                  <a:cubicBezTo>
                    <a:pt x="6018" y="914"/>
                    <a:pt x="5577" y="1450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70" y="4758"/>
                    <a:pt x="6207" y="4727"/>
                    <a:pt x="6144" y="4695"/>
                  </a:cubicBezTo>
                  <a:lnTo>
                    <a:pt x="4443" y="3781"/>
                  </a:lnTo>
                  <a:cubicBezTo>
                    <a:pt x="4002" y="3561"/>
                    <a:pt x="3497" y="3435"/>
                    <a:pt x="2993" y="3435"/>
                  </a:cubicBezTo>
                  <a:lnTo>
                    <a:pt x="347" y="3435"/>
                  </a:lnTo>
                  <a:cubicBezTo>
                    <a:pt x="158" y="3435"/>
                    <a:pt x="0" y="3592"/>
                    <a:pt x="0" y="3781"/>
                  </a:cubicBezTo>
                  <a:lnTo>
                    <a:pt x="0" y="5168"/>
                  </a:lnTo>
                  <a:cubicBezTo>
                    <a:pt x="0" y="5357"/>
                    <a:pt x="158" y="5514"/>
                    <a:pt x="347" y="5514"/>
                  </a:cubicBezTo>
                  <a:lnTo>
                    <a:pt x="2993" y="5514"/>
                  </a:lnTo>
                  <a:cubicBezTo>
                    <a:pt x="3371" y="5514"/>
                    <a:pt x="3781" y="5640"/>
                    <a:pt x="4128" y="5798"/>
                  </a:cubicBezTo>
                  <a:lnTo>
                    <a:pt x="5829" y="6711"/>
                  </a:lnTo>
                  <a:cubicBezTo>
                    <a:pt x="6049" y="6806"/>
                    <a:pt x="6364" y="6900"/>
                    <a:pt x="6648" y="6900"/>
                  </a:cubicBezTo>
                  <a:lnTo>
                    <a:pt x="10838" y="6900"/>
                  </a:lnTo>
                  <a:cubicBezTo>
                    <a:pt x="11405" y="6900"/>
                    <a:pt x="11846" y="6428"/>
                    <a:pt x="11846" y="5861"/>
                  </a:cubicBezTo>
                  <a:cubicBezTo>
                    <a:pt x="11846" y="5451"/>
                    <a:pt x="11563" y="5042"/>
                    <a:pt x="11122" y="4884"/>
                  </a:cubicBezTo>
                  <a:lnTo>
                    <a:pt x="11122" y="3088"/>
                  </a:lnTo>
                  <a:cubicBezTo>
                    <a:pt x="11563" y="2805"/>
                    <a:pt x="11846" y="2301"/>
                    <a:pt x="11846" y="1734"/>
                  </a:cubicBezTo>
                  <a:cubicBezTo>
                    <a:pt x="11846" y="788"/>
                    <a:pt x="11059" y="1"/>
                    <a:pt x="10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3" name="Google Shape;13943;p65"/>
            <p:cNvSpPr/>
            <p:nvPr/>
          </p:nvSpPr>
          <p:spPr>
            <a:xfrm>
              <a:off x="-26215825" y="2341200"/>
              <a:ext cx="296975" cy="119750"/>
            </a:xfrm>
            <a:custGeom>
              <a:avLst/>
              <a:gdLst/>
              <a:ahLst/>
              <a:cxnLst/>
              <a:rect l="l" t="t" r="r" b="b"/>
              <a:pathLst>
                <a:path w="11879" h="4790" extrusionOk="0">
                  <a:moveTo>
                    <a:pt x="10807" y="1702"/>
                  </a:moveTo>
                  <a:cubicBezTo>
                    <a:pt x="10996" y="1702"/>
                    <a:pt x="11154" y="1859"/>
                    <a:pt x="11154" y="2048"/>
                  </a:cubicBezTo>
                  <a:cubicBezTo>
                    <a:pt x="11154" y="2237"/>
                    <a:pt x="10996" y="2395"/>
                    <a:pt x="10807" y="2395"/>
                  </a:cubicBezTo>
                  <a:lnTo>
                    <a:pt x="10461" y="2395"/>
                  </a:lnTo>
                  <a:lnTo>
                    <a:pt x="10461" y="1702"/>
                  </a:lnTo>
                  <a:close/>
                  <a:moveTo>
                    <a:pt x="2112" y="788"/>
                  </a:moveTo>
                  <a:lnTo>
                    <a:pt x="9484" y="1292"/>
                  </a:lnTo>
                  <a:cubicBezTo>
                    <a:pt x="9641" y="1355"/>
                    <a:pt x="9799" y="1450"/>
                    <a:pt x="9799" y="1670"/>
                  </a:cubicBezTo>
                  <a:lnTo>
                    <a:pt x="9799" y="2489"/>
                  </a:lnTo>
                  <a:cubicBezTo>
                    <a:pt x="9799" y="2647"/>
                    <a:pt x="9673" y="2805"/>
                    <a:pt x="9515" y="2836"/>
                  </a:cubicBezTo>
                  <a:lnTo>
                    <a:pt x="2112" y="3907"/>
                  </a:lnTo>
                  <a:lnTo>
                    <a:pt x="2112" y="788"/>
                  </a:lnTo>
                  <a:close/>
                  <a:moveTo>
                    <a:pt x="726" y="725"/>
                  </a:moveTo>
                  <a:lnTo>
                    <a:pt x="1450" y="757"/>
                  </a:lnTo>
                  <a:lnTo>
                    <a:pt x="1450" y="3970"/>
                  </a:lnTo>
                  <a:lnTo>
                    <a:pt x="726" y="4065"/>
                  </a:lnTo>
                  <a:lnTo>
                    <a:pt x="726" y="725"/>
                  </a:lnTo>
                  <a:close/>
                  <a:moveTo>
                    <a:pt x="379" y="1"/>
                  </a:moveTo>
                  <a:cubicBezTo>
                    <a:pt x="316" y="1"/>
                    <a:pt x="190" y="32"/>
                    <a:pt x="95" y="64"/>
                  </a:cubicBezTo>
                  <a:cubicBezTo>
                    <a:pt x="32" y="158"/>
                    <a:pt x="1" y="221"/>
                    <a:pt x="1" y="316"/>
                  </a:cubicBezTo>
                  <a:lnTo>
                    <a:pt x="1" y="4506"/>
                  </a:lnTo>
                  <a:cubicBezTo>
                    <a:pt x="32" y="4569"/>
                    <a:pt x="64" y="4695"/>
                    <a:pt x="127" y="4726"/>
                  </a:cubicBezTo>
                  <a:cubicBezTo>
                    <a:pt x="221" y="4758"/>
                    <a:pt x="284" y="4789"/>
                    <a:pt x="379" y="4789"/>
                  </a:cubicBezTo>
                  <a:lnTo>
                    <a:pt x="410" y="4789"/>
                  </a:lnTo>
                  <a:lnTo>
                    <a:pt x="9578" y="3498"/>
                  </a:lnTo>
                  <a:cubicBezTo>
                    <a:pt x="9862" y="3466"/>
                    <a:pt x="10145" y="3309"/>
                    <a:pt x="10303" y="3057"/>
                  </a:cubicBezTo>
                  <a:lnTo>
                    <a:pt x="10870" y="3057"/>
                  </a:lnTo>
                  <a:cubicBezTo>
                    <a:pt x="11437" y="3057"/>
                    <a:pt x="11878" y="2584"/>
                    <a:pt x="11878" y="2048"/>
                  </a:cubicBezTo>
                  <a:cubicBezTo>
                    <a:pt x="11878" y="1481"/>
                    <a:pt x="11406" y="1009"/>
                    <a:pt x="10870" y="1009"/>
                  </a:cubicBezTo>
                  <a:lnTo>
                    <a:pt x="10272" y="1009"/>
                  </a:lnTo>
                  <a:cubicBezTo>
                    <a:pt x="10114" y="788"/>
                    <a:pt x="9830" y="662"/>
                    <a:pt x="9515" y="631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44" name="Google Shape;13944;p65"/>
          <p:cNvGrpSpPr/>
          <p:nvPr/>
        </p:nvGrpSpPr>
        <p:grpSpPr>
          <a:xfrm>
            <a:off x="7573357" y="2450508"/>
            <a:ext cx="291033" cy="353180"/>
            <a:chOff x="-26179575" y="2710600"/>
            <a:chExt cx="243400" cy="295375"/>
          </a:xfrm>
        </p:grpSpPr>
        <p:sp>
          <p:nvSpPr>
            <p:cNvPr id="13945" name="Google Shape;13945;p65"/>
            <p:cNvSpPr/>
            <p:nvPr/>
          </p:nvSpPr>
          <p:spPr>
            <a:xfrm>
              <a:off x="-26179575" y="2710600"/>
              <a:ext cx="243400" cy="295375"/>
            </a:xfrm>
            <a:custGeom>
              <a:avLst/>
              <a:gdLst/>
              <a:ahLst/>
              <a:cxnLst/>
              <a:rect l="l" t="t" r="r" b="b"/>
              <a:pathLst>
                <a:path w="9736" h="11815" extrusionOk="0">
                  <a:moveTo>
                    <a:pt x="7719" y="693"/>
                  </a:moveTo>
                  <a:cubicBezTo>
                    <a:pt x="7845" y="977"/>
                    <a:pt x="7971" y="1166"/>
                    <a:pt x="8191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3"/>
                    <a:pt x="1008" y="693"/>
                  </a:cubicBezTo>
                  <a:close/>
                  <a:moveTo>
                    <a:pt x="8979" y="2080"/>
                  </a:moveTo>
                  <a:lnTo>
                    <a:pt x="8979" y="11153"/>
                  </a:lnTo>
                  <a:lnTo>
                    <a:pt x="2048" y="11153"/>
                  </a:lnTo>
                  <a:lnTo>
                    <a:pt x="2048" y="2080"/>
                  </a:lnTo>
                  <a:close/>
                  <a:moveTo>
                    <a:pt x="662" y="2048"/>
                  </a:moveTo>
                  <a:cubicBezTo>
                    <a:pt x="788" y="2080"/>
                    <a:pt x="882" y="2111"/>
                    <a:pt x="1008" y="2111"/>
                  </a:cubicBezTo>
                  <a:lnTo>
                    <a:pt x="1355" y="2111"/>
                  </a:lnTo>
                  <a:lnTo>
                    <a:pt x="1355" y="11185"/>
                  </a:lnTo>
                  <a:cubicBezTo>
                    <a:pt x="977" y="11153"/>
                    <a:pt x="662" y="10838"/>
                    <a:pt x="662" y="10460"/>
                  </a:cubicBezTo>
                  <a:lnTo>
                    <a:pt x="662" y="2048"/>
                  </a:ln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09"/>
                  </a:cubicBezTo>
                  <a:lnTo>
                    <a:pt x="0" y="10428"/>
                  </a:lnTo>
                  <a:cubicBezTo>
                    <a:pt x="0" y="11185"/>
                    <a:pt x="630" y="11815"/>
                    <a:pt x="1355" y="11815"/>
                  </a:cubicBezTo>
                  <a:lnTo>
                    <a:pt x="9357" y="11815"/>
                  </a:lnTo>
                  <a:cubicBezTo>
                    <a:pt x="9578" y="11815"/>
                    <a:pt x="9735" y="11657"/>
                    <a:pt x="9735" y="11468"/>
                  </a:cubicBezTo>
                  <a:lnTo>
                    <a:pt x="9672" y="1733"/>
                  </a:lnTo>
                  <a:cubicBezTo>
                    <a:pt x="9672" y="1576"/>
                    <a:pt x="9609" y="1450"/>
                    <a:pt x="9452" y="1418"/>
                  </a:cubicBezTo>
                  <a:cubicBezTo>
                    <a:pt x="8885" y="1229"/>
                    <a:pt x="8443" y="788"/>
                    <a:pt x="8254" y="221"/>
                  </a:cubicBezTo>
                  <a:cubicBezTo>
                    <a:pt x="8223" y="63"/>
                    <a:pt x="8065" y="0"/>
                    <a:pt x="7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6" name="Google Shape;13946;p65"/>
            <p:cNvSpPr/>
            <p:nvPr/>
          </p:nvSpPr>
          <p:spPr>
            <a:xfrm>
              <a:off x="-26092950" y="2797225"/>
              <a:ext cx="120525" cy="121325"/>
            </a:xfrm>
            <a:custGeom>
              <a:avLst/>
              <a:gdLst/>
              <a:ahLst/>
              <a:cxnLst/>
              <a:rect l="l" t="t" r="r" b="b"/>
              <a:pathLst>
                <a:path w="4821" h="4853" extrusionOk="0">
                  <a:moveTo>
                    <a:pt x="2742" y="694"/>
                  </a:moveTo>
                  <a:lnTo>
                    <a:pt x="2742" y="1734"/>
                  </a:lnTo>
                  <a:cubicBezTo>
                    <a:pt x="2742" y="1923"/>
                    <a:pt x="2899" y="2080"/>
                    <a:pt x="3088" y="2080"/>
                  </a:cubicBezTo>
                  <a:lnTo>
                    <a:pt x="4128" y="2080"/>
                  </a:lnTo>
                  <a:lnTo>
                    <a:pt x="4128" y="2805"/>
                  </a:lnTo>
                  <a:lnTo>
                    <a:pt x="3088" y="2805"/>
                  </a:lnTo>
                  <a:cubicBezTo>
                    <a:pt x="2899" y="2805"/>
                    <a:pt x="2742" y="2962"/>
                    <a:pt x="2742" y="3151"/>
                  </a:cubicBezTo>
                  <a:lnTo>
                    <a:pt x="2742" y="4160"/>
                  </a:lnTo>
                  <a:lnTo>
                    <a:pt x="2048" y="4160"/>
                  </a:lnTo>
                  <a:lnTo>
                    <a:pt x="2048" y="3151"/>
                  </a:lnTo>
                  <a:cubicBezTo>
                    <a:pt x="2048" y="2962"/>
                    <a:pt x="1891" y="2805"/>
                    <a:pt x="1670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670" y="2080"/>
                  </a:lnTo>
                  <a:cubicBezTo>
                    <a:pt x="1891" y="2080"/>
                    <a:pt x="2048" y="1923"/>
                    <a:pt x="2048" y="1734"/>
                  </a:cubicBezTo>
                  <a:lnTo>
                    <a:pt x="2048" y="694"/>
                  </a:lnTo>
                  <a:close/>
                  <a:moveTo>
                    <a:pt x="1733" y="1"/>
                  </a:moveTo>
                  <a:cubicBezTo>
                    <a:pt x="1513" y="1"/>
                    <a:pt x="1355" y="158"/>
                    <a:pt x="1355" y="347"/>
                  </a:cubicBezTo>
                  <a:lnTo>
                    <a:pt x="1355" y="1387"/>
                  </a:lnTo>
                  <a:lnTo>
                    <a:pt x="347" y="1387"/>
                  </a:lnTo>
                  <a:cubicBezTo>
                    <a:pt x="158" y="1387"/>
                    <a:pt x="1" y="1545"/>
                    <a:pt x="1" y="1734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55" y="3466"/>
                  </a:lnTo>
                  <a:lnTo>
                    <a:pt x="1355" y="4475"/>
                  </a:lnTo>
                  <a:cubicBezTo>
                    <a:pt x="1355" y="4695"/>
                    <a:pt x="1513" y="4853"/>
                    <a:pt x="1733" y="4853"/>
                  </a:cubicBezTo>
                  <a:lnTo>
                    <a:pt x="3088" y="4853"/>
                  </a:lnTo>
                  <a:cubicBezTo>
                    <a:pt x="3309" y="4853"/>
                    <a:pt x="3466" y="4695"/>
                    <a:pt x="3466" y="4475"/>
                  </a:cubicBezTo>
                  <a:lnTo>
                    <a:pt x="3466" y="3466"/>
                  </a:lnTo>
                  <a:lnTo>
                    <a:pt x="4474" y="3466"/>
                  </a:lnTo>
                  <a:cubicBezTo>
                    <a:pt x="4663" y="3466"/>
                    <a:pt x="4821" y="3309"/>
                    <a:pt x="4821" y="3120"/>
                  </a:cubicBezTo>
                  <a:lnTo>
                    <a:pt x="4821" y="1734"/>
                  </a:lnTo>
                  <a:cubicBezTo>
                    <a:pt x="4821" y="1545"/>
                    <a:pt x="4663" y="1387"/>
                    <a:pt x="4474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7" name="Google Shape;13947;p65"/>
            <p:cNvSpPr/>
            <p:nvPr/>
          </p:nvSpPr>
          <p:spPr>
            <a:xfrm>
              <a:off x="-26094525" y="2954750"/>
              <a:ext cx="122100" cy="17350"/>
            </a:xfrm>
            <a:custGeom>
              <a:avLst/>
              <a:gdLst/>
              <a:ahLst/>
              <a:cxnLst/>
              <a:rect l="l" t="t" r="r" b="b"/>
              <a:pathLst>
                <a:path w="4884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37" y="694"/>
                  </a:lnTo>
                  <a:cubicBezTo>
                    <a:pt x="4726" y="694"/>
                    <a:pt x="4884" y="536"/>
                    <a:pt x="4884" y="347"/>
                  </a:cubicBezTo>
                  <a:cubicBezTo>
                    <a:pt x="4884" y="158"/>
                    <a:pt x="4726" y="1"/>
                    <a:pt x="45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48" name="Google Shape;13948;p65"/>
          <p:cNvGrpSpPr/>
          <p:nvPr/>
        </p:nvGrpSpPr>
        <p:grpSpPr>
          <a:xfrm>
            <a:off x="6212417" y="2891881"/>
            <a:ext cx="337187" cy="353180"/>
            <a:chOff x="-24328675" y="1971025"/>
            <a:chExt cx="282000" cy="295375"/>
          </a:xfrm>
        </p:grpSpPr>
        <p:sp>
          <p:nvSpPr>
            <p:cNvPr id="13949" name="Google Shape;13949;p65"/>
            <p:cNvSpPr/>
            <p:nvPr/>
          </p:nvSpPr>
          <p:spPr>
            <a:xfrm>
              <a:off x="-24217625" y="209232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1009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09" y="1418"/>
                  </a:cubicBezTo>
                  <a:cubicBezTo>
                    <a:pt x="820" y="1418"/>
                    <a:pt x="663" y="1260"/>
                    <a:pt x="663" y="1071"/>
                  </a:cubicBezTo>
                  <a:cubicBezTo>
                    <a:pt x="663" y="851"/>
                    <a:pt x="820" y="693"/>
                    <a:pt x="1009" y="693"/>
                  </a:cubicBezTo>
                  <a:close/>
                  <a:moveTo>
                    <a:pt x="1009" y="0"/>
                  </a:moveTo>
                  <a:cubicBezTo>
                    <a:pt x="442" y="0"/>
                    <a:pt x="1" y="473"/>
                    <a:pt x="1" y="1008"/>
                  </a:cubicBezTo>
                  <a:cubicBezTo>
                    <a:pt x="1" y="1607"/>
                    <a:pt x="474" y="2048"/>
                    <a:pt x="1009" y="2048"/>
                  </a:cubicBezTo>
                  <a:cubicBezTo>
                    <a:pt x="1576" y="2048"/>
                    <a:pt x="2049" y="1575"/>
                    <a:pt x="2049" y="1008"/>
                  </a:cubicBezTo>
                  <a:cubicBezTo>
                    <a:pt x="2080" y="473"/>
                    <a:pt x="1608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0" name="Google Shape;13950;p65"/>
            <p:cNvSpPr/>
            <p:nvPr/>
          </p:nvSpPr>
          <p:spPr>
            <a:xfrm>
              <a:off x="-24328675" y="1971025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2017" y="2080"/>
                  </a:moveTo>
                  <a:cubicBezTo>
                    <a:pt x="2206" y="2080"/>
                    <a:pt x="2364" y="2237"/>
                    <a:pt x="2364" y="2458"/>
                  </a:cubicBezTo>
                  <a:cubicBezTo>
                    <a:pt x="2364" y="2647"/>
                    <a:pt x="2206" y="2804"/>
                    <a:pt x="2017" y="2804"/>
                  </a:cubicBezTo>
                  <a:cubicBezTo>
                    <a:pt x="1797" y="2804"/>
                    <a:pt x="1639" y="2647"/>
                    <a:pt x="1639" y="2458"/>
                  </a:cubicBezTo>
                  <a:cubicBezTo>
                    <a:pt x="1639" y="2237"/>
                    <a:pt x="1797" y="2080"/>
                    <a:pt x="2017" y="2080"/>
                  </a:cubicBezTo>
                  <a:close/>
                  <a:moveTo>
                    <a:pt x="5451" y="662"/>
                  </a:moveTo>
                  <a:cubicBezTo>
                    <a:pt x="5861" y="662"/>
                    <a:pt x="6302" y="1198"/>
                    <a:pt x="6617" y="2080"/>
                  </a:cubicBezTo>
                  <a:cubicBezTo>
                    <a:pt x="6680" y="2237"/>
                    <a:pt x="6743" y="2458"/>
                    <a:pt x="6806" y="2647"/>
                  </a:cubicBezTo>
                  <a:cubicBezTo>
                    <a:pt x="6365" y="2804"/>
                    <a:pt x="5955" y="2962"/>
                    <a:pt x="5451" y="3151"/>
                  </a:cubicBezTo>
                  <a:cubicBezTo>
                    <a:pt x="5042" y="2962"/>
                    <a:pt x="4569" y="2773"/>
                    <a:pt x="4128" y="2647"/>
                  </a:cubicBezTo>
                  <a:cubicBezTo>
                    <a:pt x="4191" y="2458"/>
                    <a:pt x="4254" y="2237"/>
                    <a:pt x="4317" y="2080"/>
                  </a:cubicBezTo>
                  <a:cubicBezTo>
                    <a:pt x="4632" y="1229"/>
                    <a:pt x="5073" y="662"/>
                    <a:pt x="5451" y="662"/>
                  </a:cubicBezTo>
                  <a:close/>
                  <a:moveTo>
                    <a:pt x="3970" y="3308"/>
                  </a:moveTo>
                  <a:cubicBezTo>
                    <a:pt x="4191" y="3403"/>
                    <a:pt x="4411" y="3466"/>
                    <a:pt x="4632" y="3560"/>
                  </a:cubicBezTo>
                  <a:cubicBezTo>
                    <a:pt x="4506" y="3623"/>
                    <a:pt x="4380" y="3718"/>
                    <a:pt x="4254" y="3781"/>
                  </a:cubicBezTo>
                  <a:cubicBezTo>
                    <a:pt x="4128" y="3875"/>
                    <a:pt x="4002" y="3938"/>
                    <a:pt x="3844" y="4033"/>
                  </a:cubicBezTo>
                  <a:lnTo>
                    <a:pt x="3970" y="3308"/>
                  </a:lnTo>
                  <a:close/>
                  <a:moveTo>
                    <a:pt x="6963" y="3340"/>
                  </a:moveTo>
                  <a:lnTo>
                    <a:pt x="7089" y="4064"/>
                  </a:lnTo>
                  <a:cubicBezTo>
                    <a:pt x="6963" y="3970"/>
                    <a:pt x="6806" y="3907"/>
                    <a:pt x="6680" y="3812"/>
                  </a:cubicBezTo>
                  <a:cubicBezTo>
                    <a:pt x="6554" y="3718"/>
                    <a:pt x="6396" y="3655"/>
                    <a:pt x="6302" y="3592"/>
                  </a:cubicBezTo>
                  <a:cubicBezTo>
                    <a:pt x="6522" y="3497"/>
                    <a:pt x="6774" y="3403"/>
                    <a:pt x="6963" y="3340"/>
                  </a:cubicBezTo>
                  <a:close/>
                  <a:moveTo>
                    <a:pt x="10240" y="4285"/>
                  </a:moveTo>
                  <a:cubicBezTo>
                    <a:pt x="10271" y="4285"/>
                    <a:pt x="10366" y="4285"/>
                    <a:pt x="10397" y="4317"/>
                  </a:cubicBezTo>
                  <a:cubicBezTo>
                    <a:pt x="10460" y="4380"/>
                    <a:pt x="10523" y="4443"/>
                    <a:pt x="10555" y="4537"/>
                  </a:cubicBezTo>
                  <a:cubicBezTo>
                    <a:pt x="10586" y="4600"/>
                    <a:pt x="10555" y="4726"/>
                    <a:pt x="10492" y="4821"/>
                  </a:cubicBezTo>
                  <a:cubicBezTo>
                    <a:pt x="10452" y="4920"/>
                    <a:pt x="10336" y="4982"/>
                    <a:pt x="10225" y="4982"/>
                  </a:cubicBezTo>
                  <a:cubicBezTo>
                    <a:pt x="10160" y="4982"/>
                    <a:pt x="10097" y="4961"/>
                    <a:pt x="10051" y="4915"/>
                  </a:cubicBezTo>
                  <a:cubicBezTo>
                    <a:pt x="9956" y="4884"/>
                    <a:pt x="9925" y="4821"/>
                    <a:pt x="9893" y="4726"/>
                  </a:cubicBezTo>
                  <a:cubicBezTo>
                    <a:pt x="9830" y="4663"/>
                    <a:pt x="9893" y="4537"/>
                    <a:pt x="9925" y="4443"/>
                  </a:cubicBezTo>
                  <a:cubicBezTo>
                    <a:pt x="9988" y="4348"/>
                    <a:pt x="10114" y="4285"/>
                    <a:pt x="10240" y="4285"/>
                  </a:cubicBezTo>
                  <a:close/>
                  <a:moveTo>
                    <a:pt x="8922" y="2925"/>
                  </a:moveTo>
                  <a:cubicBezTo>
                    <a:pt x="9452" y="2925"/>
                    <a:pt x="9823" y="3054"/>
                    <a:pt x="9956" y="3277"/>
                  </a:cubicBezTo>
                  <a:cubicBezTo>
                    <a:pt x="9988" y="3340"/>
                    <a:pt x="10019" y="3466"/>
                    <a:pt x="10019" y="3592"/>
                  </a:cubicBezTo>
                  <a:cubicBezTo>
                    <a:pt x="9704" y="3623"/>
                    <a:pt x="9452" y="3812"/>
                    <a:pt x="9295" y="4096"/>
                  </a:cubicBezTo>
                  <a:cubicBezTo>
                    <a:pt x="9137" y="4317"/>
                    <a:pt x="9137" y="4600"/>
                    <a:pt x="9169" y="4884"/>
                  </a:cubicBezTo>
                  <a:cubicBezTo>
                    <a:pt x="9169" y="4978"/>
                    <a:pt x="9200" y="5010"/>
                    <a:pt x="9232" y="5041"/>
                  </a:cubicBezTo>
                  <a:cubicBezTo>
                    <a:pt x="9169" y="5167"/>
                    <a:pt x="9043" y="5293"/>
                    <a:pt x="8917" y="5388"/>
                  </a:cubicBezTo>
                  <a:cubicBezTo>
                    <a:pt x="8570" y="5073"/>
                    <a:pt x="8224" y="4821"/>
                    <a:pt x="7814" y="4537"/>
                  </a:cubicBezTo>
                  <a:cubicBezTo>
                    <a:pt x="7783" y="4033"/>
                    <a:pt x="7719" y="3560"/>
                    <a:pt x="7625" y="3119"/>
                  </a:cubicBezTo>
                  <a:cubicBezTo>
                    <a:pt x="7814" y="3088"/>
                    <a:pt x="8035" y="3025"/>
                    <a:pt x="8192" y="2993"/>
                  </a:cubicBezTo>
                  <a:cubicBezTo>
                    <a:pt x="8459" y="2947"/>
                    <a:pt x="8704" y="2925"/>
                    <a:pt x="8922" y="2925"/>
                  </a:cubicBezTo>
                  <a:close/>
                  <a:moveTo>
                    <a:pt x="2868" y="3088"/>
                  </a:moveTo>
                  <a:lnTo>
                    <a:pt x="3340" y="3182"/>
                  </a:lnTo>
                  <a:cubicBezTo>
                    <a:pt x="3246" y="3623"/>
                    <a:pt x="3183" y="4096"/>
                    <a:pt x="3151" y="4600"/>
                  </a:cubicBezTo>
                  <a:cubicBezTo>
                    <a:pt x="2742" y="4884"/>
                    <a:pt x="2364" y="5199"/>
                    <a:pt x="2049" y="5482"/>
                  </a:cubicBezTo>
                  <a:cubicBezTo>
                    <a:pt x="1891" y="5325"/>
                    <a:pt x="1765" y="5199"/>
                    <a:pt x="1639" y="5041"/>
                  </a:cubicBezTo>
                  <a:cubicBezTo>
                    <a:pt x="1009" y="4253"/>
                    <a:pt x="788" y="3623"/>
                    <a:pt x="977" y="3308"/>
                  </a:cubicBezTo>
                  <a:cubicBezTo>
                    <a:pt x="1009" y="3245"/>
                    <a:pt x="1103" y="3151"/>
                    <a:pt x="1198" y="3119"/>
                  </a:cubicBezTo>
                  <a:cubicBezTo>
                    <a:pt x="1419" y="3340"/>
                    <a:pt x="1671" y="3497"/>
                    <a:pt x="1986" y="3497"/>
                  </a:cubicBezTo>
                  <a:cubicBezTo>
                    <a:pt x="2364" y="3497"/>
                    <a:pt x="2679" y="3308"/>
                    <a:pt x="2868" y="3088"/>
                  </a:cubicBezTo>
                  <a:close/>
                  <a:moveTo>
                    <a:pt x="3057" y="5451"/>
                  </a:moveTo>
                  <a:lnTo>
                    <a:pt x="3057" y="5923"/>
                  </a:lnTo>
                  <a:lnTo>
                    <a:pt x="3057" y="6364"/>
                  </a:lnTo>
                  <a:cubicBezTo>
                    <a:pt x="2868" y="6207"/>
                    <a:pt x="2679" y="6049"/>
                    <a:pt x="2521" y="5923"/>
                  </a:cubicBezTo>
                  <a:cubicBezTo>
                    <a:pt x="2679" y="5766"/>
                    <a:pt x="2868" y="5577"/>
                    <a:pt x="3057" y="5451"/>
                  </a:cubicBezTo>
                  <a:close/>
                  <a:moveTo>
                    <a:pt x="7909" y="5451"/>
                  </a:moveTo>
                  <a:cubicBezTo>
                    <a:pt x="8098" y="5577"/>
                    <a:pt x="8318" y="5766"/>
                    <a:pt x="8476" y="5923"/>
                  </a:cubicBezTo>
                  <a:cubicBezTo>
                    <a:pt x="8318" y="6081"/>
                    <a:pt x="8098" y="6238"/>
                    <a:pt x="7909" y="6364"/>
                  </a:cubicBezTo>
                  <a:lnTo>
                    <a:pt x="7909" y="5923"/>
                  </a:lnTo>
                  <a:lnTo>
                    <a:pt x="7909" y="5451"/>
                  </a:lnTo>
                  <a:close/>
                  <a:moveTo>
                    <a:pt x="5483" y="3938"/>
                  </a:moveTo>
                  <a:cubicBezTo>
                    <a:pt x="5735" y="4096"/>
                    <a:pt x="6050" y="4253"/>
                    <a:pt x="6333" y="4411"/>
                  </a:cubicBezTo>
                  <a:cubicBezTo>
                    <a:pt x="6617" y="4569"/>
                    <a:pt x="6900" y="4758"/>
                    <a:pt x="7152" y="4915"/>
                  </a:cubicBezTo>
                  <a:cubicBezTo>
                    <a:pt x="7184" y="5230"/>
                    <a:pt x="7184" y="5545"/>
                    <a:pt x="7184" y="5923"/>
                  </a:cubicBezTo>
                  <a:cubicBezTo>
                    <a:pt x="7184" y="6238"/>
                    <a:pt x="7184" y="6585"/>
                    <a:pt x="7152" y="6900"/>
                  </a:cubicBezTo>
                  <a:cubicBezTo>
                    <a:pt x="6932" y="7057"/>
                    <a:pt x="6648" y="7246"/>
                    <a:pt x="6333" y="7404"/>
                  </a:cubicBezTo>
                  <a:cubicBezTo>
                    <a:pt x="6050" y="7562"/>
                    <a:pt x="5735" y="7719"/>
                    <a:pt x="5483" y="7877"/>
                  </a:cubicBezTo>
                  <a:cubicBezTo>
                    <a:pt x="5199" y="7719"/>
                    <a:pt x="4884" y="7562"/>
                    <a:pt x="4601" y="7404"/>
                  </a:cubicBezTo>
                  <a:cubicBezTo>
                    <a:pt x="4317" y="7246"/>
                    <a:pt x="4065" y="7057"/>
                    <a:pt x="3781" y="6900"/>
                  </a:cubicBezTo>
                  <a:cubicBezTo>
                    <a:pt x="3750" y="6585"/>
                    <a:pt x="3750" y="6238"/>
                    <a:pt x="3750" y="5923"/>
                  </a:cubicBezTo>
                  <a:cubicBezTo>
                    <a:pt x="3750" y="5577"/>
                    <a:pt x="3750" y="5230"/>
                    <a:pt x="3781" y="4915"/>
                  </a:cubicBezTo>
                  <a:cubicBezTo>
                    <a:pt x="4065" y="4726"/>
                    <a:pt x="4317" y="4569"/>
                    <a:pt x="4601" y="4411"/>
                  </a:cubicBezTo>
                  <a:cubicBezTo>
                    <a:pt x="4884" y="4253"/>
                    <a:pt x="5199" y="4096"/>
                    <a:pt x="5483" y="3938"/>
                  </a:cubicBezTo>
                  <a:close/>
                  <a:moveTo>
                    <a:pt x="3876" y="7751"/>
                  </a:moveTo>
                  <a:cubicBezTo>
                    <a:pt x="4002" y="7845"/>
                    <a:pt x="4159" y="7908"/>
                    <a:pt x="4285" y="8003"/>
                  </a:cubicBezTo>
                  <a:cubicBezTo>
                    <a:pt x="4411" y="8066"/>
                    <a:pt x="4506" y="8160"/>
                    <a:pt x="4664" y="8223"/>
                  </a:cubicBezTo>
                  <a:cubicBezTo>
                    <a:pt x="4443" y="8318"/>
                    <a:pt x="4191" y="8444"/>
                    <a:pt x="4002" y="8475"/>
                  </a:cubicBezTo>
                  <a:lnTo>
                    <a:pt x="3876" y="7751"/>
                  </a:lnTo>
                  <a:close/>
                  <a:moveTo>
                    <a:pt x="7089" y="7751"/>
                  </a:moveTo>
                  <a:lnTo>
                    <a:pt x="6963" y="8475"/>
                  </a:lnTo>
                  <a:cubicBezTo>
                    <a:pt x="6711" y="8381"/>
                    <a:pt x="6522" y="8318"/>
                    <a:pt x="6302" y="8223"/>
                  </a:cubicBezTo>
                  <a:cubicBezTo>
                    <a:pt x="6396" y="8160"/>
                    <a:pt x="6554" y="8066"/>
                    <a:pt x="6680" y="8003"/>
                  </a:cubicBezTo>
                  <a:cubicBezTo>
                    <a:pt x="6806" y="7908"/>
                    <a:pt x="6963" y="7845"/>
                    <a:pt x="7089" y="7751"/>
                  </a:cubicBezTo>
                  <a:close/>
                  <a:moveTo>
                    <a:pt x="1986" y="6396"/>
                  </a:moveTo>
                  <a:cubicBezTo>
                    <a:pt x="2364" y="6711"/>
                    <a:pt x="2710" y="6963"/>
                    <a:pt x="3088" y="7278"/>
                  </a:cubicBezTo>
                  <a:cubicBezTo>
                    <a:pt x="3151" y="7814"/>
                    <a:pt x="3214" y="8286"/>
                    <a:pt x="3309" y="8696"/>
                  </a:cubicBezTo>
                  <a:cubicBezTo>
                    <a:pt x="3088" y="8727"/>
                    <a:pt x="2931" y="8790"/>
                    <a:pt x="2742" y="8790"/>
                  </a:cubicBezTo>
                  <a:cubicBezTo>
                    <a:pt x="2475" y="8836"/>
                    <a:pt x="2230" y="8858"/>
                    <a:pt x="2011" y="8858"/>
                  </a:cubicBezTo>
                  <a:cubicBezTo>
                    <a:pt x="1482" y="8858"/>
                    <a:pt x="1111" y="8730"/>
                    <a:pt x="977" y="8507"/>
                  </a:cubicBezTo>
                  <a:cubicBezTo>
                    <a:pt x="788" y="8160"/>
                    <a:pt x="1009" y="7530"/>
                    <a:pt x="1608" y="6805"/>
                  </a:cubicBezTo>
                  <a:cubicBezTo>
                    <a:pt x="1734" y="6648"/>
                    <a:pt x="1828" y="6553"/>
                    <a:pt x="1986" y="6396"/>
                  </a:cubicBezTo>
                  <a:close/>
                  <a:moveTo>
                    <a:pt x="8980" y="6364"/>
                  </a:moveTo>
                  <a:cubicBezTo>
                    <a:pt x="9137" y="6553"/>
                    <a:pt x="9232" y="6648"/>
                    <a:pt x="9358" y="6805"/>
                  </a:cubicBezTo>
                  <a:cubicBezTo>
                    <a:pt x="9956" y="7530"/>
                    <a:pt x="10177" y="8160"/>
                    <a:pt x="9988" y="8507"/>
                  </a:cubicBezTo>
                  <a:cubicBezTo>
                    <a:pt x="9858" y="8745"/>
                    <a:pt x="9505" y="8864"/>
                    <a:pt x="9000" y="8864"/>
                  </a:cubicBezTo>
                  <a:cubicBezTo>
                    <a:pt x="8770" y="8864"/>
                    <a:pt x="8509" y="8839"/>
                    <a:pt x="8224" y="8790"/>
                  </a:cubicBezTo>
                  <a:cubicBezTo>
                    <a:pt x="8035" y="8727"/>
                    <a:pt x="7877" y="8696"/>
                    <a:pt x="7656" y="8664"/>
                  </a:cubicBezTo>
                  <a:cubicBezTo>
                    <a:pt x="7751" y="8223"/>
                    <a:pt x="7814" y="7751"/>
                    <a:pt x="7877" y="7246"/>
                  </a:cubicBezTo>
                  <a:cubicBezTo>
                    <a:pt x="8255" y="6963"/>
                    <a:pt x="8665" y="6648"/>
                    <a:pt x="8980" y="6364"/>
                  </a:cubicBezTo>
                  <a:close/>
                  <a:moveTo>
                    <a:pt x="4159" y="10334"/>
                  </a:moveTo>
                  <a:cubicBezTo>
                    <a:pt x="4285" y="10334"/>
                    <a:pt x="4411" y="10397"/>
                    <a:pt x="4474" y="10491"/>
                  </a:cubicBezTo>
                  <a:cubicBezTo>
                    <a:pt x="4537" y="10554"/>
                    <a:pt x="4537" y="10649"/>
                    <a:pt x="4537" y="10743"/>
                  </a:cubicBezTo>
                  <a:cubicBezTo>
                    <a:pt x="4474" y="10838"/>
                    <a:pt x="4443" y="10901"/>
                    <a:pt x="4380" y="10964"/>
                  </a:cubicBezTo>
                  <a:cubicBezTo>
                    <a:pt x="4319" y="10994"/>
                    <a:pt x="4259" y="11008"/>
                    <a:pt x="4200" y="11008"/>
                  </a:cubicBezTo>
                  <a:cubicBezTo>
                    <a:pt x="4076" y="11008"/>
                    <a:pt x="3962" y="10945"/>
                    <a:pt x="3876" y="10838"/>
                  </a:cubicBezTo>
                  <a:cubicBezTo>
                    <a:pt x="3844" y="10743"/>
                    <a:pt x="3844" y="10680"/>
                    <a:pt x="3844" y="10554"/>
                  </a:cubicBezTo>
                  <a:cubicBezTo>
                    <a:pt x="3876" y="10491"/>
                    <a:pt x="3939" y="10397"/>
                    <a:pt x="4002" y="10365"/>
                  </a:cubicBezTo>
                  <a:cubicBezTo>
                    <a:pt x="4033" y="10334"/>
                    <a:pt x="4128" y="10334"/>
                    <a:pt x="4159" y="10334"/>
                  </a:cubicBezTo>
                  <a:close/>
                  <a:moveTo>
                    <a:pt x="5420" y="8664"/>
                  </a:moveTo>
                  <a:cubicBezTo>
                    <a:pt x="5861" y="8853"/>
                    <a:pt x="6333" y="9042"/>
                    <a:pt x="6774" y="9168"/>
                  </a:cubicBezTo>
                  <a:cubicBezTo>
                    <a:pt x="6774" y="9326"/>
                    <a:pt x="6680" y="9515"/>
                    <a:pt x="6617" y="9735"/>
                  </a:cubicBezTo>
                  <a:cubicBezTo>
                    <a:pt x="6302" y="10586"/>
                    <a:pt x="5861" y="11153"/>
                    <a:pt x="5451" y="11153"/>
                  </a:cubicBezTo>
                  <a:cubicBezTo>
                    <a:pt x="5388" y="11153"/>
                    <a:pt x="5262" y="11090"/>
                    <a:pt x="5136" y="11059"/>
                  </a:cubicBezTo>
                  <a:cubicBezTo>
                    <a:pt x="5136" y="11027"/>
                    <a:pt x="5199" y="10996"/>
                    <a:pt x="5199" y="10933"/>
                  </a:cubicBezTo>
                  <a:cubicBezTo>
                    <a:pt x="5262" y="10680"/>
                    <a:pt x="5231" y="10397"/>
                    <a:pt x="5073" y="10145"/>
                  </a:cubicBezTo>
                  <a:cubicBezTo>
                    <a:pt x="4916" y="9830"/>
                    <a:pt x="4601" y="9704"/>
                    <a:pt x="4254" y="9641"/>
                  </a:cubicBezTo>
                  <a:cubicBezTo>
                    <a:pt x="4191" y="9483"/>
                    <a:pt x="4128" y="9326"/>
                    <a:pt x="4096" y="9168"/>
                  </a:cubicBezTo>
                  <a:cubicBezTo>
                    <a:pt x="4506" y="9011"/>
                    <a:pt x="4947" y="8853"/>
                    <a:pt x="5420" y="8664"/>
                  </a:cubicBezTo>
                  <a:close/>
                  <a:moveTo>
                    <a:pt x="5420" y="0"/>
                  </a:moveTo>
                  <a:cubicBezTo>
                    <a:pt x="4727" y="0"/>
                    <a:pt x="4096" y="662"/>
                    <a:pt x="3624" y="1859"/>
                  </a:cubicBezTo>
                  <a:cubicBezTo>
                    <a:pt x="3529" y="2048"/>
                    <a:pt x="3498" y="2237"/>
                    <a:pt x="3403" y="2458"/>
                  </a:cubicBezTo>
                  <a:cubicBezTo>
                    <a:pt x="3246" y="2395"/>
                    <a:pt x="3151" y="2363"/>
                    <a:pt x="2994" y="2363"/>
                  </a:cubicBezTo>
                  <a:cubicBezTo>
                    <a:pt x="2962" y="1828"/>
                    <a:pt x="2521" y="1418"/>
                    <a:pt x="1954" y="1418"/>
                  </a:cubicBezTo>
                  <a:cubicBezTo>
                    <a:pt x="1387" y="1418"/>
                    <a:pt x="946" y="1891"/>
                    <a:pt x="946" y="2426"/>
                  </a:cubicBezTo>
                  <a:cubicBezTo>
                    <a:pt x="662" y="2552"/>
                    <a:pt x="473" y="2710"/>
                    <a:pt x="347" y="2962"/>
                  </a:cubicBezTo>
                  <a:cubicBezTo>
                    <a:pt x="1" y="3592"/>
                    <a:pt x="221" y="4443"/>
                    <a:pt x="1072" y="5419"/>
                  </a:cubicBezTo>
                  <a:cubicBezTo>
                    <a:pt x="1166" y="5577"/>
                    <a:pt x="1324" y="5766"/>
                    <a:pt x="1482" y="5892"/>
                  </a:cubicBezTo>
                  <a:cubicBezTo>
                    <a:pt x="1324" y="6049"/>
                    <a:pt x="1229" y="6207"/>
                    <a:pt x="1072" y="6364"/>
                  </a:cubicBezTo>
                  <a:cubicBezTo>
                    <a:pt x="221" y="7372"/>
                    <a:pt x="1" y="8223"/>
                    <a:pt x="347" y="8853"/>
                  </a:cubicBezTo>
                  <a:cubicBezTo>
                    <a:pt x="631" y="9326"/>
                    <a:pt x="1166" y="9578"/>
                    <a:pt x="2017" y="9578"/>
                  </a:cubicBezTo>
                  <a:cubicBezTo>
                    <a:pt x="2269" y="9578"/>
                    <a:pt x="2553" y="9515"/>
                    <a:pt x="2868" y="9483"/>
                  </a:cubicBezTo>
                  <a:lnTo>
                    <a:pt x="3466" y="9357"/>
                  </a:lnTo>
                  <a:cubicBezTo>
                    <a:pt x="3498" y="9515"/>
                    <a:pt x="3529" y="9704"/>
                    <a:pt x="3624" y="9798"/>
                  </a:cubicBezTo>
                  <a:cubicBezTo>
                    <a:pt x="3403" y="9956"/>
                    <a:pt x="3246" y="10145"/>
                    <a:pt x="3183" y="10397"/>
                  </a:cubicBezTo>
                  <a:cubicBezTo>
                    <a:pt x="3120" y="10680"/>
                    <a:pt x="3151" y="10933"/>
                    <a:pt x="3309" y="11185"/>
                  </a:cubicBezTo>
                  <a:cubicBezTo>
                    <a:pt x="3498" y="11500"/>
                    <a:pt x="3844" y="11689"/>
                    <a:pt x="4222" y="11689"/>
                  </a:cubicBezTo>
                  <a:cubicBezTo>
                    <a:pt x="4380" y="11689"/>
                    <a:pt x="4569" y="11657"/>
                    <a:pt x="4727" y="11531"/>
                  </a:cubicBezTo>
                  <a:cubicBezTo>
                    <a:pt x="4947" y="11689"/>
                    <a:pt x="5199" y="11815"/>
                    <a:pt x="5483" y="11815"/>
                  </a:cubicBezTo>
                  <a:cubicBezTo>
                    <a:pt x="6176" y="11815"/>
                    <a:pt x="6806" y="11153"/>
                    <a:pt x="7278" y="9956"/>
                  </a:cubicBezTo>
                  <a:cubicBezTo>
                    <a:pt x="7373" y="9767"/>
                    <a:pt x="7404" y="9578"/>
                    <a:pt x="7467" y="9357"/>
                  </a:cubicBezTo>
                  <a:cubicBezTo>
                    <a:pt x="7688" y="9420"/>
                    <a:pt x="7909" y="9452"/>
                    <a:pt x="8098" y="9483"/>
                  </a:cubicBezTo>
                  <a:cubicBezTo>
                    <a:pt x="8413" y="9515"/>
                    <a:pt x="8696" y="9578"/>
                    <a:pt x="8980" y="9578"/>
                  </a:cubicBezTo>
                  <a:cubicBezTo>
                    <a:pt x="9767" y="9578"/>
                    <a:pt x="10366" y="9326"/>
                    <a:pt x="10618" y="8853"/>
                  </a:cubicBezTo>
                  <a:cubicBezTo>
                    <a:pt x="10996" y="8223"/>
                    <a:pt x="10744" y="7372"/>
                    <a:pt x="9925" y="6364"/>
                  </a:cubicBezTo>
                  <a:cubicBezTo>
                    <a:pt x="9799" y="6207"/>
                    <a:pt x="9641" y="6049"/>
                    <a:pt x="9484" y="5892"/>
                  </a:cubicBezTo>
                  <a:cubicBezTo>
                    <a:pt x="9610" y="5797"/>
                    <a:pt x="9673" y="5671"/>
                    <a:pt x="9799" y="5577"/>
                  </a:cubicBezTo>
                  <a:cubicBezTo>
                    <a:pt x="9956" y="5671"/>
                    <a:pt x="10114" y="5703"/>
                    <a:pt x="10240" y="5703"/>
                  </a:cubicBezTo>
                  <a:cubicBezTo>
                    <a:pt x="10586" y="5703"/>
                    <a:pt x="10933" y="5514"/>
                    <a:pt x="11154" y="5199"/>
                  </a:cubicBezTo>
                  <a:cubicBezTo>
                    <a:pt x="11248" y="4915"/>
                    <a:pt x="11280" y="4663"/>
                    <a:pt x="11217" y="4380"/>
                  </a:cubicBezTo>
                  <a:cubicBezTo>
                    <a:pt x="11122" y="4096"/>
                    <a:pt x="10965" y="3875"/>
                    <a:pt x="10744" y="3749"/>
                  </a:cubicBezTo>
                  <a:cubicBezTo>
                    <a:pt x="10775" y="3466"/>
                    <a:pt x="10712" y="3182"/>
                    <a:pt x="10586" y="2962"/>
                  </a:cubicBezTo>
                  <a:cubicBezTo>
                    <a:pt x="10325" y="2486"/>
                    <a:pt x="9740" y="2262"/>
                    <a:pt x="8927" y="2262"/>
                  </a:cubicBezTo>
                  <a:cubicBezTo>
                    <a:pt x="8663" y="2262"/>
                    <a:pt x="8375" y="2285"/>
                    <a:pt x="8066" y="2332"/>
                  </a:cubicBezTo>
                  <a:cubicBezTo>
                    <a:pt x="7877" y="2363"/>
                    <a:pt x="7656" y="2395"/>
                    <a:pt x="7436" y="2458"/>
                  </a:cubicBezTo>
                  <a:cubicBezTo>
                    <a:pt x="7341" y="2237"/>
                    <a:pt x="7310" y="2017"/>
                    <a:pt x="7247" y="1859"/>
                  </a:cubicBezTo>
                  <a:cubicBezTo>
                    <a:pt x="6806" y="630"/>
                    <a:pt x="6144" y="0"/>
                    <a:pt x="54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1" name="Google Shape;13951;p65"/>
          <p:cNvGrpSpPr/>
          <p:nvPr/>
        </p:nvGrpSpPr>
        <p:grpSpPr>
          <a:xfrm>
            <a:off x="6214778" y="3339207"/>
            <a:ext cx="332464" cy="353180"/>
            <a:chOff x="-24330250" y="2340425"/>
            <a:chExt cx="278050" cy="295375"/>
          </a:xfrm>
        </p:grpSpPr>
        <p:sp>
          <p:nvSpPr>
            <p:cNvPr id="13952" name="Google Shape;13952;p65"/>
            <p:cNvSpPr/>
            <p:nvPr/>
          </p:nvSpPr>
          <p:spPr>
            <a:xfrm>
              <a:off x="-24330250" y="2340425"/>
              <a:ext cx="278050" cy="295375"/>
            </a:xfrm>
            <a:custGeom>
              <a:avLst/>
              <a:gdLst/>
              <a:ahLst/>
              <a:cxnLst/>
              <a:rect l="l" t="t" r="r" b="b"/>
              <a:pathLst>
                <a:path w="11122" h="11815" extrusionOk="0">
                  <a:moveTo>
                    <a:pt x="5577" y="693"/>
                  </a:moveTo>
                  <a:cubicBezTo>
                    <a:pt x="6711" y="693"/>
                    <a:pt x="7656" y="1638"/>
                    <a:pt x="7656" y="2804"/>
                  </a:cubicBezTo>
                  <a:lnTo>
                    <a:pt x="7656" y="3151"/>
                  </a:lnTo>
                  <a:cubicBezTo>
                    <a:pt x="7656" y="3340"/>
                    <a:pt x="7499" y="3497"/>
                    <a:pt x="7310" y="3497"/>
                  </a:cubicBezTo>
                  <a:lnTo>
                    <a:pt x="5924" y="3497"/>
                  </a:lnTo>
                  <a:lnTo>
                    <a:pt x="5924" y="3151"/>
                  </a:lnTo>
                  <a:cubicBezTo>
                    <a:pt x="5924" y="2962"/>
                    <a:pt x="5766" y="2804"/>
                    <a:pt x="5577" y="2804"/>
                  </a:cubicBezTo>
                  <a:cubicBezTo>
                    <a:pt x="5357" y="2804"/>
                    <a:pt x="5199" y="2962"/>
                    <a:pt x="5199" y="3151"/>
                  </a:cubicBezTo>
                  <a:lnTo>
                    <a:pt x="5199" y="3497"/>
                  </a:lnTo>
                  <a:lnTo>
                    <a:pt x="3844" y="3497"/>
                  </a:lnTo>
                  <a:cubicBezTo>
                    <a:pt x="3624" y="3497"/>
                    <a:pt x="3466" y="3340"/>
                    <a:pt x="3466" y="3151"/>
                  </a:cubicBezTo>
                  <a:lnTo>
                    <a:pt x="3466" y="2804"/>
                  </a:lnTo>
                  <a:cubicBezTo>
                    <a:pt x="3466" y="1638"/>
                    <a:pt x="4411" y="693"/>
                    <a:pt x="5577" y="693"/>
                  </a:cubicBezTo>
                  <a:close/>
                  <a:moveTo>
                    <a:pt x="8318" y="2867"/>
                  </a:moveTo>
                  <a:cubicBezTo>
                    <a:pt x="8728" y="2993"/>
                    <a:pt x="9043" y="3371"/>
                    <a:pt x="9043" y="3844"/>
                  </a:cubicBezTo>
                  <a:lnTo>
                    <a:pt x="9043" y="8727"/>
                  </a:lnTo>
                  <a:cubicBezTo>
                    <a:pt x="9043" y="9326"/>
                    <a:pt x="8570" y="9767"/>
                    <a:pt x="8003" y="9767"/>
                  </a:cubicBezTo>
                  <a:lnTo>
                    <a:pt x="5924" y="9767"/>
                  </a:lnTo>
                  <a:lnTo>
                    <a:pt x="5924" y="7309"/>
                  </a:lnTo>
                  <a:cubicBezTo>
                    <a:pt x="5924" y="7120"/>
                    <a:pt x="5766" y="6963"/>
                    <a:pt x="5577" y="6963"/>
                  </a:cubicBezTo>
                  <a:cubicBezTo>
                    <a:pt x="5357" y="6963"/>
                    <a:pt x="5199" y="7120"/>
                    <a:pt x="5199" y="7309"/>
                  </a:cubicBezTo>
                  <a:lnTo>
                    <a:pt x="5199" y="9767"/>
                  </a:lnTo>
                  <a:lnTo>
                    <a:pt x="3120" y="9767"/>
                  </a:lnTo>
                  <a:cubicBezTo>
                    <a:pt x="2521" y="9767"/>
                    <a:pt x="2112" y="9294"/>
                    <a:pt x="2112" y="8727"/>
                  </a:cubicBezTo>
                  <a:lnTo>
                    <a:pt x="2112" y="3844"/>
                  </a:lnTo>
                  <a:cubicBezTo>
                    <a:pt x="2112" y="3434"/>
                    <a:pt x="2364" y="3025"/>
                    <a:pt x="2805" y="2867"/>
                  </a:cubicBezTo>
                  <a:lnTo>
                    <a:pt x="2805" y="3151"/>
                  </a:lnTo>
                  <a:cubicBezTo>
                    <a:pt x="2805" y="3749"/>
                    <a:pt x="3277" y="4159"/>
                    <a:pt x="3844" y="4159"/>
                  </a:cubicBezTo>
                  <a:lnTo>
                    <a:pt x="7310" y="4159"/>
                  </a:lnTo>
                  <a:cubicBezTo>
                    <a:pt x="7877" y="4159"/>
                    <a:pt x="8318" y="3686"/>
                    <a:pt x="8318" y="3151"/>
                  </a:cubicBezTo>
                  <a:lnTo>
                    <a:pt x="8318" y="2867"/>
                  </a:lnTo>
                  <a:close/>
                  <a:moveTo>
                    <a:pt x="7972" y="693"/>
                  </a:moveTo>
                  <a:cubicBezTo>
                    <a:pt x="9326" y="693"/>
                    <a:pt x="10429" y="1796"/>
                    <a:pt x="10429" y="3151"/>
                  </a:cubicBezTo>
                  <a:lnTo>
                    <a:pt x="10429" y="8727"/>
                  </a:lnTo>
                  <a:lnTo>
                    <a:pt x="10397" y="8727"/>
                  </a:lnTo>
                  <a:cubicBezTo>
                    <a:pt x="10397" y="10082"/>
                    <a:pt x="9295" y="11184"/>
                    <a:pt x="7972" y="11184"/>
                  </a:cubicBezTo>
                  <a:lnTo>
                    <a:pt x="3120" y="11184"/>
                  </a:lnTo>
                  <a:cubicBezTo>
                    <a:pt x="1797" y="11184"/>
                    <a:pt x="694" y="10082"/>
                    <a:pt x="694" y="8727"/>
                  </a:cubicBezTo>
                  <a:lnTo>
                    <a:pt x="694" y="3151"/>
                  </a:lnTo>
                  <a:cubicBezTo>
                    <a:pt x="694" y="1796"/>
                    <a:pt x="1797" y="693"/>
                    <a:pt x="3120" y="693"/>
                  </a:cubicBezTo>
                  <a:lnTo>
                    <a:pt x="3718" y="693"/>
                  </a:lnTo>
                  <a:cubicBezTo>
                    <a:pt x="3277" y="1071"/>
                    <a:pt x="2994" y="1575"/>
                    <a:pt x="2868" y="2111"/>
                  </a:cubicBezTo>
                  <a:cubicBezTo>
                    <a:pt x="2017" y="2237"/>
                    <a:pt x="1387" y="2993"/>
                    <a:pt x="1387" y="3844"/>
                  </a:cubicBezTo>
                  <a:lnTo>
                    <a:pt x="1387" y="8727"/>
                  </a:lnTo>
                  <a:cubicBezTo>
                    <a:pt x="1387" y="9672"/>
                    <a:pt x="2175" y="10460"/>
                    <a:pt x="3120" y="10460"/>
                  </a:cubicBezTo>
                  <a:lnTo>
                    <a:pt x="7972" y="10460"/>
                  </a:lnTo>
                  <a:cubicBezTo>
                    <a:pt x="8917" y="10460"/>
                    <a:pt x="9704" y="9672"/>
                    <a:pt x="9704" y="8727"/>
                  </a:cubicBezTo>
                  <a:lnTo>
                    <a:pt x="9704" y="3844"/>
                  </a:lnTo>
                  <a:cubicBezTo>
                    <a:pt x="9704" y="2993"/>
                    <a:pt x="9074" y="2237"/>
                    <a:pt x="8255" y="2111"/>
                  </a:cubicBezTo>
                  <a:cubicBezTo>
                    <a:pt x="8098" y="1575"/>
                    <a:pt x="7814" y="1071"/>
                    <a:pt x="7373" y="693"/>
                  </a:cubicBezTo>
                  <a:close/>
                  <a:moveTo>
                    <a:pt x="3120" y="0"/>
                  </a:moveTo>
                  <a:cubicBezTo>
                    <a:pt x="1387" y="0"/>
                    <a:pt x="1" y="1418"/>
                    <a:pt x="1" y="3119"/>
                  </a:cubicBezTo>
                  <a:lnTo>
                    <a:pt x="1" y="8695"/>
                  </a:lnTo>
                  <a:cubicBezTo>
                    <a:pt x="1" y="10428"/>
                    <a:pt x="1418" y="11814"/>
                    <a:pt x="3120" y="11814"/>
                  </a:cubicBezTo>
                  <a:lnTo>
                    <a:pt x="7972" y="11814"/>
                  </a:lnTo>
                  <a:cubicBezTo>
                    <a:pt x="9704" y="11814"/>
                    <a:pt x="11091" y="10397"/>
                    <a:pt x="11091" y="8695"/>
                  </a:cubicBezTo>
                  <a:lnTo>
                    <a:pt x="11091" y="3119"/>
                  </a:lnTo>
                  <a:cubicBezTo>
                    <a:pt x="11122" y="1418"/>
                    <a:pt x="9704" y="0"/>
                    <a:pt x="79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3" name="Google Shape;13953;p65"/>
            <p:cNvSpPr/>
            <p:nvPr/>
          </p:nvSpPr>
          <p:spPr>
            <a:xfrm>
              <a:off x="-24225500" y="2375850"/>
              <a:ext cx="68550" cy="34700"/>
            </a:xfrm>
            <a:custGeom>
              <a:avLst/>
              <a:gdLst/>
              <a:ahLst/>
              <a:cxnLst/>
              <a:rect l="l" t="t" r="r" b="b"/>
              <a:pathLst>
                <a:path w="2742" h="1388" extrusionOk="0">
                  <a:moveTo>
                    <a:pt x="1387" y="1"/>
                  </a:moveTo>
                  <a:cubicBezTo>
                    <a:pt x="789" y="1"/>
                    <a:pt x="284" y="347"/>
                    <a:pt x="64" y="914"/>
                  </a:cubicBezTo>
                  <a:cubicBezTo>
                    <a:pt x="1" y="1103"/>
                    <a:pt x="64" y="1293"/>
                    <a:pt x="284" y="1324"/>
                  </a:cubicBezTo>
                  <a:cubicBezTo>
                    <a:pt x="330" y="1347"/>
                    <a:pt x="375" y="1357"/>
                    <a:pt x="418" y="1357"/>
                  </a:cubicBezTo>
                  <a:cubicBezTo>
                    <a:pt x="555" y="1357"/>
                    <a:pt x="670" y="1255"/>
                    <a:pt x="694" y="1135"/>
                  </a:cubicBezTo>
                  <a:cubicBezTo>
                    <a:pt x="789" y="851"/>
                    <a:pt x="1072" y="662"/>
                    <a:pt x="1387" y="662"/>
                  </a:cubicBezTo>
                  <a:cubicBezTo>
                    <a:pt x="1639" y="662"/>
                    <a:pt x="1923" y="851"/>
                    <a:pt x="2049" y="1135"/>
                  </a:cubicBezTo>
                  <a:cubicBezTo>
                    <a:pt x="2080" y="1293"/>
                    <a:pt x="2238" y="1387"/>
                    <a:pt x="2364" y="1387"/>
                  </a:cubicBezTo>
                  <a:cubicBezTo>
                    <a:pt x="2395" y="1387"/>
                    <a:pt x="2427" y="1387"/>
                    <a:pt x="2490" y="1324"/>
                  </a:cubicBezTo>
                  <a:cubicBezTo>
                    <a:pt x="2679" y="1261"/>
                    <a:pt x="2742" y="1072"/>
                    <a:pt x="2679" y="914"/>
                  </a:cubicBezTo>
                  <a:cubicBezTo>
                    <a:pt x="2490" y="347"/>
                    <a:pt x="1954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4" name="Google Shape;13954;p65"/>
            <p:cNvSpPr/>
            <p:nvPr/>
          </p:nvSpPr>
          <p:spPr>
            <a:xfrm>
              <a:off x="-24260925" y="2462500"/>
              <a:ext cx="138650" cy="17350"/>
            </a:xfrm>
            <a:custGeom>
              <a:avLst/>
              <a:gdLst/>
              <a:ahLst/>
              <a:cxnLst/>
              <a:rect l="l" t="t" r="r" b="b"/>
              <a:pathLst>
                <a:path w="554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5199" y="693"/>
                  </a:lnTo>
                  <a:cubicBezTo>
                    <a:pt x="5388" y="693"/>
                    <a:pt x="5545" y="536"/>
                    <a:pt x="5545" y="347"/>
                  </a:cubicBezTo>
                  <a:cubicBezTo>
                    <a:pt x="5545" y="158"/>
                    <a:pt x="5388" y="0"/>
                    <a:pt x="51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5" name="Google Shape;13955;p65"/>
            <p:cNvSpPr/>
            <p:nvPr/>
          </p:nvSpPr>
          <p:spPr>
            <a:xfrm>
              <a:off x="-24260150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02" y="158"/>
                    <a:pt x="154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6" name="Google Shape;13956;p65"/>
            <p:cNvSpPr/>
            <p:nvPr/>
          </p:nvSpPr>
          <p:spPr>
            <a:xfrm>
              <a:off x="-24260925" y="25499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7" name="Google Shape;13957;p65"/>
            <p:cNvSpPr/>
            <p:nvPr/>
          </p:nvSpPr>
          <p:spPr>
            <a:xfrm>
              <a:off x="-24165625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33" y="158"/>
                    <a:pt x="1576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8" name="Google Shape;13958;p65"/>
            <p:cNvSpPr/>
            <p:nvPr/>
          </p:nvSpPr>
          <p:spPr>
            <a:xfrm>
              <a:off x="-24157750" y="25499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9" name="Google Shape;13959;p65"/>
          <p:cNvGrpSpPr/>
          <p:nvPr/>
        </p:nvGrpSpPr>
        <p:grpSpPr>
          <a:xfrm>
            <a:off x="6204420" y="3780420"/>
            <a:ext cx="353180" cy="353180"/>
            <a:chOff x="-24338900" y="2710600"/>
            <a:chExt cx="295375" cy="295375"/>
          </a:xfrm>
        </p:grpSpPr>
        <p:sp>
          <p:nvSpPr>
            <p:cNvPr id="13960" name="Google Shape;13960;p65"/>
            <p:cNvSpPr/>
            <p:nvPr/>
          </p:nvSpPr>
          <p:spPr>
            <a:xfrm>
              <a:off x="-24250700" y="281692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1" name="Google Shape;13961;p65"/>
            <p:cNvSpPr/>
            <p:nvPr/>
          </p:nvSpPr>
          <p:spPr>
            <a:xfrm>
              <a:off x="-24338900" y="2710600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2" name="Google Shape;13962;p65"/>
          <p:cNvGrpSpPr/>
          <p:nvPr/>
        </p:nvGrpSpPr>
        <p:grpSpPr>
          <a:xfrm>
            <a:off x="7995419" y="3339805"/>
            <a:ext cx="355063" cy="351984"/>
            <a:chOff x="-22859750" y="2335900"/>
            <a:chExt cx="296950" cy="294375"/>
          </a:xfrm>
        </p:grpSpPr>
        <p:sp>
          <p:nvSpPr>
            <p:cNvPr id="13963" name="Google Shape;13963;p65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4" name="Google Shape;13964;p65"/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5" name="Google Shape;13965;p65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6" name="Google Shape;13966;p65"/>
          <p:cNvGrpSpPr/>
          <p:nvPr/>
        </p:nvGrpSpPr>
        <p:grpSpPr>
          <a:xfrm>
            <a:off x="5774767" y="1561953"/>
            <a:ext cx="311749" cy="353210"/>
            <a:chOff x="-27710725" y="1959200"/>
            <a:chExt cx="260725" cy="295400"/>
          </a:xfrm>
        </p:grpSpPr>
        <p:sp>
          <p:nvSpPr>
            <p:cNvPr id="13967" name="Google Shape;13967;p65"/>
            <p:cNvSpPr/>
            <p:nvPr/>
          </p:nvSpPr>
          <p:spPr>
            <a:xfrm>
              <a:off x="-27710725" y="1959200"/>
              <a:ext cx="260725" cy="295400"/>
            </a:xfrm>
            <a:custGeom>
              <a:avLst/>
              <a:gdLst/>
              <a:ahLst/>
              <a:cxnLst/>
              <a:rect l="l" t="t" r="r" b="b"/>
              <a:pathLst>
                <a:path w="10429" h="11816" extrusionOk="0">
                  <a:moveTo>
                    <a:pt x="1072" y="3561"/>
                  </a:moveTo>
                  <a:cubicBezTo>
                    <a:pt x="1261" y="3561"/>
                    <a:pt x="1418" y="3718"/>
                    <a:pt x="1418" y="3907"/>
                  </a:cubicBezTo>
                  <a:lnTo>
                    <a:pt x="1418" y="4916"/>
                  </a:lnTo>
                  <a:lnTo>
                    <a:pt x="694" y="4916"/>
                  </a:lnTo>
                  <a:lnTo>
                    <a:pt x="694" y="3907"/>
                  </a:lnTo>
                  <a:cubicBezTo>
                    <a:pt x="694" y="3718"/>
                    <a:pt x="851" y="3561"/>
                    <a:pt x="1072" y="3561"/>
                  </a:cubicBezTo>
                  <a:close/>
                  <a:moveTo>
                    <a:pt x="5230" y="3561"/>
                  </a:moveTo>
                  <a:cubicBezTo>
                    <a:pt x="5419" y="3561"/>
                    <a:pt x="5577" y="3718"/>
                    <a:pt x="5577" y="3907"/>
                  </a:cubicBezTo>
                  <a:lnTo>
                    <a:pt x="5577" y="4916"/>
                  </a:lnTo>
                  <a:lnTo>
                    <a:pt x="4884" y="4916"/>
                  </a:lnTo>
                  <a:lnTo>
                    <a:pt x="4884" y="3907"/>
                  </a:lnTo>
                  <a:cubicBezTo>
                    <a:pt x="4884" y="3718"/>
                    <a:pt x="5041" y="3561"/>
                    <a:pt x="5230" y="3561"/>
                  </a:cubicBezTo>
                  <a:close/>
                  <a:moveTo>
                    <a:pt x="8696" y="4348"/>
                  </a:moveTo>
                  <a:cubicBezTo>
                    <a:pt x="9294" y="4348"/>
                    <a:pt x="9736" y="4821"/>
                    <a:pt x="9736" y="5357"/>
                  </a:cubicBezTo>
                  <a:cubicBezTo>
                    <a:pt x="9736" y="5924"/>
                    <a:pt x="9263" y="6396"/>
                    <a:pt x="8696" y="6396"/>
                  </a:cubicBezTo>
                  <a:cubicBezTo>
                    <a:pt x="8097" y="6396"/>
                    <a:pt x="7688" y="5924"/>
                    <a:pt x="7688" y="5357"/>
                  </a:cubicBezTo>
                  <a:cubicBezTo>
                    <a:pt x="7688" y="4821"/>
                    <a:pt x="8160" y="4348"/>
                    <a:pt x="8696" y="4348"/>
                  </a:cubicBezTo>
                  <a:close/>
                  <a:moveTo>
                    <a:pt x="5482" y="5609"/>
                  </a:moveTo>
                  <a:cubicBezTo>
                    <a:pt x="5388" y="6176"/>
                    <a:pt x="5073" y="6774"/>
                    <a:pt x="4569" y="7121"/>
                  </a:cubicBezTo>
                  <a:cubicBezTo>
                    <a:pt x="4120" y="7475"/>
                    <a:pt x="3582" y="7653"/>
                    <a:pt x="3036" y="7653"/>
                  </a:cubicBezTo>
                  <a:cubicBezTo>
                    <a:pt x="2854" y="7653"/>
                    <a:pt x="2671" y="7633"/>
                    <a:pt x="2489" y="7593"/>
                  </a:cubicBezTo>
                  <a:cubicBezTo>
                    <a:pt x="1639" y="7404"/>
                    <a:pt x="946" y="6617"/>
                    <a:pt x="757" y="5640"/>
                  </a:cubicBezTo>
                  <a:lnTo>
                    <a:pt x="1418" y="5640"/>
                  </a:lnTo>
                  <a:cubicBezTo>
                    <a:pt x="1481" y="5955"/>
                    <a:pt x="1639" y="6270"/>
                    <a:pt x="1891" y="6491"/>
                  </a:cubicBezTo>
                  <a:cubicBezTo>
                    <a:pt x="2206" y="6806"/>
                    <a:pt x="2647" y="7026"/>
                    <a:pt x="3119" y="7026"/>
                  </a:cubicBezTo>
                  <a:cubicBezTo>
                    <a:pt x="3183" y="7026"/>
                    <a:pt x="3309" y="7026"/>
                    <a:pt x="3372" y="6963"/>
                  </a:cubicBezTo>
                  <a:cubicBezTo>
                    <a:pt x="4096" y="6837"/>
                    <a:pt x="4600" y="6302"/>
                    <a:pt x="4758" y="5609"/>
                  </a:cubicBez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725"/>
                  </a:lnTo>
                  <a:lnTo>
                    <a:pt x="1733" y="725"/>
                  </a:lnTo>
                  <a:cubicBezTo>
                    <a:pt x="1135" y="725"/>
                    <a:pt x="694" y="1198"/>
                    <a:pt x="694" y="1734"/>
                  </a:cubicBezTo>
                  <a:lnTo>
                    <a:pt x="694" y="2836"/>
                  </a:lnTo>
                  <a:cubicBezTo>
                    <a:pt x="316" y="2994"/>
                    <a:pt x="1" y="3340"/>
                    <a:pt x="1" y="3813"/>
                  </a:cubicBezTo>
                  <a:lnTo>
                    <a:pt x="1" y="5073"/>
                  </a:lnTo>
                  <a:lnTo>
                    <a:pt x="1" y="5231"/>
                  </a:lnTo>
                  <a:cubicBezTo>
                    <a:pt x="32" y="5924"/>
                    <a:pt x="284" y="6554"/>
                    <a:pt x="662" y="7058"/>
                  </a:cubicBezTo>
                  <a:cubicBezTo>
                    <a:pt x="1103" y="7656"/>
                    <a:pt x="1702" y="8035"/>
                    <a:pt x="2395" y="8224"/>
                  </a:cubicBezTo>
                  <a:cubicBezTo>
                    <a:pt x="2521" y="8287"/>
                    <a:pt x="2678" y="8287"/>
                    <a:pt x="2804" y="8318"/>
                  </a:cubicBezTo>
                  <a:lnTo>
                    <a:pt x="2804" y="8696"/>
                  </a:lnTo>
                  <a:cubicBezTo>
                    <a:pt x="2804" y="10429"/>
                    <a:pt x="4222" y="11815"/>
                    <a:pt x="5892" y="11815"/>
                  </a:cubicBezTo>
                  <a:cubicBezTo>
                    <a:pt x="7625" y="11815"/>
                    <a:pt x="9011" y="10397"/>
                    <a:pt x="9011" y="8696"/>
                  </a:cubicBezTo>
                  <a:lnTo>
                    <a:pt x="9011" y="6932"/>
                  </a:lnTo>
                  <a:cubicBezTo>
                    <a:pt x="9830" y="6837"/>
                    <a:pt x="10429" y="6176"/>
                    <a:pt x="10429" y="5325"/>
                  </a:cubicBezTo>
                  <a:cubicBezTo>
                    <a:pt x="10429" y="4380"/>
                    <a:pt x="9641" y="3592"/>
                    <a:pt x="8696" y="3592"/>
                  </a:cubicBezTo>
                  <a:cubicBezTo>
                    <a:pt x="7751" y="3592"/>
                    <a:pt x="6963" y="4380"/>
                    <a:pt x="6963" y="5325"/>
                  </a:cubicBezTo>
                  <a:cubicBezTo>
                    <a:pt x="6963" y="6144"/>
                    <a:pt x="7562" y="6837"/>
                    <a:pt x="8349" y="7026"/>
                  </a:cubicBezTo>
                  <a:lnTo>
                    <a:pt x="8349" y="8791"/>
                  </a:lnTo>
                  <a:cubicBezTo>
                    <a:pt x="8349" y="10114"/>
                    <a:pt x="7247" y="11216"/>
                    <a:pt x="5892" y="11216"/>
                  </a:cubicBezTo>
                  <a:cubicBezTo>
                    <a:pt x="4569" y="11216"/>
                    <a:pt x="3466" y="10114"/>
                    <a:pt x="3466" y="8791"/>
                  </a:cubicBezTo>
                  <a:lnTo>
                    <a:pt x="3466" y="8350"/>
                  </a:lnTo>
                  <a:cubicBezTo>
                    <a:pt x="4065" y="8287"/>
                    <a:pt x="4600" y="8066"/>
                    <a:pt x="5073" y="7688"/>
                  </a:cubicBezTo>
                  <a:cubicBezTo>
                    <a:pt x="5829" y="7089"/>
                    <a:pt x="6270" y="6176"/>
                    <a:pt x="6270" y="5231"/>
                  </a:cubicBezTo>
                  <a:lnTo>
                    <a:pt x="6270" y="3876"/>
                  </a:lnTo>
                  <a:cubicBezTo>
                    <a:pt x="6270" y="3435"/>
                    <a:pt x="5986" y="3025"/>
                    <a:pt x="5545" y="2868"/>
                  </a:cubicBezTo>
                  <a:lnTo>
                    <a:pt x="5545" y="1765"/>
                  </a:lnTo>
                  <a:cubicBezTo>
                    <a:pt x="5545" y="1198"/>
                    <a:pt x="5073" y="757"/>
                    <a:pt x="4537" y="757"/>
                  </a:cubicBezTo>
                  <a:lnTo>
                    <a:pt x="4159" y="757"/>
                  </a:lnTo>
                  <a:lnTo>
                    <a:pt x="4159" y="410"/>
                  </a:lnTo>
                  <a:cubicBezTo>
                    <a:pt x="4159" y="190"/>
                    <a:pt x="4002" y="32"/>
                    <a:pt x="3813" y="32"/>
                  </a:cubicBezTo>
                  <a:cubicBezTo>
                    <a:pt x="3624" y="32"/>
                    <a:pt x="3466" y="190"/>
                    <a:pt x="3466" y="410"/>
                  </a:cubicBezTo>
                  <a:lnTo>
                    <a:pt x="3466" y="1765"/>
                  </a:lnTo>
                  <a:cubicBezTo>
                    <a:pt x="3466" y="1986"/>
                    <a:pt x="3624" y="2143"/>
                    <a:pt x="3813" y="2143"/>
                  </a:cubicBezTo>
                  <a:cubicBezTo>
                    <a:pt x="4002" y="2143"/>
                    <a:pt x="4159" y="1986"/>
                    <a:pt x="4159" y="1765"/>
                  </a:cubicBezTo>
                  <a:lnTo>
                    <a:pt x="4159" y="1418"/>
                  </a:lnTo>
                  <a:lnTo>
                    <a:pt x="4537" y="1418"/>
                  </a:lnTo>
                  <a:cubicBezTo>
                    <a:pt x="4726" y="1418"/>
                    <a:pt x="4884" y="1576"/>
                    <a:pt x="4884" y="1765"/>
                  </a:cubicBezTo>
                  <a:lnTo>
                    <a:pt x="4884" y="2868"/>
                  </a:lnTo>
                  <a:cubicBezTo>
                    <a:pt x="4474" y="3025"/>
                    <a:pt x="4159" y="3403"/>
                    <a:pt x="4159" y="3876"/>
                  </a:cubicBezTo>
                  <a:lnTo>
                    <a:pt x="4159" y="5168"/>
                  </a:lnTo>
                  <a:cubicBezTo>
                    <a:pt x="4159" y="5703"/>
                    <a:pt x="3813" y="6176"/>
                    <a:pt x="3309" y="6270"/>
                  </a:cubicBezTo>
                  <a:lnTo>
                    <a:pt x="3151" y="6270"/>
                  </a:lnTo>
                  <a:cubicBezTo>
                    <a:pt x="2867" y="6270"/>
                    <a:pt x="2584" y="6144"/>
                    <a:pt x="2395" y="5955"/>
                  </a:cubicBezTo>
                  <a:cubicBezTo>
                    <a:pt x="2206" y="5766"/>
                    <a:pt x="2080" y="5483"/>
                    <a:pt x="2080" y="5199"/>
                  </a:cubicBezTo>
                  <a:lnTo>
                    <a:pt x="2080" y="3813"/>
                  </a:lnTo>
                  <a:cubicBezTo>
                    <a:pt x="2080" y="3403"/>
                    <a:pt x="1796" y="2994"/>
                    <a:pt x="1387" y="2836"/>
                  </a:cubicBezTo>
                  <a:lnTo>
                    <a:pt x="1387" y="1734"/>
                  </a:lnTo>
                  <a:cubicBezTo>
                    <a:pt x="1387" y="1545"/>
                    <a:pt x="1544" y="1387"/>
                    <a:pt x="1733" y="1387"/>
                  </a:cubicBezTo>
                  <a:lnTo>
                    <a:pt x="2080" y="1387"/>
                  </a:lnTo>
                  <a:lnTo>
                    <a:pt x="2080" y="1734"/>
                  </a:lnTo>
                  <a:cubicBezTo>
                    <a:pt x="2080" y="1923"/>
                    <a:pt x="2237" y="2080"/>
                    <a:pt x="2426" y="2080"/>
                  </a:cubicBezTo>
                  <a:cubicBezTo>
                    <a:pt x="2647" y="2080"/>
                    <a:pt x="2804" y="1923"/>
                    <a:pt x="2804" y="1734"/>
                  </a:cubicBezTo>
                  <a:lnTo>
                    <a:pt x="2804" y="347"/>
                  </a:lnTo>
                  <a:cubicBezTo>
                    <a:pt x="2804" y="158"/>
                    <a:pt x="2647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8" name="Google Shape;13968;p65"/>
            <p:cNvSpPr/>
            <p:nvPr/>
          </p:nvSpPr>
          <p:spPr>
            <a:xfrm>
              <a:off x="-27502000" y="2084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9" name="Google Shape;13969;p65"/>
          <p:cNvGrpSpPr/>
          <p:nvPr/>
        </p:nvGrpSpPr>
        <p:grpSpPr>
          <a:xfrm>
            <a:off x="5752631" y="2070499"/>
            <a:ext cx="356020" cy="230770"/>
            <a:chOff x="-27728850" y="2382950"/>
            <a:chExt cx="297750" cy="193000"/>
          </a:xfrm>
        </p:grpSpPr>
        <p:sp>
          <p:nvSpPr>
            <p:cNvPr id="13970" name="Google Shape;13970;p65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1" name="Google Shape;13971;p65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2" name="Google Shape;13972;p65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73" name="Google Shape;13973;p65"/>
          <p:cNvSpPr/>
          <p:nvPr/>
        </p:nvSpPr>
        <p:spPr>
          <a:xfrm>
            <a:off x="5753569" y="2456827"/>
            <a:ext cx="355093" cy="340476"/>
          </a:xfrm>
          <a:custGeom>
            <a:avLst/>
            <a:gdLst/>
            <a:ahLst/>
            <a:cxnLst/>
            <a:rect l="l" t="t" r="r" b="b"/>
            <a:pathLst>
              <a:path w="11879" h="11390" extrusionOk="0">
                <a:moveTo>
                  <a:pt x="10047" y="655"/>
                </a:moveTo>
                <a:cubicBezTo>
                  <a:pt x="10369" y="655"/>
                  <a:pt x="10689" y="746"/>
                  <a:pt x="10965" y="930"/>
                </a:cubicBezTo>
                <a:lnTo>
                  <a:pt x="7499" y="4490"/>
                </a:lnTo>
                <a:cubicBezTo>
                  <a:pt x="7468" y="4427"/>
                  <a:pt x="7468" y="4396"/>
                  <a:pt x="7405" y="4364"/>
                </a:cubicBezTo>
                <a:lnTo>
                  <a:pt x="7090" y="4049"/>
                </a:lnTo>
                <a:cubicBezTo>
                  <a:pt x="7058" y="3986"/>
                  <a:pt x="7026" y="3954"/>
                  <a:pt x="6995" y="3954"/>
                </a:cubicBezTo>
                <a:lnTo>
                  <a:pt x="7216" y="3734"/>
                </a:lnTo>
                <a:cubicBezTo>
                  <a:pt x="7405" y="3545"/>
                  <a:pt x="7531" y="3261"/>
                  <a:pt x="7531" y="2978"/>
                </a:cubicBezTo>
                <a:cubicBezTo>
                  <a:pt x="7531" y="2820"/>
                  <a:pt x="7499" y="2663"/>
                  <a:pt x="7405" y="2537"/>
                </a:cubicBezTo>
                <a:lnTo>
                  <a:pt x="8791" y="1182"/>
                </a:lnTo>
                <a:cubicBezTo>
                  <a:pt x="9140" y="833"/>
                  <a:pt x="9596" y="655"/>
                  <a:pt x="10047" y="655"/>
                </a:cubicBezTo>
                <a:close/>
                <a:moveTo>
                  <a:pt x="6365" y="4427"/>
                </a:moveTo>
                <a:cubicBezTo>
                  <a:pt x="6428" y="4427"/>
                  <a:pt x="6554" y="4490"/>
                  <a:pt x="6585" y="4553"/>
                </a:cubicBezTo>
                <a:lnTo>
                  <a:pt x="6900" y="4868"/>
                </a:lnTo>
                <a:cubicBezTo>
                  <a:pt x="7058" y="4994"/>
                  <a:pt x="7058" y="5183"/>
                  <a:pt x="6932" y="5341"/>
                </a:cubicBezTo>
                <a:lnTo>
                  <a:pt x="6365" y="5971"/>
                </a:lnTo>
                <a:lnTo>
                  <a:pt x="5483" y="5120"/>
                </a:lnTo>
                <a:lnTo>
                  <a:pt x="6113" y="4522"/>
                </a:lnTo>
                <a:cubicBezTo>
                  <a:pt x="6207" y="4490"/>
                  <a:pt x="6270" y="4427"/>
                  <a:pt x="6365" y="4427"/>
                </a:cubicBezTo>
                <a:close/>
                <a:moveTo>
                  <a:pt x="4947" y="5624"/>
                </a:moveTo>
                <a:lnTo>
                  <a:pt x="5829" y="6538"/>
                </a:lnTo>
                <a:lnTo>
                  <a:pt x="5388" y="7042"/>
                </a:lnTo>
                <a:lnTo>
                  <a:pt x="5136" y="6790"/>
                </a:lnTo>
                <a:cubicBezTo>
                  <a:pt x="5073" y="6743"/>
                  <a:pt x="4987" y="6719"/>
                  <a:pt x="4900" y="6719"/>
                </a:cubicBezTo>
                <a:cubicBezTo>
                  <a:pt x="4813" y="6719"/>
                  <a:pt x="4727" y="6743"/>
                  <a:pt x="4664" y="6790"/>
                </a:cubicBezTo>
                <a:cubicBezTo>
                  <a:pt x="4538" y="6916"/>
                  <a:pt x="4538" y="7168"/>
                  <a:pt x="4664" y="7262"/>
                </a:cubicBezTo>
                <a:lnTo>
                  <a:pt x="4947" y="7546"/>
                </a:lnTo>
                <a:lnTo>
                  <a:pt x="4475" y="8050"/>
                </a:lnTo>
                <a:lnTo>
                  <a:pt x="4128" y="7704"/>
                </a:lnTo>
                <a:cubicBezTo>
                  <a:pt x="4065" y="7641"/>
                  <a:pt x="3971" y="7609"/>
                  <a:pt x="3880" y="7609"/>
                </a:cubicBezTo>
                <a:cubicBezTo>
                  <a:pt x="3789" y="7609"/>
                  <a:pt x="3703" y="7641"/>
                  <a:pt x="3655" y="7704"/>
                </a:cubicBezTo>
                <a:cubicBezTo>
                  <a:pt x="3529" y="7830"/>
                  <a:pt x="3529" y="8050"/>
                  <a:pt x="3655" y="8176"/>
                </a:cubicBezTo>
                <a:lnTo>
                  <a:pt x="4034" y="8586"/>
                </a:lnTo>
                <a:lnTo>
                  <a:pt x="3561" y="9090"/>
                </a:lnTo>
                <a:lnTo>
                  <a:pt x="3088" y="8617"/>
                </a:lnTo>
                <a:cubicBezTo>
                  <a:pt x="3025" y="8554"/>
                  <a:pt x="2939" y="8523"/>
                  <a:pt x="2852" y="8523"/>
                </a:cubicBezTo>
                <a:cubicBezTo>
                  <a:pt x="2765" y="8523"/>
                  <a:pt x="2679" y="8554"/>
                  <a:pt x="2616" y="8617"/>
                </a:cubicBezTo>
                <a:cubicBezTo>
                  <a:pt x="2490" y="8743"/>
                  <a:pt x="2490" y="8964"/>
                  <a:pt x="2616" y="9090"/>
                </a:cubicBezTo>
                <a:lnTo>
                  <a:pt x="3120" y="9594"/>
                </a:lnTo>
                <a:lnTo>
                  <a:pt x="2647" y="10098"/>
                </a:lnTo>
                <a:lnTo>
                  <a:pt x="2080" y="9531"/>
                </a:lnTo>
                <a:cubicBezTo>
                  <a:pt x="2017" y="9468"/>
                  <a:pt x="1923" y="9436"/>
                  <a:pt x="1832" y="9436"/>
                </a:cubicBezTo>
                <a:cubicBezTo>
                  <a:pt x="1742" y="9436"/>
                  <a:pt x="1655" y="9468"/>
                  <a:pt x="1608" y="9531"/>
                </a:cubicBezTo>
                <a:cubicBezTo>
                  <a:pt x="1482" y="9625"/>
                  <a:pt x="1482" y="9877"/>
                  <a:pt x="1608" y="10003"/>
                </a:cubicBezTo>
                <a:lnTo>
                  <a:pt x="2175" y="10570"/>
                </a:lnTo>
                <a:cubicBezTo>
                  <a:pt x="2017" y="10696"/>
                  <a:pt x="1860" y="10728"/>
                  <a:pt x="1702" y="10728"/>
                </a:cubicBezTo>
                <a:cubicBezTo>
                  <a:pt x="1419" y="10728"/>
                  <a:pt x="1198" y="10665"/>
                  <a:pt x="1009" y="10476"/>
                </a:cubicBezTo>
                <a:cubicBezTo>
                  <a:pt x="789" y="10255"/>
                  <a:pt x="726" y="10035"/>
                  <a:pt x="726" y="9751"/>
                </a:cubicBezTo>
                <a:cubicBezTo>
                  <a:pt x="726" y="9468"/>
                  <a:pt x="852" y="9247"/>
                  <a:pt x="1041" y="9090"/>
                </a:cubicBezTo>
                <a:lnTo>
                  <a:pt x="4947" y="5624"/>
                </a:lnTo>
                <a:close/>
                <a:moveTo>
                  <a:pt x="10035" y="1"/>
                </a:moveTo>
                <a:cubicBezTo>
                  <a:pt x="9413" y="1"/>
                  <a:pt x="8791" y="237"/>
                  <a:pt x="8318" y="709"/>
                </a:cubicBezTo>
                <a:lnTo>
                  <a:pt x="6743" y="2285"/>
                </a:lnTo>
                <a:cubicBezTo>
                  <a:pt x="6680" y="2348"/>
                  <a:pt x="6617" y="2442"/>
                  <a:pt x="6617" y="2505"/>
                </a:cubicBezTo>
                <a:cubicBezTo>
                  <a:pt x="6617" y="2600"/>
                  <a:pt x="6680" y="2694"/>
                  <a:pt x="6743" y="2757"/>
                </a:cubicBezTo>
                <a:cubicBezTo>
                  <a:pt x="6837" y="2820"/>
                  <a:pt x="6869" y="2915"/>
                  <a:pt x="6869" y="2978"/>
                </a:cubicBezTo>
                <a:cubicBezTo>
                  <a:pt x="6869" y="3041"/>
                  <a:pt x="6837" y="3167"/>
                  <a:pt x="6743" y="3198"/>
                </a:cubicBezTo>
                <a:lnTo>
                  <a:pt x="6207" y="3765"/>
                </a:lnTo>
                <a:cubicBezTo>
                  <a:pt x="5987" y="3797"/>
                  <a:pt x="5798" y="3891"/>
                  <a:pt x="5640" y="3986"/>
                </a:cubicBezTo>
                <a:lnTo>
                  <a:pt x="568" y="8523"/>
                </a:lnTo>
                <a:cubicBezTo>
                  <a:pt x="221" y="8838"/>
                  <a:pt x="1" y="9247"/>
                  <a:pt x="1" y="9720"/>
                </a:cubicBezTo>
                <a:cubicBezTo>
                  <a:pt x="1" y="10192"/>
                  <a:pt x="158" y="10633"/>
                  <a:pt x="473" y="10917"/>
                </a:cubicBezTo>
                <a:cubicBezTo>
                  <a:pt x="789" y="11264"/>
                  <a:pt x="1230" y="11390"/>
                  <a:pt x="1671" y="11390"/>
                </a:cubicBezTo>
                <a:lnTo>
                  <a:pt x="1702" y="11390"/>
                </a:lnTo>
                <a:cubicBezTo>
                  <a:pt x="2143" y="11390"/>
                  <a:pt x="2584" y="11169"/>
                  <a:pt x="2899" y="10854"/>
                </a:cubicBezTo>
                <a:lnTo>
                  <a:pt x="7405" y="5782"/>
                </a:lnTo>
                <a:cubicBezTo>
                  <a:pt x="7562" y="5624"/>
                  <a:pt x="7657" y="5404"/>
                  <a:pt x="7657" y="5215"/>
                </a:cubicBezTo>
                <a:lnTo>
                  <a:pt x="11752" y="1119"/>
                </a:lnTo>
                <a:cubicBezTo>
                  <a:pt x="11878" y="1088"/>
                  <a:pt x="11878" y="1025"/>
                  <a:pt x="11878" y="930"/>
                </a:cubicBezTo>
                <a:cubicBezTo>
                  <a:pt x="11878" y="867"/>
                  <a:pt x="11815" y="741"/>
                  <a:pt x="11752" y="709"/>
                </a:cubicBezTo>
                <a:cubicBezTo>
                  <a:pt x="11280" y="237"/>
                  <a:pt x="10657" y="1"/>
                  <a:pt x="1003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4" name="Google Shape;13974;p65"/>
          <p:cNvSpPr/>
          <p:nvPr/>
        </p:nvSpPr>
        <p:spPr>
          <a:xfrm>
            <a:off x="7984417" y="1561466"/>
            <a:ext cx="354136" cy="354136"/>
          </a:xfrm>
          <a:custGeom>
            <a:avLst/>
            <a:gdLst/>
            <a:ahLst/>
            <a:cxnLst/>
            <a:rect l="l" t="t" r="r" b="b"/>
            <a:pathLst>
              <a:path w="11847" h="11847" extrusionOk="0">
                <a:moveTo>
                  <a:pt x="5546" y="662"/>
                </a:moveTo>
                <a:lnTo>
                  <a:pt x="5546" y="2741"/>
                </a:lnTo>
                <a:lnTo>
                  <a:pt x="4821" y="2741"/>
                </a:lnTo>
                <a:lnTo>
                  <a:pt x="4821" y="1040"/>
                </a:lnTo>
                <a:cubicBezTo>
                  <a:pt x="4821" y="819"/>
                  <a:pt x="4979" y="662"/>
                  <a:pt x="5199" y="662"/>
                </a:cubicBezTo>
                <a:close/>
                <a:moveTo>
                  <a:pt x="6932" y="662"/>
                </a:moveTo>
                <a:lnTo>
                  <a:pt x="6932" y="2773"/>
                </a:lnTo>
                <a:lnTo>
                  <a:pt x="6207" y="2773"/>
                </a:lnTo>
                <a:lnTo>
                  <a:pt x="6207" y="662"/>
                </a:lnTo>
                <a:close/>
                <a:moveTo>
                  <a:pt x="8350" y="662"/>
                </a:moveTo>
                <a:lnTo>
                  <a:pt x="8350" y="2773"/>
                </a:lnTo>
                <a:lnTo>
                  <a:pt x="7625" y="2773"/>
                </a:lnTo>
                <a:lnTo>
                  <a:pt x="7625" y="662"/>
                </a:lnTo>
                <a:close/>
                <a:moveTo>
                  <a:pt x="9704" y="662"/>
                </a:moveTo>
                <a:lnTo>
                  <a:pt x="9704" y="2773"/>
                </a:lnTo>
                <a:lnTo>
                  <a:pt x="9011" y="2773"/>
                </a:lnTo>
                <a:lnTo>
                  <a:pt x="9011" y="662"/>
                </a:lnTo>
                <a:close/>
                <a:moveTo>
                  <a:pt x="10744" y="662"/>
                </a:moveTo>
                <a:cubicBezTo>
                  <a:pt x="10933" y="662"/>
                  <a:pt x="11090" y="819"/>
                  <a:pt x="11090" y="1040"/>
                </a:cubicBezTo>
                <a:lnTo>
                  <a:pt x="11090" y="2773"/>
                </a:lnTo>
                <a:lnTo>
                  <a:pt x="10397" y="2773"/>
                </a:lnTo>
                <a:lnTo>
                  <a:pt x="10397" y="662"/>
                </a:lnTo>
                <a:close/>
                <a:moveTo>
                  <a:pt x="6270" y="5577"/>
                </a:moveTo>
                <a:lnTo>
                  <a:pt x="6270" y="9074"/>
                </a:lnTo>
                <a:lnTo>
                  <a:pt x="5546" y="9074"/>
                </a:lnTo>
                <a:lnTo>
                  <a:pt x="5546" y="5577"/>
                </a:lnTo>
                <a:close/>
                <a:moveTo>
                  <a:pt x="10397" y="5640"/>
                </a:moveTo>
                <a:lnTo>
                  <a:pt x="10397" y="6270"/>
                </a:lnTo>
                <a:lnTo>
                  <a:pt x="9358" y="6270"/>
                </a:lnTo>
                <a:cubicBezTo>
                  <a:pt x="9169" y="6270"/>
                  <a:pt x="9011" y="6427"/>
                  <a:pt x="9011" y="6616"/>
                </a:cubicBezTo>
                <a:cubicBezTo>
                  <a:pt x="9011" y="6805"/>
                  <a:pt x="9169" y="6963"/>
                  <a:pt x="9358" y="6963"/>
                </a:cubicBezTo>
                <a:lnTo>
                  <a:pt x="10397" y="6963"/>
                </a:lnTo>
                <a:lnTo>
                  <a:pt x="10397" y="7688"/>
                </a:lnTo>
                <a:lnTo>
                  <a:pt x="9358" y="7688"/>
                </a:lnTo>
                <a:cubicBezTo>
                  <a:pt x="9169" y="7688"/>
                  <a:pt x="9011" y="7845"/>
                  <a:pt x="9011" y="8034"/>
                </a:cubicBezTo>
                <a:cubicBezTo>
                  <a:pt x="9011" y="8223"/>
                  <a:pt x="9169" y="8381"/>
                  <a:pt x="9358" y="8381"/>
                </a:cubicBezTo>
                <a:lnTo>
                  <a:pt x="10397" y="8381"/>
                </a:lnTo>
                <a:lnTo>
                  <a:pt x="10397" y="9105"/>
                </a:lnTo>
                <a:lnTo>
                  <a:pt x="8287" y="9105"/>
                </a:lnTo>
                <a:lnTo>
                  <a:pt x="8287" y="5640"/>
                </a:lnTo>
                <a:close/>
                <a:moveTo>
                  <a:pt x="2080" y="7688"/>
                </a:moveTo>
                <a:cubicBezTo>
                  <a:pt x="2301" y="7688"/>
                  <a:pt x="2521" y="7719"/>
                  <a:pt x="2710" y="7845"/>
                </a:cubicBezTo>
                <a:cubicBezTo>
                  <a:pt x="2427" y="7971"/>
                  <a:pt x="2206" y="8129"/>
                  <a:pt x="1954" y="8318"/>
                </a:cubicBezTo>
                <a:lnTo>
                  <a:pt x="1923" y="8349"/>
                </a:lnTo>
                <a:cubicBezTo>
                  <a:pt x="1576" y="8696"/>
                  <a:pt x="1355" y="9200"/>
                  <a:pt x="1355" y="9767"/>
                </a:cubicBezTo>
                <a:cubicBezTo>
                  <a:pt x="1355" y="9956"/>
                  <a:pt x="1418" y="10113"/>
                  <a:pt x="1450" y="10302"/>
                </a:cubicBezTo>
                <a:cubicBezTo>
                  <a:pt x="977" y="10050"/>
                  <a:pt x="694" y="9578"/>
                  <a:pt x="694" y="9074"/>
                </a:cubicBezTo>
                <a:cubicBezTo>
                  <a:pt x="694" y="8318"/>
                  <a:pt x="1324" y="7688"/>
                  <a:pt x="2080" y="7688"/>
                </a:cubicBezTo>
                <a:close/>
                <a:moveTo>
                  <a:pt x="3403" y="8318"/>
                </a:moveTo>
                <a:cubicBezTo>
                  <a:pt x="4191" y="8349"/>
                  <a:pt x="4821" y="8979"/>
                  <a:pt x="4821" y="9735"/>
                </a:cubicBezTo>
                <a:cubicBezTo>
                  <a:pt x="4821" y="9987"/>
                  <a:pt x="4758" y="10239"/>
                  <a:pt x="4600" y="10491"/>
                </a:cubicBezTo>
                <a:lnTo>
                  <a:pt x="2679" y="8538"/>
                </a:lnTo>
                <a:cubicBezTo>
                  <a:pt x="2868" y="8381"/>
                  <a:pt x="3151" y="8318"/>
                  <a:pt x="3403" y="8318"/>
                </a:cubicBezTo>
                <a:close/>
                <a:moveTo>
                  <a:pt x="2238" y="9074"/>
                </a:moveTo>
                <a:lnTo>
                  <a:pt x="4128" y="10964"/>
                </a:lnTo>
                <a:cubicBezTo>
                  <a:pt x="3939" y="11059"/>
                  <a:pt x="3687" y="11122"/>
                  <a:pt x="3466" y="11122"/>
                </a:cubicBezTo>
                <a:cubicBezTo>
                  <a:pt x="3448" y="11122"/>
                  <a:pt x="3430" y="11123"/>
                  <a:pt x="3412" y="11123"/>
                </a:cubicBezTo>
                <a:cubicBezTo>
                  <a:pt x="2680" y="11123"/>
                  <a:pt x="2080" y="10504"/>
                  <a:pt x="2080" y="9735"/>
                </a:cubicBezTo>
                <a:cubicBezTo>
                  <a:pt x="2080" y="9483"/>
                  <a:pt x="2143" y="9263"/>
                  <a:pt x="2238" y="9074"/>
                </a:cubicBezTo>
                <a:close/>
                <a:moveTo>
                  <a:pt x="10334" y="3466"/>
                </a:moveTo>
                <a:lnTo>
                  <a:pt x="10334" y="4884"/>
                </a:lnTo>
                <a:lnTo>
                  <a:pt x="7940" y="4884"/>
                </a:lnTo>
                <a:cubicBezTo>
                  <a:pt x="7751" y="4884"/>
                  <a:pt x="7593" y="5041"/>
                  <a:pt x="7593" y="5230"/>
                </a:cubicBezTo>
                <a:lnTo>
                  <a:pt x="7593" y="9420"/>
                </a:lnTo>
                <a:cubicBezTo>
                  <a:pt x="7593" y="9609"/>
                  <a:pt x="7751" y="9767"/>
                  <a:pt x="7940" y="9767"/>
                </a:cubicBezTo>
                <a:lnTo>
                  <a:pt x="10397" y="9767"/>
                </a:lnTo>
                <a:lnTo>
                  <a:pt x="10397" y="10806"/>
                </a:lnTo>
                <a:cubicBezTo>
                  <a:pt x="10397" y="10996"/>
                  <a:pt x="10240" y="11153"/>
                  <a:pt x="10019" y="11153"/>
                </a:cubicBezTo>
                <a:lnTo>
                  <a:pt x="5861" y="11153"/>
                </a:lnTo>
                <a:cubicBezTo>
                  <a:pt x="5672" y="11153"/>
                  <a:pt x="5514" y="10996"/>
                  <a:pt x="5514" y="10806"/>
                </a:cubicBezTo>
                <a:lnTo>
                  <a:pt x="5514" y="9767"/>
                </a:lnTo>
                <a:lnTo>
                  <a:pt x="6522" y="9767"/>
                </a:lnTo>
                <a:cubicBezTo>
                  <a:pt x="6711" y="9767"/>
                  <a:pt x="6869" y="9609"/>
                  <a:pt x="6869" y="9420"/>
                </a:cubicBezTo>
                <a:lnTo>
                  <a:pt x="6869" y="5230"/>
                </a:lnTo>
                <a:cubicBezTo>
                  <a:pt x="6869" y="5041"/>
                  <a:pt x="6711" y="4884"/>
                  <a:pt x="6522" y="4884"/>
                </a:cubicBezTo>
                <a:lnTo>
                  <a:pt x="5514" y="4884"/>
                </a:lnTo>
                <a:lnTo>
                  <a:pt x="5514" y="3466"/>
                </a:lnTo>
                <a:close/>
                <a:moveTo>
                  <a:pt x="5199" y="0"/>
                </a:moveTo>
                <a:cubicBezTo>
                  <a:pt x="4600" y="0"/>
                  <a:pt x="4159" y="473"/>
                  <a:pt x="4159" y="1040"/>
                </a:cubicBezTo>
                <a:lnTo>
                  <a:pt x="4159" y="3119"/>
                </a:lnTo>
                <a:cubicBezTo>
                  <a:pt x="4159" y="3308"/>
                  <a:pt x="4317" y="3466"/>
                  <a:pt x="4506" y="3466"/>
                </a:cubicBezTo>
                <a:lnTo>
                  <a:pt x="4884" y="3466"/>
                </a:lnTo>
                <a:lnTo>
                  <a:pt x="4884" y="8192"/>
                </a:lnTo>
                <a:cubicBezTo>
                  <a:pt x="4569" y="7908"/>
                  <a:pt x="4128" y="7719"/>
                  <a:pt x="3655" y="7688"/>
                </a:cubicBezTo>
                <a:cubicBezTo>
                  <a:pt x="3277" y="7246"/>
                  <a:pt x="2710" y="6963"/>
                  <a:pt x="2080" y="6963"/>
                </a:cubicBezTo>
                <a:cubicBezTo>
                  <a:pt x="946" y="6963"/>
                  <a:pt x="1" y="7908"/>
                  <a:pt x="1" y="9074"/>
                </a:cubicBezTo>
                <a:cubicBezTo>
                  <a:pt x="1" y="10176"/>
                  <a:pt x="820" y="11027"/>
                  <a:pt x="1923" y="11153"/>
                </a:cubicBezTo>
                <a:cubicBezTo>
                  <a:pt x="2332" y="11594"/>
                  <a:pt x="2868" y="11846"/>
                  <a:pt x="3498" y="11846"/>
                </a:cubicBezTo>
                <a:cubicBezTo>
                  <a:pt x="4065" y="11846"/>
                  <a:pt x="4506" y="11657"/>
                  <a:pt x="4916" y="11311"/>
                </a:cubicBezTo>
                <a:cubicBezTo>
                  <a:pt x="4916" y="11311"/>
                  <a:pt x="4979" y="11279"/>
                  <a:pt x="4979" y="11216"/>
                </a:cubicBezTo>
                <a:cubicBezTo>
                  <a:pt x="5136" y="11594"/>
                  <a:pt x="5514" y="11846"/>
                  <a:pt x="5924" y="11846"/>
                </a:cubicBezTo>
                <a:lnTo>
                  <a:pt x="10114" y="11846"/>
                </a:lnTo>
                <a:cubicBezTo>
                  <a:pt x="10712" y="11846"/>
                  <a:pt x="11122" y="11374"/>
                  <a:pt x="11122" y="10838"/>
                </a:cubicBezTo>
                <a:lnTo>
                  <a:pt x="11122" y="3497"/>
                </a:lnTo>
                <a:lnTo>
                  <a:pt x="11500" y="3497"/>
                </a:lnTo>
                <a:cubicBezTo>
                  <a:pt x="11689" y="3497"/>
                  <a:pt x="11847" y="3340"/>
                  <a:pt x="11847" y="3151"/>
                </a:cubicBezTo>
                <a:lnTo>
                  <a:pt x="11847" y="1072"/>
                </a:lnTo>
                <a:cubicBezTo>
                  <a:pt x="11752" y="441"/>
                  <a:pt x="11343" y="0"/>
                  <a:pt x="107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75" name="Google Shape;13975;p65"/>
          <p:cNvGrpSpPr/>
          <p:nvPr/>
        </p:nvGrpSpPr>
        <p:grpSpPr>
          <a:xfrm>
            <a:off x="7983975" y="2018710"/>
            <a:ext cx="354136" cy="334348"/>
            <a:chOff x="-25844850" y="2357750"/>
            <a:chExt cx="296175" cy="279625"/>
          </a:xfrm>
        </p:grpSpPr>
        <p:sp>
          <p:nvSpPr>
            <p:cNvPr id="13976" name="Google Shape;13976;p65"/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7" name="Google Shape;13977;p65"/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8" name="Google Shape;13978;p65"/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9" name="Google Shape;13979;p65"/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0" name="Google Shape;13980;p65"/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1" name="Google Shape;13981;p65"/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82" name="Google Shape;13982;p65"/>
          <p:cNvSpPr/>
          <p:nvPr/>
        </p:nvSpPr>
        <p:spPr>
          <a:xfrm>
            <a:off x="7982071" y="2450116"/>
            <a:ext cx="358830" cy="353897"/>
          </a:xfrm>
          <a:custGeom>
            <a:avLst/>
            <a:gdLst/>
            <a:ahLst/>
            <a:cxnLst/>
            <a:rect l="l" t="t" r="r" b="b"/>
            <a:pathLst>
              <a:path w="12004" h="11839" extrusionOk="0">
                <a:moveTo>
                  <a:pt x="7435" y="685"/>
                </a:moveTo>
                <a:cubicBezTo>
                  <a:pt x="7530" y="685"/>
                  <a:pt x="7656" y="748"/>
                  <a:pt x="7687" y="811"/>
                </a:cubicBezTo>
                <a:lnTo>
                  <a:pt x="11121" y="4246"/>
                </a:lnTo>
                <a:cubicBezTo>
                  <a:pt x="11279" y="4372"/>
                  <a:pt x="11279" y="4592"/>
                  <a:pt x="11121" y="4718"/>
                </a:cubicBezTo>
                <a:cubicBezTo>
                  <a:pt x="11058" y="4781"/>
                  <a:pt x="10964" y="4813"/>
                  <a:pt x="10873" y="4813"/>
                </a:cubicBezTo>
                <a:cubicBezTo>
                  <a:pt x="10783" y="4813"/>
                  <a:pt x="10696" y="4781"/>
                  <a:pt x="10649" y="4718"/>
                </a:cubicBezTo>
                <a:lnTo>
                  <a:pt x="7215" y="1284"/>
                </a:lnTo>
                <a:cubicBezTo>
                  <a:pt x="7089" y="1158"/>
                  <a:pt x="7089" y="938"/>
                  <a:pt x="7215" y="811"/>
                </a:cubicBezTo>
                <a:cubicBezTo>
                  <a:pt x="7278" y="748"/>
                  <a:pt x="7372" y="685"/>
                  <a:pt x="7435" y="685"/>
                </a:cubicBezTo>
                <a:close/>
                <a:moveTo>
                  <a:pt x="7971" y="2985"/>
                </a:moveTo>
                <a:lnTo>
                  <a:pt x="8948" y="3962"/>
                </a:lnTo>
                <a:lnTo>
                  <a:pt x="7404" y="5506"/>
                </a:lnTo>
                <a:lnTo>
                  <a:pt x="6427" y="4529"/>
                </a:lnTo>
                <a:lnTo>
                  <a:pt x="7971" y="2985"/>
                </a:lnTo>
                <a:close/>
                <a:moveTo>
                  <a:pt x="5923" y="5033"/>
                </a:moveTo>
                <a:lnTo>
                  <a:pt x="6900" y="6010"/>
                </a:lnTo>
                <a:lnTo>
                  <a:pt x="6459" y="6451"/>
                </a:lnTo>
                <a:cubicBezTo>
                  <a:pt x="6135" y="6775"/>
                  <a:pt x="5672" y="6937"/>
                  <a:pt x="5229" y="6937"/>
                </a:cubicBezTo>
                <a:cubicBezTo>
                  <a:pt x="5155" y="6937"/>
                  <a:pt x="5082" y="6932"/>
                  <a:pt x="5010" y="6923"/>
                </a:cubicBezTo>
                <a:cubicBezTo>
                  <a:pt x="4946" y="6356"/>
                  <a:pt x="5136" y="5821"/>
                  <a:pt x="5482" y="5474"/>
                </a:cubicBezTo>
                <a:lnTo>
                  <a:pt x="5923" y="5033"/>
                </a:lnTo>
                <a:close/>
                <a:moveTo>
                  <a:pt x="6931" y="1946"/>
                </a:moveTo>
                <a:lnTo>
                  <a:pt x="7404" y="2418"/>
                </a:lnTo>
                <a:lnTo>
                  <a:pt x="4978" y="4876"/>
                </a:lnTo>
                <a:cubicBezTo>
                  <a:pt x="4379" y="5443"/>
                  <a:pt x="4127" y="6230"/>
                  <a:pt x="4285" y="7081"/>
                </a:cubicBezTo>
                <a:lnTo>
                  <a:pt x="4348" y="7175"/>
                </a:lnTo>
                <a:cubicBezTo>
                  <a:pt x="4379" y="7301"/>
                  <a:pt x="4442" y="7427"/>
                  <a:pt x="4600" y="7459"/>
                </a:cubicBezTo>
                <a:lnTo>
                  <a:pt x="4726" y="7491"/>
                </a:lnTo>
                <a:cubicBezTo>
                  <a:pt x="4883" y="7554"/>
                  <a:pt x="5041" y="7554"/>
                  <a:pt x="5199" y="7554"/>
                </a:cubicBezTo>
                <a:cubicBezTo>
                  <a:pt x="5829" y="7554"/>
                  <a:pt x="6459" y="7301"/>
                  <a:pt x="6931" y="6829"/>
                </a:cubicBezTo>
                <a:lnTo>
                  <a:pt x="9389" y="4403"/>
                </a:lnTo>
                <a:lnTo>
                  <a:pt x="9861" y="4876"/>
                </a:lnTo>
                <a:lnTo>
                  <a:pt x="7687" y="7207"/>
                </a:lnTo>
                <a:cubicBezTo>
                  <a:pt x="6964" y="7905"/>
                  <a:pt x="6050" y="8306"/>
                  <a:pt x="5066" y="8306"/>
                </a:cubicBezTo>
                <a:cubicBezTo>
                  <a:pt x="4851" y="8306"/>
                  <a:pt x="4632" y="8286"/>
                  <a:pt x="4411" y="8247"/>
                </a:cubicBezTo>
                <a:lnTo>
                  <a:pt x="4348" y="8247"/>
                </a:lnTo>
                <a:cubicBezTo>
                  <a:pt x="4222" y="8247"/>
                  <a:pt x="4096" y="8310"/>
                  <a:pt x="4033" y="8341"/>
                </a:cubicBezTo>
                <a:lnTo>
                  <a:pt x="2080" y="10263"/>
                </a:lnTo>
                <a:lnTo>
                  <a:pt x="1607" y="9790"/>
                </a:lnTo>
                <a:lnTo>
                  <a:pt x="3560" y="7869"/>
                </a:lnTo>
                <a:cubicBezTo>
                  <a:pt x="3623" y="7774"/>
                  <a:pt x="3655" y="7680"/>
                  <a:pt x="3623" y="7554"/>
                </a:cubicBezTo>
                <a:lnTo>
                  <a:pt x="3623" y="7459"/>
                </a:lnTo>
                <a:cubicBezTo>
                  <a:pt x="3466" y="6293"/>
                  <a:pt x="3875" y="5065"/>
                  <a:pt x="4694" y="4214"/>
                </a:cubicBezTo>
                <a:lnTo>
                  <a:pt x="6931" y="1946"/>
                </a:lnTo>
                <a:close/>
                <a:moveTo>
                  <a:pt x="1103" y="10357"/>
                </a:moveTo>
                <a:lnTo>
                  <a:pt x="1575" y="10830"/>
                </a:lnTo>
                <a:lnTo>
                  <a:pt x="1355" y="11051"/>
                </a:lnTo>
                <a:cubicBezTo>
                  <a:pt x="1292" y="11114"/>
                  <a:pt x="1213" y="11145"/>
                  <a:pt x="1130" y="11145"/>
                </a:cubicBezTo>
                <a:cubicBezTo>
                  <a:pt x="1048" y="11145"/>
                  <a:pt x="961" y="11114"/>
                  <a:pt x="882" y="11051"/>
                </a:cubicBezTo>
                <a:cubicBezTo>
                  <a:pt x="756" y="10925"/>
                  <a:pt x="756" y="10704"/>
                  <a:pt x="882" y="10578"/>
                </a:cubicBezTo>
                <a:lnTo>
                  <a:pt x="1103" y="10357"/>
                </a:lnTo>
                <a:close/>
                <a:moveTo>
                  <a:pt x="7479" y="0"/>
                </a:moveTo>
                <a:cubicBezTo>
                  <a:pt x="7215" y="0"/>
                  <a:pt x="6947" y="103"/>
                  <a:pt x="6742" y="307"/>
                </a:cubicBezTo>
                <a:cubicBezTo>
                  <a:pt x="6427" y="622"/>
                  <a:pt x="6364" y="1095"/>
                  <a:pt x="6553" y="1473"/>
                </a:cubicBezTo>
                <a:lnTo>
                  <a:pt x="4253" y="3773"/>
                </a:lnTo>
                <a:cubicBezTo>
                  <a:pt x="3277" y="4750"/>
                  <a:pt x="2804" y="6136"/>
                  <a:pt x="2962" y="7522"/>
                </a:cubicBezTo>
                <a:lnTo>
                  <a:pt x="410" y="10074"/>
                </a:lnTo>
                <a:cubicBezTo>
                  <a:pt x="0" y="10452"/>
                  <a:pt x="0" y="11145"/>
                  <a:pt x="410" y="11523"/>
                </a:cubicBezTo>
                <a:cubicBezTo>
                  <a:pt x="599" y="11712"/>
                  <a:pt x="882" y="11838"/>
                  <a:pt x="1134" y="11838"/>
                </a:cubicBezTo>
                <a:cubicBezTo>
                  <a:pt x="1418" y="11838"/>
                  <a:pt x="1701" y="11712"/>
                  <a:pt x="1891" y="11523"/>
                </a:cubicBezTo>
                <a:lnTo>
                  <a:pt x="4442" y="8971"/>
                </a:lnTo>
                <a:cubicBezTo>
                  <a:pt x="4618" y="8991"/>
                  <a:pt x="4793" y="9001"/>
                  <a:pt x="4968" y="9001"/>
                </a:cubicBezTo>
                <a:cubicBezTo>
                  <a:pt x="6173" y="9001"/>
                  <a:pt x="7338" y="8533"/>
                  <a:pt x="8192" y="7680"/>
                </a:cubicBezTo>
                <a:lnTo>
                  <a:pt x="10491" y="5380"/>
                </a:lnTo>
                <a:cubicBezTo>
                  <a:pt x="10649" y="5443"/>
                  <a:pt x="10743" y="5506"/>
                  <a:pt x="10901" y="5506"/>
                </a:cubicBezTo>
                <a:cubicBezTo>
                  <a:pt x="11184" y="5506"/>
                  <a:pt x="11468" y="5380"/>
                  <a:pt x="11657" y="5191"/>
                </a:cubicBezTo>
                <a:cubicBezTo>
                  <a:pt x="12004" y="4781"/>
                  <a:pt x="12004" y="4119"/>
                  <a:pt x="11626" y="3741"/>
                </a:cubicBezTo>
                <a:lnTo>
                  <a:pt x="8192" y="307"/>
                </a:lnTo>
                <a:cubicBezTo>
                  <a:pt x="8002" y="103"/>
                  <a:pt x="7743" y="0"/>
                  <a:pt x="747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83" name="Google Shape;13983;p65"/>
          <p:cNvGrpSpPr/>
          <p:nvPr/>
        </p:nvGrpSpPr>
        <p:grpSpPr>
          <a:xfrm>
            <a:off x="6712883" y="2891866"/>
            <a:ext cx="228887" cy="353210"/>
            <a:chOff x="-23917525" y="1970225"/>
            <a:chExt cx="191425" cy="295400"/>
          </a:xfrm>
        </p:grpSpPr>
        <p:sp>
          <p:nvSpPr>
            <p:cNvPr id="13984" name="Google Shape;13984;p65"/>
            <p:cNvSpPr/>
            <p:nvPr/>
          </p:nvSpPr>
          <p:spPr>
            <a:xfrm>
              <a:off x="-23917525" y="1970225"/>
              <a:ext cx="191425" cy="295400"/>
            </a:xfrm>
            <a:custGeom>
              <a:avLst/>
              <a:gdLst/>
              <a:ahLst/>
              <a:cxnLst/>
              <a:rect l="l" t="t" r="r" b="b"/>
              <a:pathLst>
                <a:path w="7657" h="11816" extrusionOk="0">
                  <a:moveTo>
                    <a:pt x="6616" y="694"/>
                  </a:moveTo>
                  <a:cubicBezTo>
                    <a:pt x="6805" y="694"/>
                    <a:pt x="6963" y="851"/>
                    <a:pt x="6963" y="1072"/>
                  </a:cubicBezTo>
                  <a:lnTo>
                    <a:pt x="6963" y="1450"/>
                  </a:lnTo>
                  <a:lnTo>
                    <a:pt x="725" y="1450"/>
                  </a:lnTo>
                  <a:lnTo>
                    <a:pt x="725" y="1072"/>
                  </a:ln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994" y="2175"/>
                  </a:moveTo>
                  <a:lnTo>
                    <a:pt x="6994" y="8413"/>
                  </a:lnTo>
                  <a:lnTo>
                    <a:pt x="725" y="8413"/>
                  </a:lnTo>
                  <a:lnTo>
                    <a:pt x="725" y="2175"/>
                  </a:lnTo>
                  <a:close/>
                  <a:moveTo>
                    <a:pt x="6931" y="9106"/>
                  </a:moveTo>
                  <a:lnTo>
                    <a:pt x="6931" y="10838"/>
                  </a:lnTo>
                  <a:cubicBezTo>
                    <a:pt x="6931" y="11028"/>
                    <a:pt x="6774" y="11185"/>
                    <a:pt x="6585" y="11185"/>
                  </a:cubicBezTo>
                  <a:lnTo>
                    <a:pt x="1040" y="11185"/>
                  </a:lnTo>
                  <a:cubicBezTo>
                    <a:pt x="819" y="11185"/>
                    <a:pt x="662" y="11028"/>
                    <a:pt x="662" y="10838"/>
                  </a:cubicBezTo>
                  <a:lnTo>
                    <a:pt x="662" y="9106"/>
                  </a:ln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10775"/>
                  </a:lnTo>
                  <a:cubicBezTo>
                    <a:pt x="0" y="11374"/>
                    <a:pt x="473" y="11815"/>
                    <a:pt x="1040" y="11815"/>
                  </a:cubicBezTo>
                  <a:lnTo>
                    <a:pt x="6585" y="11815"/>
                  </a:lnTo>
                  <a:cubicBezTo>
                    <a:pt x="7184" y="11815"/>
                    <a:pt x="7593" y="11343"/>
                    <a:pt x="7593" y="10775"/>
                  </a:cubicBezTo>
                  <a:lnTo>
                    <a:pt x="7593" y="1009"/>
                  </a:lnTo>
                  <a:cubicBezTo>
                    <a:pt x="7656" y="473"/>
                    <a:pt x="718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5" name="Google Shape;13985;p65"/>
            <p:cNvSpPr/>
            <p:nvPr/>
          </p:nvSpPr>
          <p:spPr>
            <a:xfrm>
              <a:off x="-23882075" y="2041125"/>
              <a:ext cx="121300" cy="121325"/>
            </a:xfrm>
            <a:custGeom>
              <a:avLst/>
              <a:gdLst/>
              <a:ahLst/>
              <a:cxnLst/>
              <a:rect l="l" t="t" r="r" b="b"/>
              <a:pathLst>
                <a:path w="4852" h="4853" extrusionOk="0">
                  <a:moveTo>
                    <a:pt x="2773" y="662"/>
                  </a:moveTo>
                  <a:lnTo>
                    <a:pt x="2773" y="1702"/>
                  </a:lnTo>
                  <a:cubicBezTo>
                    <a:pt x="2773" y="1891"/>
                    <a:pt x="2930" y="2048"/>
                    <a:pt x="3119" y="2048"/>
                  </a:cubicBezTo>
                  <a:lnTo>
                    <a:pt x="4127" y="2048"/>
                  </a:lnTo>
                  <a:lnTo>
                    <a:pt x="4127" y="2773"/>
                  </a:lnTo>
                  <a:lnTo>
                    <a:pt x="3119" y="2773"/>
                  </a:lnTo>
                  <a:cubicBezTo>
                    <a:pt x="2930" y="2773"/>
                    <a:pt x="2773" y="2962"/>
                    <a:pt x="2773" y="3151"/>
                  </a:cubicBezTo>
                  <a:lnTo>
                    <a:pt x="2773" y="4159"/>
                  </a:lnTo>
                  <a:lnTo>
                    <a:pt x="2048" y="4159"/>
                  </a:lnTo>
                  <a:lnTo>
                    <a:pt x="2048" y="3119"/>
                  </a:lnTo>
                  <a:cubicBezTo>
                    <a:pt x="2048" y="2899"/>
                    <a:pt x="1890" y="2741"/>
                    <a:pt x="1701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1" y="2048"/>
                  </a:lnTo>
                  <a:cubicBezTo>
                    <a:pt x="1890" y="2048"/>
                    <a:pt x="2048" y="1891"/>
                    <a:pt x="2048" y="1702"/>
                  </a:cubicBezTo>
                  <a:lnTo>
                    <a:pt x="2048" y="662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lnTo>
                    <a:pt x="0" y="3119"/>
                  </a:lnTo>
                  <a:cubicBezTo>
                    <a:pt x="0" y="3308"/>
                    <a:pt x="158" y="3466"/>
                    <a:pt x="347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94"/>
                    <a:pt x="1544" y="4852"/>
                    <a:pt x="1733" y="4852"/>
                  </a:cubicBezTo>
                  <a:lnTo>
                    <a:pt x="3119" y="4852"/>
                  </a:lnTo>
                  <a:cubicBezTo>
                    <a:pt x="3308" y="4852"/>
                    <a:pt x="3466" y="4694"/>
                    <a:pt x="3466" y="4474"/>
                  </a:cubicBezTo>
                  <a:lnTo>
                    <a:pt x="3466" y="3466"/>
                  </a:lnTo>
                  <a:lnTo>
                    <a:pt x="4505" y="3466"/>
                  </a:lnTo>
                  <a:cubicBezTo>
                    <a:pt x="4694" y="3466"/>
                    <a:pt x="4852" y="3308"/>
                    <a:pt x="4852" y="3119"/>
                  </a:cubicBezTo>
                  <a:lnTo>
                    <a:pt x="4852" y="1733"/>
                  </a:lnTo>
                  <a:cubicBezTo>
                    <a:pt x="4852" y="1544"/>
                    <a:pt x="4694" y="1386"/>
                    <a:pt x="4505" y="1386"/>
                  </a:cubicBezTo>
                  <a:lnTo>
                    <a:pt x="3466" y="1386"/>
                  </a:ln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6" name="Google Shape;13986;p65"/>
            <p:cNvSpPr/>
            <p:nvPr/>
          </p:nvSpPr>
          <p:spPr>
            <a:xfrm>
              <a:off x="-23839550" y="22144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7" name="Google Shape;13987;p65"/>
          <p:cNvGrpSpPr/>
          <p:nvPr/>
        </p:nvGrpSpPr>
        <p:grpSpPr>
          <a:xfrm>
            <a:off x="6668164" y="3338744"/>
            <a:ext cx="318325" cy="354107"/>
            <a:chOff x="-23952175" y="2340425"/>
            <a:chExt cx="266225" cy="296150"/>
          </a:xfrm>
        </p:grpSpPr>
        <p:sp>
          <p:nvSpPr>
            <p:cNvPr id="13988" name="Google Shape;13988;p65"/>
            <p:cNvSpPr/>
            <p:nvPr/>
          </p:nvSpPr>
          <p:spPr>
            <a:xfrm>
              <a:off x="-23952175" y="2340425"/>
              <a:ext cx="266225" cy="296150"/>
            </a:xfrm>
            <a:custGeom>
              <a:avLst/>
              <a:gdLst/>
              <a:ahLst/>
              <a:cxnLst/>
              <a:rect l="l" t="t" r="r" b="b"/>
              <a:pathLst>
                <a:path w="10649" h="11846" extrusionOk="0">
                  <a:moveTo>
                    <a:pt x="3844" y="693"/>
                  </a:moveTo>
                  <a:cubicBezTo>
                    <a:pt x="4033" y="693"/>
                    <a:pt x="4190" y="851"/>
                    <a:pt x="4190" y="1040"/>
                  </a:cubicBezTo>
                  <a:lnTo>
                    <a:pt x="4190" y="1449"/>
                  </a:lnTo>
                  <a:lnTo>
                    <a:pt x="2804" y="1449"/>
                  </a:lnTo>
                  <a:lnTo>
                    <a:pt x="2804" y="1040"/>
                  </a:lnTo>
                  <a:lnTo>
                    <a:pt x="2773" y="1040"/>
                  </a:lnTo>
                  <a:cubicBezTo>
                    <a:pt x="2773" y="851"/>
                    <a:pt x="2930" y="693"/>
                    <a:pt x="3119" y="693"/>
                  </a:cubicBezTo>
                  <a:close/>
                  <a:moveTo>
                    <a:pt x="5230" y="2111"/>
                  </a:moveTo>
                  <a:cubicBezTo>
                    <a:pt x="5608" y="2111"/>
                    <a:pt x="5955" y="2363"/>
                    <a:pt x="6175" y="2710"/>
                  </a:cubicBezTo>
                  <a:cubicBezTo>
                    <a:pt x="5703" y="2993"/>
                    <a:pt x="5387" y="3497"/>
                    <a:pt x="5387" y="4096"/>
                  </a:cubicBezTo>
                  <a:cubicBezTo>
                    <a:pt x="5387" y="4442"/>
                    <a:pt x="5482" y="4726"/>
                    <a:pt x="5640" y="4946"/>
                  </a:cubicBezTo>
                  <a:cubicBezTo>
                    <a:pt x="5547" y="4960"/>
                    <a:pt x="5454" y="4966"/>
                    <a:pt x="5362" y="4966"/>
                  </a:cubicBezTo>
                  <a:cubicBezTo>
                    <a:pt x="4796" y="4966"/>
                    <a:pt x="4246" y="4723"/>
                    <a:pt x="3812" y="4316"/>
                  </a:cubicBezTo>
                  <a:lnTo>
                    <a:pt x="3718" y="4253"/>
                  </a:lnTo>
                  <a:cubicBezTo>
                    <a:pt x="3245" y="3812"/>
                    <a:pt x="2647" y="3529"/>
                    <a:pt x="2016" y="3466"/>
                  </a:cubicBezTo>
                  <a:cubicBezTo>
                    <a:pt x="1874" y="3433"/>
                    <a:pt x="1727" y="3419"/>
                    <a:pt x="1578" y="3419"/>
                  </a:cubicBezTo>
                  <a:cubicBezTo>
                    <a:pt x="1299" y="3419"/>
                    <a:pt x="1012" y="3467"/>
                    <a:pt x="725" y="3529"/>
                  </a:cubicBezTo>
                  <a:lnTo>
                    <a:pt x="725" y="3151"/>
                  </a:lnTo>
                  <a:cubicBezTo>
                    <a:pt x="693" y="2583"/>
                    <a:pt x="1166" y="2111"/>
                    <a:pt x="1733" y="2111"/>
                  </a:cubicBezTo>
                  <a:close/>
                  <a:moveTo>
                    <a:pt x="8979" y="3182"/>
                  </a:moveTo>
                  <a:cubicBezTo>
                    <a:pt x="9515" y="3182"/>
                    <a:pt x="9924" y="3623"/>
                    <a:pt x="9924" y="4127"/>
                  </a:cubicBezTo>
                  <a:cubicBezTo>
                    <a:pt x="9924" y="4568"/>
                    <a:pt x="9546" y="4883"/>
                    <a:pt x="9137" y="5198"/>
                  </a:cubicBezTo>
                  <a:cubicBezTo>
                    <a:pt x="9074" y="5230"/>
                    <a:pt x="8097" y="6112"/>
                    <a:pt x="7971" y="6207"/>
                  </a:cubicBezTo>
                  <a:cubicBezTo>
                    <a:pt x="7845" y="6144"/>
                    <a:pt x="6679" y="5104"/>
                    <a:pt x="6679" y="5104"/>
                  </a:cubicBezTo>
                  <a:cubicBezTo>
                    <a:pt x="6270" y="4757"/>
                    <a:pt x="5986" y="4505"/>
                    <a:pt x="5986" y="4127"/>
                  </a:cubicBezTo>
                  <a:cubicBezTo>
                    <a:pt x="5986" y="3623"/>
                    <a:pt x="6427" y="3182"/>
                    <a:pt x="6931" y="3182"/>
                  </a:cubicBezTo>
                  <a:cubicBezTo>
                    <a:pt x="7215" y="3182"/>
                    <a:pt x="7498" y="3308"/>
                    <a:pt x="7687" y="3529"/>
                  </a:cubicBezTo>
                  <a:cubicBezTo>
                    <a:pt x="7782" y="3623"/>
                    <a:pt x="7845" y="3686"/>
                    <a:pt x="7971" y="3686"/>
                  </a:cubicBezTo>
                  <a:cubicBezTo>
                    <a:pt x="8097" y="3686"/>
                    <a:pt x="8160" y="3655"/>
                    <a:pt x="8254" y="3529"/>
                  </a:cubicBezTo>
                  <a:cubicBezTo>
                    <a:pt x="8443" y="3308"/>
                    <a:pt x="8664" y="3182"/>
                    <a:pt x="8979" y="3182"/>
                  </a:cubicBezTo>
                  <a:close/>
                  <a:moveTo>
                    <a:pt x="1561" y="4127"/>
                  </a:moveTo>
                  <a:cubicBezTo>
                    <a:pt x="2142" y="4127"/>
                    <a:pt x="2710" y="4337"/>
                    <a:pt x="3151" y="4757"/>
                  </a:cubicBezTo>
                  <a:lnTo>
                    <a:pt x="3245" y="4820"/>
                  </a:lnTo>
                  <a:cubicBezTo>
                    <a:pt x="3844" y="5356"/>
                    <a:pt x="4568" y="5671"/>
                    <a:pt x="5324" y="5671"/>
                  </a:cubicBezTo>
                  <a:cubicBezTo>
                    <a:pt x="5608" y="5671"/>
                    <a:pt x="5860" y="5639"/>
                    <a:pt x="6112" y="5545"/>
                  </a:cubicBezTo>
                  <a:cubicBezTo>
                    <a:pt x="6144" y="5545"/>
                    <a:pt x="6144" y="5576"/>
                    <a:pt x="6207" y="5576"/>
                  </a:cubicBezTo>
                  <a:lnTo>
                    <a:pt x="6207" y="7278"/>
                  </a:lnTo>
                  <a:cubicBezTo>
                    <a:pt x="6207" y="7876"/>
                    <a:pt x="5734" y="8286"/>
                    <a:pt x="5167" y="8286"/>
                  </a:cubicBezTo>
                  <a:lnTo>
                    <a:pt x="1701" y="8286"/>
                  </a:lnTo>
                  <a:cubicBezTo>
                    <a:pt x="1655" y="8294"/>
                    <a:pt x="1610" y="8298"/>
                    <a:pt x="1565" y="8298"/>
                  </a:cubicBezTo>
                  <a:cubicBezTo>
                    <a:pt x="1088" y="8298"/>
                    <a:pt x="693" y="7856"/>
                    <a:pt x="693" y="7309"/>
                  </a:cubicBezTo>
                  <a:lnTo>
                    <a:pt x="693" y="4285"/>
                  </a:lnTo>
                  <a:cubicBezTo>
                    <a:pt x="977" y="4180"/>
                    <a:pt x="1271" y="4127"/>
                    <a:pt x="1561" y="4127"/>
                  </a:cubicBezTo>
                  <a:close/>
                  <a:moveTo>
                    <a:pt x="3844" y="9105"/>
                  </a:moveTo>
                  <a:lnTo>
                    <a:pt x="3844" y="9452"/>
                  </a:lnTo>
                  <a:cubicBezTo>
                    <a:pt x="3844" y="9641"/>
                    <a:pt x="3686" y="9798"/>
                    <a:pt x="3466" y="9798"/>
                  </a:cubicBezTo>
                  <a:cubicBezTo>
                    <a:pt x="3277" y="9798"/>
                    <a:pt x="3119" y="9641"/>
                    <a:pt x="3119" y="9452"/>
                  </a:cubicBezTo>
                  <a:lnTo>
                    <a:pt x="3119" y="9105"/>
                  </a:lnTo>
                  <a:close/>
                  <a:moveTo>
                    <a:pt x="6994" y="6207"/>
                  </a:moveTo>
                  <a:cubicBezTo>
                    <a:pt x="7057" y="6301"/>
                    <a:pt x="7530" y="6679"/>
                    <a:pt x="7687" y="6805"/>
                  </a:cubicBezTo>
                  <a:lnTo>
                    <a:pt x="7687" y="10082"/>
                  </a:lnTo>
                  <a:cubicBezTo>
                    <a:pt x="7656" y="10680"/>
                    <a:pt x="7183" y="11153"/>
                    <a:pt x="6585" y="11153"/>
                  </a:cubicBezTo>
                  <a:lnTo>
                    <a:pt x="4852" y="11153"/>
                  </a:lnTo>
                  <a:cubicBezTo>
                    <a:pt x="4379" y="11153"/>
                    <a:pt x="4001" y="10838"/>
                    <a:pt x="3875" y="10397"/>
                  </a:cubicBezTo>
                  <a:cubicBezTo>
                    <a:pt x="4253" y="10239"/>
                    <a:pt x="4537" y="9893"/>
                    <a:pt x="4537" y="9420"/>
                  </a:cubicBezTo>
                  <a:lnTo>
                    <a:pt x="4537" y="9042"/>
                  </a:lnTo>
                  <a:lnTo>
                    <a:pt x="5261" y="9042"/>
                  </a:lnTo>
                  <a:cubicBezTo>
                    <a:pt x="6207" y="9042"/>
                    <a:pt x="6994" y="8254"/>
                    <a:pt x="6994" y="7309"/>
                  </a:cubicBezTo>
                  <a:lnTo>
                    <a:pt x="6994" y="6207"/>
                  </a:lnTo>
                  <a:close/>
                  <a:moveTo>
                    <a:pt x="3119" y="0"/>
                  </a:moveTo>
                  <a:cubicBezTo>
                    <a:pt x="2521" y="0"/>
                    <a:pt x="2111" y="473"/>
                    <a:pt x="2111" y="1008"/>
                  </a:cubicBezTo>
                  <a:lnTo>
                    <a:pt x="2111" y="1418"/>
                  </a:lnTo>
                  <a:lnTo>
                    <a:pt x="1733" y="1418"/>
                  </a:lnTo>
                  <a:cubicBezTo>
                    <a:pt x="788" y="1418"/>
                    <a:pt x="0" y="2205"/>
                    <a:pt x="0" y="3151"/>
                  </a:cubicBezTo>
                  <a:lnTo>
                    <a:pt x="0" y="7309"/>
                  </a:lnTo>
                  <a:cubicBezTo>
                    <a:pt x="0" y="8254"/>
                    <a:pt x="788" y="9042"/>
                    <a:pt x="1733" y="9042"/>
                  </a:cubicBezTo>
                  <a:lnTo>
                    <a:pt x="2458" y="9042"/>
                  </a:lnTo>
                  <a:lnTo>
                    <a:pt x="2458" y="9420"/>
                  </a:lnTo>
                  <a:cubicBezTo>
                    <a:pt x="2458" y="9893"/>
                    <a:pt x="2773" y="10271"/>
                    <a:pt x="3182" y="10397"/>
                  </a:cubicBezTo>
                  <a:cubicBezTo>
                    <a:pt x="3340" y="11216"/>
                    <a:pt x="4033" y="11846"/>
                    <a:pt x="4852" y="11846"/>
                  </a:cubicBezTo>
                  <a:lnTo>
                    <a:pt x="6585" y="11846"/>
                  </a:lnTo>
                  <a:cubicBezTo>
                    <a:pt x="7530" y="11846"/>
                    <a:pt x="8317" y="11058"/>
                    <a:pt x="8317" y="10113"/>
                  </a:cubicBezTo>
                  <a:lnTo>
                    <a:pt x="8317" y="6837"/>
                  </a:lnTo>
                  <a:cubicBezTo>
                    <a:pt x="8443" y="6742"/>
                    <a:pt x="9546" y="5797"/>
                    <a:pt x="9578" y="5734"/>
                  </a:cubicBezTo>
                  <a:cubicBezTo>
                    <a:pt x="10050" y="5356"/>
                    <a:pt x="10617" y="4883"/>
                    <a:pt x="10617" y="4127"/>
                  </a:cubicBezTo>
                  <a:cubicBezTo>
                    <a:pt x="10649" y="3214"/>
                    <a:pt x="9893" y="2489"/>
                    <a:pt x="9011" y="2489"/>
                  </a:cubicBezTo>
                  <a:cubicBezTo>
                    <a:pt x="8601" y="2489"/>
                    <a:pt x="8254" y="2583"/>
                    <a:pt x="7971" y="2836"/>
                  </a:cubicBezTo>
                  <a:cubicBezTo>
                    <a:pt x="7687" y="2583"/>
                    <a:pt x="7341" y="2489"/>
                    <a:pt x="6963" y="2489"/>
                  </a:cubicBezTo>
                  <a:lnTo>
                    <a:pt x="6805" y="2489"/>
                  </a:lnTo>
                  <a:cubicBezTo>
                    <a:pt x="6522" y="1859"/>
                    <a:pt x="5892" y="1418"/>
                    <a:pt x="5230" y="1418"/>
                  </a:cubicBezTo>
                  <a:lnTo>
                    <a:pt x="4852" y="1418"/>
                  </a:lnTo>
                  <a:lnTo>
                    <a:pt x="4852" y="1008"/>
                  </a:lnTo>
                  <a:cubicBezTo>
                    <a:pt x="4852" y="441"/>
                    <a:pt x="4379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9" name="Google Shape;13989;p65"/>
            <p:cNvSpPr/>
            <p:nvPr/>
          </p:nvSpPr>
          <p:spPr>
            <a:xfrm>
              <a:off x="-23918325" y="2479025"/>
              <a:ext cx="53600" cy="52375"/>
            </a:xfrm>
            <a:custGeom>
              <a:avLst/>
              <a:gdLst/>
              <a:ahLst/>
              <a:cxnLst/>
              <a:rect l="l" t="t" r="r" b="b"/>
              <a:pathLst>
                <a:path w="2144" h="20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671"/>
                    <a:pt x="473" y="2080"/>
                    <a:pt x="1009" y="2080"/>
                  </a:cubicBezTo>
                  <a:lnTo>
                    <a:pt x="1734" y="2080"/>
                  </a:lnTo>
                  <a:cubicBezTo>
                    <a:pt x="1767" y="2090"/>
                    <a:pt x="1800" y="2094"/>
                    <a:pt x="1831" y="2094"/>
                  </a:cubicBezTo>
                  <a:cubicBezTo>
                    <a:pt x="2007" y="2094"/>
                    <a:pt x="2143" y="1952"/>
                    <a:pt x="2143" y="1765"/>
                  </a:cubicBezTo>
                  <a:cubicBezTo>
                    <a:pt x="2143" y="1576"/>
                    <a:pt x="1954" y="1419"/>
                    <a:pt x="1765" y="1419"/>
                  </a:cubicBezTo>
                  <a:lnTo>
                    <a:pt x="1072" y="1419"/>
                  </a:lnTo>
                  <a:cubicBezTo>
                    <a:pt x="851" y="1419"/>
                    <a:pt x="694" y="1261"/>
                    <a:pt x="694" y="1072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90" name="Google Shape;13990;p65"/>
          <p:cNvSpPr/>
          <p:nvPr/>
        </p:nvSpPr>
        <p:spPr>
          <a:xfrm>
            <a:off x="6641253" y="3780732"/>
            <a:ext cx="372969" cy="352492"/>
          </a:xfrm>
          <a:custGeom>
            <a:avLst/>
            <a:gdLst/>
            <a:ahLst/>
            <a:cxnLst/>
            <a:rect l="l" t="t" r="r" b="b"/>
            <a:pathLst>
              <a:path w="12477" h="11792" extrusionOk="0">
                <a:moveTo>
                  <a:pt x="10845" y="690"/>
                </a:moveTo>
                <a:cubicBezTo>
                  <a:pt x="11072" y="690"/>
                  <a:pt x="11264" y="705"/>
                  <a:pt x="11406" y="733"/>
                </a:cubicBezTo>
                <a:cubicBezTo>
                  <a:pt x="11469" y="1049"/>
                  <a:pt x="11469" y="1616"/>
                  <a:pt x="11374" y="2246"/>
                </a:cubicBezTo>
                <a:lnTo>
                  <a:pt x="9894" y="765"/>
                </a:lnTo>
                <a:cubicBezTo>
                  <a:pt x="10240" y="713"/>
                  <a:pt x="10568" y="690"/>
                  <a:pt x="10845" y="690"/>
                </a:cubicBezTo>
                <a:close/>
                <a:moveTo>
                  <a:pt x="9106" y="923"/>
                </a:moveTo>
                <a:lnTo>
                  <a:pt x="11280" y="3096"/>
                </a:lnTo>
                <a:cubicBezTo>
                  <a:pt x="11185" y="3317"/>
                  <a:pt x="11091" y="3569"/>
                  <a:pt x="10996" y="3789"/>
                </a:cubicBezTo>
                <a:lnTo>
                  <a:pt x="8350" y="1143"/>
                </a:lnTo>
                <a:cubicBezTo>
                  <a:pt x="8602" y="1049"/>
                  <a:pt x="8822" y="954"/>
                  <a:pt x="9106" y="923"/>
                </a:cubicBezTo>
                <a:close/>
                <a:moveTo>
                  <a:pt x="7720" y="1458"/>
                </a:moveTo>
                <a:lnTo>
                  <a:pt x="10618" y="4388"/>
                </a:lnTo>
                <a:cubicBezTo>
                  <a:pt x="10555" y="4451"/>
                  <a:pt x="10461" y="4577"/>
                  <a:pt x="10398" y="4672"/>
                </a:cubicBezTo>
                <a:cubicBezTo>
                  <a:pt x="10303" y="4766"/>
                  <a:pt x="10240" y="4861"/>
                  <a:pt x="10114" y="4892"/>
                </a:cubicBezTo>
                <a:lnTo>
                  <a:pt x="7216" y="1994"/>
                </a:lnTo>
                <a:cubicBezTo>
                  <a:pt x="7279" y="1899"/>
                  <a:pt x="7373" y="1773"/>
                  <a:pt x="7436" y="1710"/>
                </a:cubicBezTo>
                <a:cubicBezTo>
                  <a:pt x="7531" y="1616"/>
                  <a:pt x="7594" y="1553"/>
                  <a:pt x="7720" y="1458"/>
                </a:cubicBezTo>
                <a:close/>
                <a:moveTo>
                  <a:pt x="6901" y="2655"/>
                </a:moveTo>
                <a:lnTo>
                  <a:pt x="9515" y="5270"/>
                </a:lnTo>
                <a:cubicBezTo>
                  <a:pt x="9263" y="5365"/>
                  <a:pt x="9011" y="5459"/>
                  <a:pt x="8791" y="5522"/>
                </a:cubicBezTo>
                <a:lnTo>
                  <a:pt x="6649" y="3411"/>
                </a:lnTo>
                <a:cubicBezTo>
                  <a:pt x="6680" y="3159"/>
                  <a:pt x="6775" y="2876"/>
                  <a:pt x="6901" y="2655"/>
                </a:cubicBezTo>
                <a:close/>
                <a:moveTo>
                  <a:pt x="6491" y="4231"/>
                </a:moveTo>
                <a:lnTo>
                  <a:pt x="7877" y="5617"/>
                </a:lnTo>
                <a:cubicBezTo>
                  <a:pt x="7638" y="5643"/>
                  <a:pt x="7409" y="5653"/>
                  <a:pt x="7204" y="5653"/>
                </a:cubicBezTo>
                <a:cubicBezTo>
                  <a:pt x="6923" y="5653"/>
                  <a:pt x="6686" y="5635"/>
                  <a:pt x="6523" y="5617"/>
                </a:cubicBezTo>
                <a:cubicBezTo>
                  <a:pt x="6491" y="5333"/>
                  <a:pt x="6460" y="4829"/>
                  <a:pt x="6491" y="4231"/>
                </a:cubicBezTo>
                <a:close/>
                <a:moveTo>
                  <a:pt x="4982" y="6171"/>
                </a:moveTo>
                <a:cubicBezTo>
                  <a:pt x="5371" y="6171"/>
                  <a:pt x="5708" y="6201"/>
                  <a:pt x="5892" y="6247"/>
                </a:cubicBezTo>
                <a:cubicBezTo>
                  <a:pt x="5955" y="6499"/>
                  <a:pt x="5987" y="7034"/>
                  <a:pt x="5955" y="7602"/>
                </a:cubicBezTo>
                <a:lnTo>
                  <a:pt x="4538" y="6184"/>
                </a:lnTo>
                <a:cubicBezTo>
                  <a:pt x="4690" y="6175"/>
                  <a:pt x="4839" y="6171"/>
                  <a:pt x="4982" y="6171"/>
                </a:cubicBezTo>
                <a:close/>
                <a:moveTo>
                  <a:pt x="3719" y="6310"/>
                </a:moveTo>
                <a:lnTo>
                  <a:pt x="5829" y="8452"/>
                </a:lnTo>
                <a:cubicBezTo>
                  <a:pt x="5798" y="8673"/>
                  <a:pt x="5703" y="8956"/>
                  <a:pt x="5609" y="9177"/>
                </a:cubicBezTo>
                <a:lnTo>
                  <a:pt x="2962" y="6562"/>
                </a:lnTo>
                <a:cubicBezTo>
                  <a:pt x="3183" y="6436"/>
                  <a:pt x="3435" y="6341"/>
                  <a:pt x="3719" y="6310"/>
                </a:cubicBezTo>
                <a:close/>
                <a:moveTo>
                  <a:pt x="2332" y="6908"/>
                </a:moveTo>
                <a:lnTo>
                  <a:pt x="5231" y="9807"/>
                </a:lnTo>
                <a:cubicBezTo>
                  <a:pt x="5168" y="9901"/>
                  <a:pt x="5073" y="10027"/>
                  <a:pt x="5010" y="10090"/>
                </a:cubicBezTo>
                <a:cubicBezTo>
                  <a:pt x="4916" y="10185"/>
                  <a:pt x="4853" y="10248"/>
                  <a:pt x="4727" y="10342"/>
                </a:cubicBezTo>
                <a:lnTo>
                  <a:pt x="1797" y="7412"/>
                </a:lnTo>
                <a:cubicBezTo>
                  <a:pt x="1891" y="7349"/>
                  <a:pt x="1954" y="7223"/>
                  <a:pt x="2049" y="7129"/>
                </a:cubicBezTo>
                <a:cubicBezTo>
                  <a:pt x="2112" y="7066"/>
                  <a:pt x="2206" y="6971"/>
                  <a:pt x="2332" y="6908"/>
                </a:cubicBezTo>
                <a:close/>
                <a:moveTo>
                  <a:pt x="1450" y="8011"/>
                </a:moveTo>
                <a:lnTo>
                  <a:pt x="4097" y="10657"/>
                </a:lnTo>
                <a:cubicBezTo>
                  <a:pt x="3908" y="10752"/>
                  <a:pt x="3624" y="10847"/>
                  <a:pt x="3372" y="10910"/>
                </a:cubicBezTo>
                <a:lnTo>
                  <a:pt x="1230" y="8767"/>
                </a:lnTo>
                <a:cubicBezTo>
                  <a:pt x="1293" y="8515"/>
                  <a:pt x="1387" y="8232"/>
                  <a:pt x="1450" y="8011"/>
                </a:cubicBezTo>
                <a:close/>
                <a:moveTo>
                  <a:pt x="1072" y="9586"/>
                </a:moveTo>
                <a:lnTo>
                  <a:pt x="2553" y="11067"/>
                </a:lnTo>
                <a:cubicBezTo>
                  <a:pt x="2175" y="11124"/>
                  <a:pt x="1831" y="11135"/>
                  <a:pt x="1534" y="11135"/>
                </a:cubicBezTo>
                <a:cubicBezTo>
                  <a:pt x="1337" y="11135"/>
                  <a:pt x="1160" y="11130"/>
                  <a:pt x="1009" y="11130"/>
                </a:cubicBezTo>
                <a:cubicBezTo>
                  <a:pt x="978" y="10815"/>
                  <a:pt x="978" y="10216"/>
                  <a:pt x="1072" y="9586"/>
                </a:cubicBezTo>
                <a:close/>
                <a:moveTo>
                  <a:pt x="10872" y="1"/>
                </a:moveTo>
                <a:cubicBezTo>
                  <a:pt x="9797" y="1"/>
                  <a:pt x="8028" y="173"/>
                  <a:pt x="6964" y="1238"/>
                </a:cubicBezTo>
                <a:cubicBezTo>
                  <a:pt x="6775" y="1427"/>
                  <a:pt x="6617" y="1616"/>
                  <a:pt x="6491" y="1836"/>
                </a:cubicBezTo>
                <a:cubicBezTo>
                  <a:pt x="5735" y="3033"/>
                  <a:pt x="5735" y="4703"/>
                  <a:pt x="5829" y="5491"/>
                </a:cubicBezTo>
                <a:cubicBezTo>
                  <a:pt x="5619" y="5469"/>
                  <a:pt x="5344" y="5450"/>
                  <a:pt x="5031" y="5450"/>
                </a:cubicBezTo>
                <a:cubicBezTo>
                  <a:pt x="3989" y="5450"/>
                  <a:pt x="2521" y="5655"/>
                  <a:pt x="1576" y="6625"/>
                </a:cubicBezTo>
                <a:cubicBezTo>
                  <a:pt x="1" y="8200"/>
                  <a:pt x="348" y="11319"/>
                  <a:pt x="379" y="11445"/>
                </a:cubicBezTo>
                <a:cubicBezTo>
                  <a:pt x="442" y="11603"/>
                  <a:pt x="568" y="11697"/>
                  <a:pt x="726" y="11760"/>
                </a:cubicBezTo>
                <a:cubicBezTo>
                  <a:pt x="757" y="11760"/>
                  <a:pt x="1135" y="11792"/>
                  <a:pt x="1671" y="11792"/>
                </a:cubicBezTo>
                <a:cubicBezTo>
                  <a:pt x="2710" y="11792"/>
                  <a:pt x="4443" y="11603"/>
                  <a:pt x="5514" y="10531"/>
                </a:cubicBezTo>
                <a:cubicBezTo>
                  <a:pt x="6775" y="9271"/>
                  <a:pt x="6743" y="7192"/>
                  <a:pt x="6649" y="6278"/>
                </a:cubicBezTo>
                <a:cubicBezTo>
                  <a:pt x="6869" y="6278"/>
                  <a:pt x="7121" y="6310"/>
                  <a:pt x="7405" y="6310"/>
                </a:cubicBezTo>
                <a:cubicBezTo>
                  <a:pt x="8476" y="6310"/>
                  <a:pt x="9925" y="6121"/>
                  <a:pt x="10902" y="5144"/>
                </a:cubicBezTo>
                <a:cubicBezTo>
                  <a:pt x="12477" y="3600"/>
                  <a:pt x="12099" y="481"/>
                  <a:pt x="12099" y="355"/>
                </a:cubicBezTo>
                <a:cubicBezTo>
                  <a:pt x="12036" y="198"/>
                  <a:pt x="11941" y="103"/>
                  <a:pt x="11784" y="40"/>
                </a:cubicBezTo>
                <a:cubicBezTo>
                  <a:pt x="11743" y="40"/>
                  <a:pt x="11387" y="1"/>
                  <a:pt x="1087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91" name="Google Shape;13991;p65"/>
          <p:cNvGrpSpPr/>
          <p:nvPr/>
        </p:nvGrpSpPr>
        <p:grpSpPr>
          <a:xfrm>
            <a:off x="8053336" y="3779000"/>
            <a:ext cx="239230" cy="356020"/>
            <a:chOff x="-22811700" y="2700350"/>
            <a:chExt cx="200075" cy="297750"/>
          </a:xfrm>
        </p:grpSpPr>
        <p:sp>
          <p:nvSpPr>
            <p:cNvPr id="13992" name="Google Shape;13992;p65"/>
            <p:cNvSpPr/>
            <p:nvPr/>
          </p:nvSpPr>
          <p:spPr>
            <a:xfrm>
              <a:off x="-22811700" y="2700350"/>
              <a:ext cx="86650" cy="296975"/>
            </a:xfrm>
            <a:custGeom>
              <a:avLst/>
              <a:gdLst/>
              <a:ahLst/>
              <a:cxnLst/>
              <a:rect l="l" t="t" r="r" b="b"/>
              <a:pathLst>
                <a:path w="3466" h="11879" extrusionOk="0">
                  <a:moveTo>
                    <a:pt x="1702" y="725"/>
                  </a:moveTo>
                  <a:cubicBezTo>
                    <a:pt x="2269" y="725"/>
                    <a:pt x="2710" y="1198"/>
                    <a:pt x="2710" y="1734"/>
                  </a:cubicBezTo>
                  <a:cubicBezTo>
                    <a:pt x="2710" y="2332"/>
                    <a:pt x="2237" y="2773"/>
                    <a:pt x="1702" y="2773"/>
                  </a:cubicBezTo>
                  <a:cubicBezTo>
                    <a:pt x="1684" y="2774"/>
                    <a:pt x="1666" y="2775"/>
                    <a:pt x="1648" y="2775"/>
                  </a:cubicBezTo>
                  <a:cubicBezTo>
                    <a:pt x="1105" y="2775"/>
                    <a:pt x="662" y="2313"/>
                    <a:pt x="662" y="1734"/>
                  </a:cubicBezTo>
                  <a:cubicBezTo>
                    <a:pt x="662" y="1166"/>
                    <a:pt x="1135" y="725"/>
                    <a:pt x="1702" y="725"/>
                  </a:cubicBezTo>
                  <a:close/>
                  <a:moveTo>
                    <a:pt x="1765" y="5609"/>
                  </a:moveTo>
                  <a:cubicBezTo>
                    <a:pt x="1954" y="5609"/>
                    <a:pt x="2080" y="5766"/>
                    <a:pt x="2111" y="5924"/>
                  </a:cubicBezTo>
                  <a:lnTo>
                    <a:pt x="2111" y="6302"/>
                  </a:lnTo>
                  <a:lnTo>
                    <a:pt x="1324" y="6302"/>
                  </a:lnTo>
                  <a:lnTo>
                    <a:pt x="1324" y="5955"/>
                  </a:lnTo>
                  <a:cubicBezTo>
                    <a:pt x="1324" y="5766"/>
                    <a:pt x="1481" y="5609"/>
                    <a:pt x="1702" y="5609"/>
                  </a:cubicBezTo>
                  <a:close/>
                  <a:moveTo>
                    <a:pt x="2174" y="7026"/>
                  </a:moveTo>
                  <a:lnTo>
                    <a:pt x="2332" y="9767"/>
                  </a:lnTo>
                  <a:lnTo>
                    <a:pt x="1261" y="9767"/>
                  </a:lnTo>
                  <a:lnTo>
                    <a:pt x="1324" y="7026"/>
                  </a:lnTo>
                  <a:close/>
                  <a:moveTo>
                    <a:pt x="2363" y="10523"/>
                  </a:moveTo>
                  <a:lnTo>
                    <a:pt x="2363" y="10586"/>
                  </a:lnTo>
                  <a:cubicBezTo>
                    <a:pt x="2363" y="10712"/>
                    <a:pt x="2332" y="10870"/>
                    <a:pt x="2206" y="10996"/>
                  </a:cubicBezTo>
                  <a:cubicBezTo>
                    <a:pt x="2080" y="11122"/>
                    <a:pt x="1985" y="11185"/>
                    <a:pt x="1796" y="11185"/>
                  </a:cubicBezTo>
                  <a:cubicBezTo>
                    <a:pt x="1639" y="11185"/>
                    <a:pt x="1481" y="11122"/>
                    <a:pt x="1418" y="11027"/>
                  </a:cubicBezTo>
                  <a:cubicBezTo>
                    <a:pt x="1292" y="10933"/>
                    <a:pt x="1261" y="10807"/>
                    <a:pt x="1261" y="10649"/>
                  </a:cubicBezTo>
                  <a:lnTo>
                    <a:pt x="1261" y="10523"/>
                  </a:ln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584"/>
                    <a:pt x="599" y="3277"/>
                    <a:pt x="1387" y="3435"/>
                  </a:cubicBezTo>
                  <a:lnTo>
                    <a:pt x="1387" y="4979"/>
                  </a:lnTo>
                  <a:cubicBezTo>
                    <a:pt x="977" y="5105"/>
                    <a:pt x="662" y="5483"/>
                    <a:pt x="662" y="5924"/>
                  </a:cubicBezTo>
                  <a:lnTo>
                    <a:pt x="536" y="10555"/>
                  </a:lnTo>
                  <a:cubicBezTo>
                    <a:pt x="536" y="10933"/>
                    <a:pt x="662" y="11248"/>
                    <a:pt x="914" y="11469"/>
                  </a:cubicBezTo>
                  <a:cubicBezTo>
                    <a:pt x="1135" y="11721"/>
                    <a:pt x="1450" y="11878"/>
                    <a:pt x="1796" y="11878"/>
                  </a:cubicBezTo>
                  <a:cubicBezTo>
                    <a:pt x="2174" y="11878"/>
                    <a:pt x="2489" y="11721"/>
                    <a:pt x="2710" y="11469"/>
                  </a:cubicBezTo>
                  <a:cubicBezTo>
                    <a:pt x="2962" y="11248"/>
                    <a:pt x="3056" y="10870"/>
                    <a:pt x="3056" y="10523"/>
                  </a:cubicBezTo>
                  <a:lnTo>
                    <a:pt x="2836" y="5924"/>
                  </a:lnTo>
                  <a:cubicBezTo>
                    <a:pt x="2804" y="5483"/>
                    <a:pt x="2521" y="5136"/>
                    <a:pt x="2080" y="4979"/>
                  </a:cubicBezTo>
                  <a:lnTo>
                    <a:pt x="2080" y="3466"/>
                  </a:lnTo>
                  <a:cubicBezTo>
                    <a:pt x="2836" y="3277"/>
                    <a:pt x="3466" y="2616"/>
                    <a:pt x="3466" y="1734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3" name="Google Shape;13993;p65"/>
            <p:cNvSpPr/>
            <p:nvPr/>
          </p:nvSpPr>
          <p:spPr>
            <a:xfrm>
              <a:off x="-22693550" y="2701225"/>
              <a:ext cx="81925" cy="296875"/>
            </a:xfrm>
            <a:custGeom>
              <a:avLst/>
              <a:gdLst/>
              <a:ahLst/>
              <a:cxnLst/>
              <a:rect l="l" t="t" r="r" b="b"/>
              <a:pathLst>
                <a:path w="3277" h="11875" extrusionOk="0">
                  <a:moveTo>
                    <a:pt x="1229" y="5574"/>
                  </a:moveTo>
                  <a:cubicBezTo>
                    <a:pt x="1418" y="5574"/>
                    <a:pt x="1544" y="5731"/>
                    <a:pt x="1575" y="5889"/>
                  </a:cubicBezTo>
                  <a:lnTo>
                    <a:pt x="1575" y="6267"/>
                  </a:lnTo>
                  <a:lnTo>
                    <a:pt x="788" y="6267"/>
                  </a:lnTo>
                  <a:lnTo>
                    <a:pt x="788" y="5920"/>
                  </a:lnTo>
                  <a:cubicBezTo>
                    <a:pt x="788" y="5731"/>
                    <a:pt x="945" y="5574"/>
                    <a:pt x="1134" y="5574"/>
                  </a:cubicBezTo>
                  <a:close/>
                  <a:moveTo>
                    <a:pt x="1575" y="6991"/>
                  </a:moveTo>
                  <a:lnTo>
                    <a:pt x="1733" y="9732"/>
                  </a:lnTo>
                  <a:lnTo>
                    <a:pt x="662" y="9732"/>
                  </a:lnTo>
                  <a:lnTo>
                    <a:pt x="756" y="6991"/>
                  </a:lnTo>
                  <a:close/>
                  <a:moveTo>
                    <a:pt x="1764" y="10488"/>
                  </a:moveTo>
                  <a:lnTo>
                    <a:pt x="1764" y="10551"/>
                  </a:lnTo>
                  <a:cubicBezTo>
                    <a:pt x="1796" y="10677"/>
                    <a:pt x="1733" y="10835"/>
                    <a:pt x="1607" y="10961"/>
                  </a:cubicBezTo>
                  <a:cubicBezTo>
                    <a:pt x="1481" y="11087"/>
                    <a:pt x="1386" y="11150"/>
                    <a:pt x="1229" y="11150"/>
                  </a:cubicBezTo>
                  <a:cubicBezTo>
                    <a:pt x="1071" y="11150"/>
                    <a:pt x="914" y="11087"/>
                    <a:pt x="819" y="10992"/>
                  </a:cubicBezTo>
                  <a:cubicBezTo>
                    <a:pt x="693" y="10898"/>
                    <a:pt x="662" y="10772"/>
                    <a:pt x="662" y="10614"/>
                  </a:cubicBezTo>
                  <a:lnTo>
                    <a:pt x="662" y="10488"/>
                  </a:lnTo>
                  <a:close/>
                  <a:moveTo>
                    <a:pt x="2885" y="1"/>
                  </a:moveTo>
                  <a:cubicBezTo>
                    <a:pt x="2797" y="1"/>
                    <a:pt x="2713" y="40"/>
                    <a:pt x="2646" y="123"/>
                  </a:cubicBezTo>
                  <a:lnTo>
                    <a:pt x="914" y="2234"/>
                  </a:lnTo>
                  <a:cubicBezTo>
                    <a:pt x="882" y="2297"/>
                    <a:pt x="819" y="2392"/>
                    <a:pt x="819" y="2455"/>
                  </a:cubicBezTo>
                  <a:lnTo>
                    <a:pt x="819" y="4975"/>
                  </a:lnTo>
                  <a:cubicBezTo>
                    <a:pt x="441" y="5101"/>
                    <a:pt x="126" y="5479"/>
                    <a:pt x="126" y="5920"/>
                  </a:cubicBezTo>
                  <a:lnTo>
                    <a:pt x="0" y="10583"/>
                  </a:lnTo>
                  <a:cubicBezTo>
                    <a:pt x="0" y="10929"/>
                    <a:pt x="126" y="11245"/>
                    <a:pt x="347" y="11465"/>
                  </a:cubicBezTo>
                  <a:cubicBezTo>
                    <a:pt x="599" y="11717"/>
                    <a:pt x="914" y="11875"/>
                    <a:pt x="1260" y="11875"/>
                  </a:cubicBezTo>
                  <a:cubicBezTo>
                    <a:pt x="1607" y="11875"/>
                    <a:pt x="1922" y="11717"/>
                    <a:pt x="2174" y="11465"/>
                  </a:cubicBezTo>
                  <a:cubicBezTo>
                    <a:pt x="2394" y="11245"/>
                    <a:pt x="2520" y="10898"/>
                    <a:pt x="2520" y="10520"/>
                  </a:cubicBezTo>
                  <a:lnTo>
                    <a:pt x="2300" y="5920"/>
                  </a:lnTo>
                  <a:cubicBezTo>
                    <a:pt x="2237" y="5479"/>
                    <a:pt x="1985" y="5133"/>
                    <a:pt x="1544" y="4975"/>
                  </a:cubicBezTo>
                  <a:lnTo>
                    <a:pt x="1544" y="2581"/>
                  </a:lnTo>
                  <a:lnTo>
                    <a:pt x="3151" y="564"/>
                  </a:lnTo>
                  <a:cubicBezTo>
                    <a:pt x="3277" y="407"/>
                    <a:pt x="3277" y="218"/>
                    <a:pt x="3119" y="92"/>
                  </a:cubicBezTo>
                  <a:cubicBezTo>
                    <a:pt x="3045" y="32"/>
                    <a:pt x="2963" y="1"/>
                    <a:pt x="2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4" name="Google Shape;13994;p65"/>
            <p:cNvSpPr/>
            <p:nvPr/>
          </p:nvSpPr>
          <p:spPr>
            <a:xfrm>
              <a:off x="-22778625" y="27350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5" name="Google Shape;13995;p65"/>
          <p:cNvGrpSpPr/>
          <p:nvPr/>
        </p:nvGrpSpPr>
        <p:grpSpPr>
          <a:xfrm>
            <a:off x="6201787" y="1561490"/>
            <a:ext cx="355063" cy="354136"/>
            <a:chOff x="-27358650" y="1961575"/>
            <a:chExt cx="296950" cy="296175"/>
          </a:xfrm>
        </p:grpSpPr>
        <p:sp>
          <p:nvSpPr>
            <p:cNvPr id="13996" name="Google Shape;13996;p65"/>
            <p:cNvSpPr/>
            <p:nvPr/>
          </p:nvSpPr>
          <p:spPr>
            <a:xfrm>
              <a:off x="-27358650" y="196157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7719" y="2080"/>
                  </a:moveTo>
                  <a:lnTo>
                    <a:pt x="7719" y="2836"/>
                  </a:lnTo>
                  <a:lnTo>
                    <a:pt x="4222" y="2836"/>
                  </a:lnTo>
                  <a:lnTo>
                    <a:pt x="4222" y="2080"/>
                  </a:lnTo>
                  <a:close/>
                  <a:moveTo>
                    <a:pt x="8034" y="693"/>
                  </a:moveTo>
                  <a:cubicBezTo>
                    <a:pt x="8633" y="693"/>
                    <a:pt x="9074" y="1166"/>
                    <a:pt x="9074" y="1733"/>
                  </a:cubicBezTo>
                  <a:lnTo>
                    <a:pt x="9074" y="2836"/>
                  </a:lnTo>
                  <a:lnTo>
                    <a:pt x="8349" y="2836"/>
                  </a:lnTo>
                  <a:lnTo>
                    <a:pt x="8349" y="1733"/>
                  </a:lnTo>
                  <a:cubicBezTo>
                    <a:pt x="8349" y="1513"/>
                    <a:pt x="8192" y="1355"/>
                    <a:pt x="8002" y="1355"/>
                  </a:cubicBezTo>
                  <a:lnTo>
                    <a:pt x="3781" y="1355"/>
                  </a:lnTo>
                  <a:cubicBezTo>
                    <a:pt x="3592" y="1355"/>
                    <a:pt x="3434" y="1513"/>
                    <a:pt x="3434" y="1733"/>
                  </a:cubicBezTo>
                  <a:lnTo>
                    <a:pt x="3434" y="2836"/>
                  </a:lnTo>
                  <a:lnTo>
                    <a:pt x="2741" y="2836"/>
                  </a:lnTo>
                  <a:lnTo>
                    <a:pt x="2741" y="1733"/>
                  </a:lnTo>
                  <a:lnTo>
                    <a:pt x="2804" y="1733"/>
                  </a:lnTo>
                  <a:cubicBezTo>
                    <a:pt x="2804" y="1134"/>
                    <a:pt x="3277" y="693"/>
                    <a:pt x="3844" y="693"/>
                  </a:cubicBezTo>
                  <a:close/>
                  <a:moveTo>
                    <a:pt x="10176" y="3497"/>
                  </a:moveTo>
                  <a:cubicBezTo>
                    <a:pt x="10617" y="3497"/>
                    <a:pt x="10995" y="3781"/>
                    <a:pt x="11153" y="4190"/>
                  </a:cubicBezTo>
                  <a:lnTo>
                    <a:pt x="851" y="4190"/>
                  </a:lnTo>
                  <a:cubicBezTo>
                    <a:pt x="914" y="3812"/>
                    <a:pt x="1323" y="3497"/>
                    <a:pt x="1796" y="3497"/>
                  </a:cubicBezTo>
                  <a:close/>
                  <a:moveTo>
                    <a:pt x="11153" y="4915"/>
                  </a:moveTo>
                  <a:lnTo>
                    <a:pt x="11153" y="6301"/>
                  </a:lnTo>
                  <a:lnTo>
                    <a:pt x="10460" y="6301"/>
                  </a:lnTo>
                  <a:lnTo>
                    <a:pt x="10460" y="5923"/>
                  </a:lnTo>
                  <a:cubicBezTo>
                    <a:pt x="10491" y="5734"/>
                    <a:pt x="10334" y="5577"/>
                    <a:pt x="10145" y="5577"/>
                  </a:cubicBezTo>
                  <a:lnTo>
                    <a:pt x="8759" y="5577"/>
                  </a:lnTo>
                  <a:cubicBezTo>
                    <a:pt x="8570" y="5577"/>
                    <a:pt x="8412" y="5734"/>
                    <a:pt x="8412" y="5923"/>
                  </a:cubicBezTo>
                  <a:lnTo>
                    <a:pt x="8412" y="6301"/>
                  </a:lnTo>
                  <a:lnTo>
                    <a:pt x="3529" y="6301"/>
                  </a:lnTo>
                  <a:lnTo>
                    <a:pt x="3529" y="5923"/>
                  </a:lnTo>
                  <a:cubicBezTo>
                    <a:pt x="3529" y="5734"/>
                    <a:pt x="3371" y="5577"/>
                    <a:pt x="3151" y="5577"/>
                  </a:cubicBezTo>
                  <a:lnTo>
                    <a:pt x="1796" y="5577"/>
                  </a:lnTo>
                  <a:cubicBezTo>
                    <a:pt x="1575" y="5577"/>
                    <a:pt x="1418" y="5734"/>
                    <a:pt x="1418" y="5923"/>
                  </a:cubicBezTo>
                  <a:lnTo>
                    <a:pt x="1418" y="6301"/>
                  </a:lnTo>
                  <a:lnTo>
                    <a:pt x="725" y="6301"/>
                  </a:lnTo>
                  <a:lnTo>
                    <a:pt x="725" y="4915"/>
                  </a:lnTo>
                  <a:close/>
                  <a:moveTo>
                    <a:pt x="2836" y="6301"/>
                  </a:moveTo>
                  <a:lnTo>
                    <a:pt x="2836" y="8034"/>
                  </a:lnTo>
                  <a:cubicBezTo>
                    <a:pt x="2836" y="8223"/>
                    <a:pt x="2678" y="8381"/>
                    <a:pt x="2489" y="8381"/>
                  </a:cubicBezTo>
                  <a:cubicBezTo>
                    <a:pt x="2300" y="8381"/>
                    <a:pt x="2143" y="8223"/>
                    <a:pt x="2143" y="8034"/>
                  </a:cubicBezTo>
                  <a:lnTo>
                    <a:pt x="2143" y="6301"/>
                  </a:lnTo>
                  <a:close/>
                  <a:moveTo>
                    <a:pt x="9830" y="6301"/>
                  </a:moveTo>
                  <a:lnTo>
                    <a:pt x="9830" y="8034"/>
                  </a:lnTo>
                  <a:cubicBezTo>
                    <a:pt x="9830" y="8223"/>
                    <a:pt x="9672" y="8381"/>
                    <a:pt x="9452" y="8381"/>
                  </a:cubicBezTo>
                  <a:cubicBezTo>
                    <a:pt x="9263" y="8381"/>
                    <a:pt x="9105" y="8223"/>
                    <a:pt x="9105" y="8034"/>
                  </a:cubicBezTo>
                  <a:lnTo>
                    <a:pt x="9105" y="6301"/>
                  </a:lnTo>
                  <a:close/>
                  <a:moveTo>
                    <a:pt x="11121" y="6994"/>
                  </a:moveTo>
                  <a:lnTo>
                    <a:pt x="11121" y="10113"/>
                  </a:lnTo>
                  <a:cubicBezTo>
                    <a:pt x="11184" y="10649"/>
                    <a:pt x="10712" y="11121"/>
                    <a:pt x="10145" y="11121"/>
                  </a:cubicBezTo>
                  <a:lnTo>
                    <a:pt x="1733" y="11121"/>
                  </a:lnTo>
                  <a:cubicBezTo>
                    <a:pt x="1166" y="11121"/>
                    <a:pt x="725" y="10649"/>
                    <a:pt x="725" y="10113"/>
                  </a:cubicBezTo>
                  <a:lnTo>
                    <a:pt x="725" y="6994"/>
                  </a:lnTo>
                  <a:lnTo>
                    <a:pt x="1418" y="6994"/>
                  </a:lnTo>
                  <a:lnTo>
                    <a:pt x="1418" y="8034"/>
                  </a:lnTo>
                  <a:cubicBezTo>
                    <a:pt x="1418" y="8601"/>
                    <a:pt x="1891" y="9042"/>
                    <a:pt x="2458" y="9042"/>
                  </a:cubicBezTo>
                  <a:cubicBezTo>
                    <a:pt x="2993" y="9042"/>
                    <a:pt x="3466" y="8570"/>
                    <a:pt x="3466" y="8034"/>
                  </a:cubicBezTo>
                  <a:lnTo>
                    <a:pt x="3466" y="6994"/>
                  </a:lnTo>
                  <a:lnTo>
                    <a:pt x="8349" y="6994"/>
                  </a:lnTo>
                  <a:lnTo>
                    <a:pt x="8349" y="8034"/>
                  </a:lnTo>
                  <a:cubicBezTo>
                    <a:pt x="8349" y="8601"/>
                    <a:pt x="8822" y="9042"/>
                    <a:pt x="9389" y="9042"/>
                  </a:cubicBezTo>
                  <a:cubicBezTo>
                    <a:pt x="9924" y="9042"/>
                    <a:pt x="10397" y="8570"/>
                    <a:pt x="10397" y="8034"/>
                  </a:cubicBezTo>
                  <a:lnTo>
                    <a:pt x="10397" y="6994"/>
                  </a:lnTo>
                  <a:close/>
                  <a:moveTo>
                    <a:pt x="3844" y="0"/>
                  </a:moveTo>
                  <a:cubicBezTo>
                    <a:pt x="2899" y="0"/>
                    <a:pt x="2111" y="788"/>
                    <a:pt x="2111" y="1733"/>
                  </a:cubicBezTo>
                  <a:lnTo>
                    <a:pt x="2111" y="2836"/>
                  </a:lnTo>
                  <a:lnTo>
                    <a:pt x="1733" y="2836"/>
                  </a:lnTo>
                  <a:cubicBezTo>
                    <a:pt x="788" y="2836"/>
                    <a:pt x="0" y="3623"/>
                    <a:pt x="0" y="4568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45" y="11846"/>
                  </a:lnTo>
                  <a:cubicBezTo>
                    <a:pt x="11090" y="11846"/>
                    <a:pt x="11878" y="11058"/>
                    <a:pt x="11878" y="10113"/>
                  </a:cubicBezTo>
                  <a:lnTo>
                    <a:pt x="11878" y="4568"/>
                  </a:lnTo>
                  <a:cubicBezTo>
                    <a:pt x="11878" y="3623"/>
                    <a:pt x="1112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79" y="0"/>
                    <a:pt x="80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7" name="Google Shape;13997;p65"/>
            <p:cNvSpPr/>
            <p:nvPr/>
          </p:nvSpPr>
          <p:spPr>
            <a:xfrm>
              <a:off x="-27246025" y="21521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1229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0" y="1229"/>
                    <a:pt x="0" y="1418"/>
                  </a:cubicBezTo>
                  <a:cubicBezTo>
                    <a:pt x="0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29" y="2836"/>
                    <a:pt x="1418" y="2836"/>
                  </a:cubicBezTo>
                  <a:cubicBezTo>
                    <a:pt x="1607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89" y="1765"/>
                  </a:lnTo>
                  <a:cubicBezTo>
                    <a:pt x="2678" y="1765"/>
                    <a:pt x="2836" y="1607"/>
                    <a:pt x="2836" y="1418"/>
                  </a:cubicBezTo>
                  <a:cubicBezTo>
                    <a:pt x="2836" y="1229"/>
                    <a:pt x="2678" y="1072"/>
                    <a:pt x="2489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7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98" name="Google Shape;13998;p65"/>
          <p:cNvSpPr/>
          <p:nvPr/>
        </p:nvSpPr>
        <p:spPr>
          <a:xfrm>
            <a:off x="6243686" y="2009236"/>
            <a:ext cx="272201" cy="353240"/>
          </a:xfrm>
          <a:custGeom>
            <a:avLst/>
            <a:gdLst/>
            <a:ahLst/>
            <a:cxnLst/>
            <a:rect l="l" t="t" r="r" b="b"/>
            <a:pathLst>
              <a:path w="9106" h="11817" extrusionOk="0">
                <a:moveTo>
                  <a:pt x="4649" y="623"/>
                </a:moveTo>
                <a:cubicBezTo>
                  <a:pt x="5216" y="623"/>
                  <a:pt x="5756" y="897"/>
                  <a:pt x="6270" y="1325"/>
                </a:cubicBezTo>
                <a:lnTo>
                  <a:pt x="5987" y="2365"/>
                </a:lnTo>
                <a:cubicBezTo>
                  <a:pt x="5546" y="2144"/>
                  <a:pt x="5042" y="2050"/>
                  <a:pt x="4569" y="2050"/>
                </a:cubicBezTo>
                <a:cubicBezTo>
                  <a:pt x="4097" y="2050"/>
                  <a:pt x="3593" y="2144"/>
                  <a:pt x="3151" y="2365"/>
                </a:cubicBezTo>
                <a:lnTo>
                  <a:pt x="2868" y="1325"/>
                </a:lnTo>
                <a:cubicBezTo>
                  <a:pt x="3340" y="916"/>
                  <a:pt x="3939" y="664"/>
                  <a:pt x="4475" y="632"/>
                </a:cubicBezTo>
                <a:cubicBezTo>
                  <a:pt x="4533" y="626"/>
                  <a:pt x="4591" y="623"/>
                  <a:pt x="4649" y="623"/>
                </a:cubicBezTo>
                <a:close/>
                <a:moveTo>
                  <a:pt x="4601" y="4791"/>
                </a:moveTo>
                <a:cubicBezTo>
                  <a:pt x="4853" y="5074"/>
                  <a:pt x="5199" y="5358"/>
                  <a:pt x="5640" y="5610"/>
                </a:cubicBezTo>
                <a:lnTo>
                  <a:pt x="5640" y="6555"/>
                </a:lnTo>
                <a:cubicBezTo>
                  <a:pt x="5640" y="7154"/>
                  <a:pt x="5168" y="7595"/>
                  <a:pt x="4601" y="7595"/>
                </a:cubicBezTo>
                <a:cubicBezTo>
                  <a:pt x="4065" y="7595"/>
                  <a:pt x="3593" y="7122"/>
                  <a:pt x="3593" y="6555"/>
                </a:cubicBezTo>
                <a:lnTo>
                  <a:pt x="3593" y="5641"/>
                </a:lnTo>
                <a:cubicBezTo>
                  <a:pt x="3939" y="5358"/>
                  <a:pt x="4254" y="5169"/>
                  <a:pt x="4475" y="4917"/>
                </a:cubicBezTo>
                <a:lnTo>
                  <a:pt x="4601" y="4791"/>
                </a:lnTo>
                <a:close/>
                <a:moveTo>
                  <a:pt x="4569" y="2806"/>
                </a:moveTo>
                <a:cubicBezTo>
                  <a:pt x="5073" y="2806"/>
                  <a:pt x="5577" y="2964"/>
                  <a:pt x="6018" y="3216"/>
                </a:cubicBezTo>
                <a:cubicBezTo>
                  <a:pt x="6491" y="3499"/>
                  <a:pt x="6901" y="3972"/>
                  <a:pt x="7121" y="4476"/>
                </a:cubicBezTo>
                <a:lnTo>
                  <a:pt x="7877" y="6902"/>
                </a:lnTo>
                <a:lnTo>
                  <a:pt x="7877" y="6933"/>
                </a:lnTo>
                <a:cubicBezTo>
                  <a:pt x="8003" y="7217"/>
                  <a:pt x="7909" y="7469"/>
                  <a:pt x="7783" y="7626"/>
                </a:cubicBezTo>
                <a:cubicBezTo>
                  <a:pt x="7562" y="8036"/>
                  <a:pt x="7090" y="8319"/>
                  <a:pt x="6617" y="8351"/>
                </a:cubicBezTo>
                <a:cubicBezTo>
                  <a:pt x="6270" y="8351"/>
                  <a:pt x="5955" y="8162"/>
                  <a:pt x="5766" y="7878"/>
                </a:cubicBezTo>
                <a:cubicBezTo>
                  <a:pt x="6081" y="7563"/>
                  <a:pt x="6302" y="7122"/>
                  <a:pt x="6302" y="6618"/>
                </a:cubicBezTo>
                <a:lnTo>
                  <a:pt x="6302" y="6114"/>
                </a:lnTo>
                <a:cubicBezTo>
                  <a:pt x="6333" y="6145"/>
                  <a:pt x="6428" y="6177"/>
                  <a:pt x="6459" y="6208"/>
                </a:cubicBezTo>
                <a:cubicBezTo>
                  <a:pt x="6554" y="6272"/>
                  <a:pt x="6585" y="6272"/>
                  <a:pt x="6648" y="6272"/>
                </a:cubicBezTo>
                <a:cubicBezTo>
                  <a:pt x="6775" y="6272"/>
                  <a:pt x="6901" y="6208"/>
                  <a:pt x="6932" y="6114"/>
                </a:cubicBezTo>
                <a:cubicBezTo>
                  <a:pt x="7058" y="5956"/>
                  <a:pt x="6995" y="5704"/>
                  <a:pt x="6869" y="5641"/>
                </a:cubicBezTo>
                <a:cubicBezTo>
                  <a:pt x="6617" y="5484"/>
                  <a:pt x="6428" y="5358"/>
                  <a:pt x="6239" y="5232"/>
                </a:cubicBezTo>
                <a:cubicBezTo>
                  <a:pt x="6176" y="5200"/>
                  <a:pt x="6144" y="5169"/>
                  <a:pt x="6113" y="5169"/>
                </a:cubicBezTo>
                <a:cubicBezTo>
                  <a:pt x="5199" y="4570"/>
                  <a:pt x="4979" y="4381"/>
                  <a:pt x="4979" y="3814"/>
                </a:cubicBezTo>
                <a:cubicBezTo>
                  <a:pt x="4979" y="3625"/>
                  <a:pt x="4821" y="3468"/>
                  <a:pt x="4601" y="3468"/>
                </a:cubicBezTo>
                <a:cubicBezTo>
                  <a:pt x="4412" y="3468"/>
                  <a:pt x="4254" y="3625"/>
                  <a:pt x="4254" y="3814"/>
                </a:cubicBezTo>
                <a:cubicBezTo>
                  <a:pt x="4254" y="4381"/>
                  <a:pt x="4034" y="4570"/>
                  <a:pt x="3120" y="5169"/>
                </a:cubicBezTo>
                <a:cubicBezTo>
                  <a:pt x="3057" y="5169"/>
                  <a:pt x="3025" y="5200"/>
                  <a:pt x="2994" y="5232"/>
                </a:cubicBezTo>
                <a:cubicBezTo>
                  <a:pt x="2805" y="5358"/>
                  <a:pt x="2584" y="5484"/>
                  <a:pt x="2364" y="5641"/>
                </a:cubicBezTo>
                <a:cubicBezTo>
                  <a:pt x="2206" y="5736"/>
                  <a:pt x="2175" y="5956"/>
                  <a:pt x="2269" y="6114"/>
                </a:cubicBezTo>
                <a:cubicBezTo>
                  <a:pt x="2343" y="6206"/>
                  <a:pt x="2448" y="6255"/>
                  <a:pt x="2548" y="6255"/>
                </a:cubicBezTo>
                <a:cubicBezTo>
                  <a:pt x="2620" y="6255"/>
                  <a:pt x="2689" y="6230"/>
                  <a:pt x="2742" y="6177"/>
                </a:cubicBezTo>
                <a:cubicBezTo>
                  <a:pt x="2805" y="6145"/>
                  <a:pt x="2868" y="6114"/>
                  <a:pt x="2899" y="6051"/>
                </a:cubicBezTo>
                <a:lnTo>
                  <a:pt x="2899" y="6587"/>
                </a:lnTo>
                <a:cubicBezTo>
                  <a:pt x="2899" y="7059"/>
                  <a:pt x="3120" y="7532"/>
                  <a:pt x="3466" y="7847"/>
                </a:cubicBezTo>
                <a:cubicBezTo>
                  <a:pt x="3277" y="8099"/>
                  <a:pt x="2962" y="8319"/>
                  <a:pt x="2616" y="8319"/>
                </a:cubicBezTo>
                <a:cubicBezTo>
                  <a:pt x="2143" y="8256"/>
                  <a:pt x="1671" y="8004"/>
                  <a:pt x="1419" y="7595"/>
                </a:cubicBezTo>
                <a:cubicBezTo>
                  <a:pt x="1230" y="7437"/>
                  <a:pt x="1135" y="7217"/>
                  <a:pt x="1261" y="6933"/>
                </a:cubicBezTo>
                <a:lnTo>
                  <a:pt x="2017" y="4476"/>
                </a:lnTo>
                <a:cubicBezTo>
                  <a:pt x="2238" y="3940"/>
                  <a:pt x="2647" y="3499"/>
                  <a:pt x="3120" y="3216"/>
                </a:cubicBezTo>
                <a:cubicBezTo>
                  <a:pt x="3529" y="2964"/>
                  <a:pt x="4065" y="2806"/>
                  <a:pt x="4569" y="2806"/>
                </a:cubicBezTo>
                <a:close/>
                <a:moveTo>
                  <a:pt x="5231" y="8225"/>
                </a:moveTo>
                <a:cubicBezTo>
                  <a:pt x="5325" y="8382"/>
                  <a:pt x="5420" y="8508"/>
                  <a:pt x="5577" y="8634"/>
                </a:cubicBezTo>
                <a:lnTo>
                  <a:pt x="4569" y="9580"/>
                </a:lnTo>
                <a:lnTo>
                  <a:pt x="3624" y="8634"/>
                </a:lnTo>
                <a:cubicBezTo>
                  <a:pt x="3750" y="8508"/>
                  <a:pt x="3845" y="8382"/>
                  <a:pt x="3971" y="8225"/>
                </a:cubicBezTo>
                <a:cubicBezTo>
                  <a:pt x="4160" y="8319"/>
                  <a:pt x="4380" y="8351"/>
                  <a:pt x="4601" y="8351"/>
                </a:cubicBezTo>
                <a:cubicBezTo>
                  <a:pt x="4853" y="8351"/>
                  <a:pt x="5042" y="8319"/>
                  <a:pt x="5231" y="8225"/>
                </a:cubicBezTo>
                <a:close/>
                <a:moveTo>
                  <a:pt x="2994" y="8949"/>
                </a:moveTo>
                <a:lnTo>
                  <a:pt x="4254" y="10210"/>
                </a:lnTo>
                <a:lnTo>
                  <a:pt x="4254" y="11092"/>
                </a:lnTo>
                <a:lnTo>
                  <a:pt x="789" y="11092"/>
                </a:lnTo>
                <a:lnTo>
                  <a:pt x="789" y="10745"/>
                </a:lnTo>
                <a:cubicBezTo>
                  <a:pt x="789" y="9800"/>
                  <a:pt x="1576" y="9012"/>
                  <a:pt x="2521" y="9012"/>
                </a:cubicBezTo>
                <a:cubicBezTo>
                  <a:pt x="2679" y="9012"/>
                  <a:pt x="2836" y="8981"/>
                  <a:pt x="2994" y="8949"/>
                </a:cubicBezTo>
                <a:close/>
                <a:moveTo>
                  <a:pt x="6176" y="8949"/>
                </a:moveTo>
                <a:cubicBezTo>
                  <a:pt x="6333" y="8981"/>
                  <a:pt x="6491" y="9012"/>
                  <a:pt x="6648" y="9012"/>
                </a:cubicBezTo>
                <a:cubicBezTo>
                  <a:pt x="7594" y="9012"/>
                  <a:pt x="8381" y="9800"/>
                  <a:pt x="8381" y="10745"/>
                </a:cubicBezTo>
                <a:lnTo>
                  <a:pt x="8381" y="11092"/>
                </a:lnTo>
                <a:lnTo>
                  <a:pt x="4916" y="11092"/>
                </a:lnTo>
                <a:lnTo>
                  <a:pt x="4916" y="10210"/>
                </a:lnTo>
                <a:lnTo>
                  <a:pt x="6176" y="8949"/>
                </a:lnTo>
                <a:close/>
                <a:moveTo>
                  <a:pt x="4553" y="0"/>
                </a:moveTo>
                <a:cubicBezTo>
                  <a:pt x="4517" y="0"/>
                  <a:pt x="4480" y="1"/>
                  <a:pt x="4443" y="2"/>
                </a:cubicBezTo>
                <a:cubicBezTo>
                  <a:pt x="3656" y="34"/>
                  <a:pt x="2836" y="380"/>
                  <a:pt x="2206" y="1010"/>
                </a:cubicBezTo>
                <a:cubicBezTo>
                  <a:pt x="2143" y="1105"/>
                  <a:pt x="2080" y="1231"/>
                  <a:pt x="2143" y="1325"/>
                </a:cubicBezTo>
                <a:lnTo>
                  <a:pt x="2490" y="2743"/>
                </a:lnTo>
                <a:cubicBezTo>
                  <a:pt x="1986" y="3121"/>
                  <a:pt x="1576" y="3625"/>
                  <a:pt x="1293" y="4224"/>
                </a:cubicBezTo>
                <a:lnTo>
                  <a:pt x="1293" y="4255"/>
                </a:lnTo>
                <a:lnTo>
                  <a:pt x="568" y="6650"/>
                </a:lnTo>
                <a:cubicBezTo>
                  <a:pt x="411" y="7091"/>
                  <a:pt x="442" y="7563"/>
                  <a:pt x="663" y="8004"/>
                </a:cubicBezTo>
                <a:cubicBezTo>
                  <a:pt x="820" y="8225"/>
                  <a:pt x="1041" y="8477"/>
                  <a:pt x="1261" y="8634"/>
                </a:cubicBezTo>
                <a:cubicBezTo>
                  <a:pt x="505" y="9012"/>
                  <a:pt x="1" y="9832"/>
                  <a:pt x="1" y="10745"/>
                </a:cubicBezTo>
                <a:lnTo>
                  <a:pt x="1" y="11470"/>
                </a:lnTo>
                <a:cubicBezTo>
                  <a:pt x="1" y="11659"/>
                  <a:pt x="158" y="11816"/>
                  <a:pt x="347" y="11816"/>
                </a:cubicBezTo>
                <a:lnTo>
                  <a:pt x="8665" y="11816"/>
                </a:lnTo>
                <a:cubicBezTo>
                  <a:pt x="8854" y="11816"/>
                  <a:pt x="9011" y="11659"/>
                  <a:pt x="9011" y="11470"/>
                </a:cubicBezTo>
                <a:lnTo>
                  <a:pt x="9011" y="10745"/>
                </a:lnTo>
                <a:cubicBezTo>
                  <a:pt x="9106" y="9832"/>
                  <a:pt x="8570" y="9012"/>
                  <a:pt x="7783" y="8634"/>
                </a:cubicBezTo>
                <a:cubicBezTo>
                  <a:pt x="8035" y="8477"/>
                  <a:pt x="8255" y="8225"/>
                  <a:pt x="8381" y="8004"/>
                </a:cubicBezTo>
                <a:cubicBezTo>
                  <a:pt x="8665" y="7563"/>
                  <a:pt x="8696" y="7091"/>
                  <a:pt x="8507" y="6650"/>
                </a:cubicBezTo>
                <a:lnTo>
                  <a:pt x="7751" y="4255"/>
                </a:lnTo>
                <a:lnTo>
                  <a:pt x="7751" y="4224"/>
                </a:lnTo>
                <a:cubicBezTo>
                  <a:pt x="7531" y="3625"/>
                  <a:pt x="7090" y="3121"/>
                  <a:pt x="6585" y="2743"/>
                </a:cubicBezTo>
                <a:lnTo>
                  <a:pt x="6932" y="1325"/>
                </a:lnTo>
                <a:cubicBezTo>
                  <a:pt x="6964" y="1231"/>
                  <a:pt x="6932" y="1105"/>
                  <a:pt x="6838" y="1010"/>
                </a:cubicBezTo>
                <a:cubicBezTo>
                  <a:pt x="6173" y="346"/>
                  <a:pt x="5393" y="0"/>
                  <a:pt x="455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9" name="Google Shape;13999;p65"/>
          <p:cNvSpPr/>
          <p:nvPr/>
        </p:nvSpPr>
        <p:spPr>
          <a:xfrm>
            <a:off x="6202255" y="2449997"/>
            <a:ext cx="355063" cy="354136"/>
          </a:xfrm>
          <a:custGeom>
            <a:avLst/>
            <a:gdLst/>
            <a:ahLst/>
            <a:cxnLst/>
            <a:rect l="l" t="t" r="r" b="b"/>
            <a:pathLst>
              <a:path w="11878" h="11847" extrusionOk="0">
                <a:moveTo>
                  <a:pt x="10523" y="694"/>
                </a:moveTo>
                <a:cubicBezTo>
                  <a:pt x="10680" y="694"/>
                  <a:pt x="10901" y="788"/>
                  <a:pt x="10995" y="883"/>
                </a:cubicBezTo>
                <a:cubicBezTo>
                  <a:pt x="11121" y="1009"/>
                  <a:pt x="11184" y="1198"/>
                  <a:pt x="11184" y="1356"/>
                </a:cubicBezTo>
                <a:cubicBezTo>
                  <a:pt x="11184" y="1576"/>
                  <a:pt x="11121" y="1734"/>
                  <a:pt x="10995" y="1828"/>
                </a:cubicBezTo>
                <a:lnTo>
                  <a:pt x="9389" y="3466"/>
                </a:lnTo>
                <a:cubicBezTo>
                  <a:pt x="9105" y="3718"/>
                  <a:pt x="8948" y="4096"/>
                  <a:pt x="8916" y="4443"/>
                </a:cubicBezTo>
                <a:lnTo>
                  <a:pt x="7467" y="2994"/>
                </a:lnTo>
                <a:cubicBezTo>
                  <a:pt x="7813" y="2931"/>
                  <a:pt x="8160" y="2773"/>
                  <a:pt x="8444" y="2521"/>
                </a:cubicBezTo>
                <a:lnTo>
                  <a:pt x="10050" y="883"/>
                </a:lnTo>
                <a:cubicBezTo>
                  <a:pt x="10176" y="788"/>
                  <a:pt x="10365" y="694"/>
                  <a:pt x="10523" y="694"/>
                </a:cubicBezTo>
                <a:close/>
                <a:moveTo>
                  <a:pt x="5766" y="2427"/>
                </a:moveTo>
                <a:cubicBezTo>
                  <a:pt x="5860" y="2427"/>
                  <a:pt x="5955" y="2458"/>
                  <a:pt x="6018" y="2553"/>
                </a:cubicBezTo>
                <a:lnTo>
                  <a:pt x="9420" y="5987"/>
                </a:lnTo>
                <a:cubicBezTo>
                  <a:pt x="9515" y="6050"/>
                  <a:pt x="9546" y="6144"/>
                  <a:pt x="9546" y="6207"/>
                </a:cubicBezTo>
                <a:cubicBezTo>
                  <a:pt x="9452" y="6239"/>
                  <a:pt x="9452" y="6333"/>
                  <a:pt x="9389" y="6396"/>
                </a:cubicBezTo>
                <a:cubicBezTo>
                  <a:pt x="9326" y="6459"/>
                  <a:pt x="9239" y="6491"/>
                  <a:pt x="9152" y="6491"/>
                </a:cubicBezTo>
                <a:cubicBezTo>
                  <a:pt x="9066" y="6491"/>
                  <a:pt x="8979" y="6459"/>
                  <a:pt x="8916" y="6396"/>
                </a:cubicBezTo>
                <a:lnTo>
                  <a:pt x="8444" y="5924"/>
                </a:lnTo>
                <a:lnTo>
                  <a:pt x="6018" y="3498"/>
                </a:lnTo>
                <a:lnTo>
                  <a:pt x="5545" y="3025"/>
                </a:lnTo>
                <a:cubicBezTo>
                  <a:pt x="5419" y="2899"/>
                  <a:pt x="5419" y="2679"/>
                  <a:pt x="5545" y="2553"/>
                </a:cubicBezTo>
                <a:cubicBezTo>
                  <a:pt x="5608" y="2458"/>
                  <a:pt x="5703" y="2427"/>
                  <a:pt x="5766" y="2427"/>
                </a:cubicBezTo>
                <a:close/>
                <a:moveTo>
                  <a:pt x="5734" y="4159"/>
                </a:moveTo>
                <a:lnTo>
                  <a:pt x="7687" y="6144"/>
                </a:lnTo>
                <a:lnTo>
                  <a:pt x="7183" y="6648"/>
                </a:lnTo>
                <a:lnTo>
                  <a:pt x="6427" y="5892"/>
                </a:lnTo>
                <a:cubicBezTo>
                  <a:pt x="6364" y="5829"/>
                  <a:pt x="6278" y="5798"/>
                  <a:pt x="6191" y="5798"/>
                </a:cubicBezTo>
                <a:cubicBezTo>
                  <a:pt x="6104" y="5798"/>
                  <a:pt x="6018" y="5829"/>
                  <a:pt x="5955" y="5892"/>
                </a:cubicBezTo>
                <a:cubicBezTo>
                  <a:pt x="5829" y="6018"/>
                  <a:pt x="5829" y="6239"/>
                  <a:pt x="5955" y="6365"/>
                </a:cubicBezTo>
                <a:lnTo>
                  <a:pt x="6711" y="7121"/>
                </a:lnTo>
                <a:lnTo>
                  <a:pt x="6238" y="7593"/>
                </a:lnTo>
                <a:lnTo>
                  <a:pt x="4253" y="5609"/>
                </a:lnTo>
                <a:lnTo>
                  <a:pt x="5734" y="4159"/>
                </a:lnTo>
                <a:close/>
                <a:moveTo>
                  <a:pt x="3718" y="6176"/>
                </a:moveTo>
                <a:lnTo>
                  <a:pt x="5703" y="8129"/>
                </a:lnTo>
                <a:lnTo>
                  <a:pt x="5230" y="8602"/>
                </a:lnTo>
                <a:lnTo>
                  <a:pt x="4474" y="7877"/>
                </a:lnTo>
                <a:cubicBezTo>
                  <a:pt x="4411" y="7814"/>
                  <a:pt x="4324" y="7782"/>
                  <a:pt x="4238" y="7782"/>
                </a:cubicBezTo>
                <a:cubicBezTo>
                  <a:pt x="4151" y="7782"/>
                  <a:pt x="4064" y="7814"/>
                  <a:pt x="4001" y="7877"/>
                </a:cubicBezTo>
                <a:cubicBezTo>
                  <a:pt x="3875" y="7972"/>
                  <a:pt x="3875" y="8224"/>
                  <a:pt x="4001" y="8350"/>
                </a:cubicBezTo>
                <a:lnTo>
                  <a:pt x="4694" y="9043"/>
                </a:lnTo>
                <a:cubicBezTo>
                  <a:pt x="4537" y="9169"/>
                  <a:pt x="4379" y="9232"/>
                  <a:pt x="4190" y="9295"/>
                </a:cubicBezTo>
                <a:cubicBezTo>
                  <a:pt x="3119" y="9547"/>
                  <a:pt x="2332" y="9988"/>
                  <a:pt x="1733" y="10586"/>
                </a:cubicBezTo>
                <a:lnTo>
                  <a:pt x="1355" y="10964"/>
                </a:lnTo>
                <a:cubicBezTo>
                  <a:pt x="1292" y="11027"/>
                  <a:pt x="1205" y="11059"/>
                  <a:pt x="1119" y="11059"/>
                </a:cubicBezTo>
                <a:cubicBezTo>
                  <a:pt x="1032" y="11059"/>
                  <a:pt x="945" y="11027"/>
                  <a:pt x="882" y="10964"/>
                </a:cubicBezTo>
                <a:cubicBezTo>
                  <a:pt x="819" y="10901"/>
                  <a:pt x="756" y="10807"/>
                  <a:pt x="756" y="10744"/>
                </a:cubicBezTo>
                <a:cubicBezTo>
                  <a:pt x="756" y="10649"/>
                  <a:pt x="788" y="10555"/>
                  <a:pt x="882" y="10492"/>
                </a:cubicBezTo>
                <a:lnTo>
                  <a:pt x="1260" y="10114"/>
                </a:lnTo>
                <a:cubicBezTo>
                  <a:pt x="1859" y="9515"/>
                  <a:pt x="2300" y="8696"/>
                  <a:pt x="2584" y="7656"/>
                </a:cubicBezTo>
                <a:cubicBezTo>
                  <a:pt x="2647" y="7404"/>
                  <a:pt x="2804" y="7121"/>
                  <a:pt x="3025" y="6869"/>
                </a:cubicBezTo>
                <a:lnTo>
                  <a:pt x="3718" y="6176"/>
                </a:lnTo>
                <a:close/>
                <a:moveTo>
                  <a:pt x="10491" y="1"/>
                </a:moveTo>
                <a:cubicBezTo>
                  <a:pt x="10145" y="1"/>
                  <a:pt x="9767" y="158"/>
                  <a:pt x="9515" y="379"/>
                </a:cubicBezTo>
                <a:lnTo>
                  <a:pt x="7876" y="1986"/>
                </a:lnTo>
                <a:cubicBezTo>
                  <a:pt x="7687" y="2190"/>
                  <a:pt x="7428" y="2293"/>
                  <a:pt x="7164" y="2293"/>
                </a:cubicBezTo>
                <a:cubicBezTo>
                  <a:pt x="6900" y="2293"/>
                  <a:pt x="6632" y="2190"/>
                  <a:pt x="6427" y="1986"/>
                </a:cubicBezTo>
                <a:cubicBezTo>
                  <a:pt x="6238" y="1797"/>
                  <a:pt x="5978" y="1702"/>
                  <a:pt x="5714" y="1702"/>
                </a:cubicBezTo>
                <a:cubicBezTo>
                  <a:pt x="5451" y="1702"/>
                  <a:pt x="5183" y="1797"/>
                  <a:pt x="4978" y="1986"/>
                </a:cubicBezTo>
                <a:cubicBezTo>
                  <a:pt x="4600" y="2395"/>
                  <a:pt x="4600" y="3057"/>
                  <a:pt x="4978" y="3435"/>
                </a:cubicBezTo>
                <a:lnTo>
                  <a:pt x="5199" y="3687"/>
                </a:lnTo>
                <a:lnTo>
                  <a:pt x="3466" y="5420"/>
                </a:lnTo>
                <a:lnTo>
                  <a:pt x="2489" y="6396"/>
                </a:lnTo>
                <a:cubicBezTo>
                  <a:pt x="2174" y="6711"/>
                  <a:pt x="1985" y="7058"/>
                  <a:pt x="1859" y="7499"/>
                </a:cubicBezTo>
                <a:cubicBezTo>
                  <a:pt x="1638" y="8413"/>
                  <a:pt x="1229" y="9106"/>
                  <a:pt x="725" y="9641"/>
                </a:cubicBezTo>
                <a:lnTo>
                  <a:pt x="315" y="10019"/>
                </a:lnTo>
                <a:cubicBezTo>
                  <a:pt x="126" y="10240"/>
                  <a:pt x="0" y="10492"/>
                  <a:pt x="0" y="10775"/>
                </a:cubicBezTo>
                <a:cubicBezTo>
                  <a:pt x="0" y="11059"/>
                  <a:pt x="126" y="11343"/>
                  <a:pt x="315" y="11532"/>
                </a:cubicBezTo>
                <a:cubicBezTo>
                  <a:pt x="536" y="11721"/>
                  <a:pt x="788" y="11847"/>
                  <a:pt x="1071" y="11847"/>
                </a:cubicBezTo>
                <a:cubicBezTo>
                  <a:pt x="1355" y="11847"/>
                  <a:pt x="1638" y="11721"/>
                  <a:pt x="1828" y="11532"/>
                </a:cubicBezTo>
                <a:lnTo>
                  <a:pt x="2237" y="11122"/>
                </a:lnTo>
                <a:cubicBezTo>
                  <a:pt x="2741" y="10618"/>
                  <a:pt x="3434" y="10240"/>
                  <a:pt x="4348" y="9988"/>
                </a:cubicBezTo>
                <a:cubicBezTo>
                  <a:pt x="4757" y="9862"/>
                  <a:pt x="5136" y="9673"/>
                  <a:pt x="5419" y="9389"/>
                </a:cubicBezTo>
                <a:lnTo>
                  <a:pt x="6396" y="8413"/>
                </a:lnTo>
                <a:lnTo>
                  <a:pt x="7372" y="7436"/>
                </a:lnTo>
                <a:lnTo>
                  <a:pt x="8129" y="6680"/>
                </a:lnTo>
                <a:lnTo>
                  <a:pt x="8349" y="6932"/>
                </a:lnTo>
                <a:cubicBezTo>
                  <a:pt x="8570" y="7121"/>
                  <a:pt x="8822" y="7247"/>
                  <a:pt x="9105" y="7247"/>
                </a:cubicBezTo>
                <a:cubicBezTo>
                  <a:pt x="9389" y="7247"/>
                  <a:pt x="9672" y="7121"/>
                  <a:pt x="9861" y="6932"/>
                </a:cubicBezTo>
                <a:cubicBezTo>
                  <a:pt x="10050" y="6711"/>
                  <a:pt x="10176" y="6459"/>
                  <a:pt x="10176" y="6176"/>
                </a:cubicBezTo>
                <a:cubicBezTo>
                  <a:pt x="10176" y="5892"/>
                  <a:pt x="10050" y="5609"/>
                  <a:pt x="9861" y="5420"/>
                </a:cubicBezTo>
                <a:cubicBezTo>
                  <a:pt x="9672" y="5231"/>
                  <a:pt x="9546" y="4947"/>
                  <a:pt x="9546" y="4664"/>
                </a:cubicBezTo>
                <a:cubicBezTo>
                  <a:pt x="9546" y="4380"/>
                  <a:pt x="9672" y="4128"/>
                  <a:pt x="9861" y="3907"/>
                </a:cubicBezTo>
                <a:lnTo>
                  <a:pt x="11468" y="2364"/>
                </a:lnTo>
                <a:cubicBezTo>
                  <a:pt x="11752" y="2080"/>
                  <a:pt x="11878" y="1734"/>
                  <a:pt x="11878" y="1356"/>
                </a:cubicBezTo>
                <a:cubicBezTo>
                  <a:pt x="11878" y="1009"/>
                  <a:pt x="11720" y="662"/>
                  <a:pt x="11468" y="379"/>
                </a:cubicBezTo>
                <a:cubicBezTo>
                  <a:pt x="11184" y="95"/>
                  <a:pt x="10838" y="1"/>
                  <a:pt x="1049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0" name="Google Shape;14000;p65"/>
          <p:cNvSpPr/>
          <p:nvPr/>
        </p:nvSpPr>
        <p:spPr>
          <a:xfrm>
            <a:off x="4883479" y="2892321"/>
            <a:ext cx="322122" cy="352253"/>
          </a:xfrm>
          <a:custGeom>
            <a:avLst/>
            <a:gdLst/>
            <a:ahLst/>
            <a:cxnLst/>
            <a:rect l="l" t="t" r="r" b="b"/>
            <a:pathLst>
              <a:path w="10776" h="11784" extrusionOk="0">
                <a:moveTo>
                  <a:pt x="5388" y="662"/>
                </a:moveTo>
                <a:cubicBezTo>
                  <a:pt x="6144" y="662"/>
                  <a:pt x="6774" y="1355"/>
                  <a:pt x="6774" y="2080"/>
                </a:cubicBezTo>
                <a:cubicBezTo>
                  <a:pt x="6774" y="2206"/>
                  <a:pt x="6711" y="2332"/>
                  <a:pt x="6680" y="2489"/>
                </a:cubicBezTo>
                <a:cubicBezTo>
                  <a:pt x="6333" y="2206"/>
                  <a:pt x="5861" y="2017"/>
                  <a:pt x="5388" y="2017"/>
                </a:cubicBezTo>
                <a:cubicBezTo>
                  <a:pt x="4915" y="2017"/>
                  <a:pt x="4443" y="2174"/>
                  <a:pt x="4096" y="2489"/>
                </a:cubicBezTo>
                <a:cubicBezTo>
                  <a:pt x="4033" y="2332"/>
                  <a:pt x="4002" y="2206"/>
                  <a:pt x="4002" y="2080"/>
                </a:cubicBezTo>
                <a:cubicBezTo>
                  <a:pt x="4002" y="1355"/>
                  <a:pt x="4632" y="662"/>
                  <a:pt x="5388" y="662"/>
                </a:cubicBezTo>
                <a:close/>
                <a:moveTo>
                  <a:pt x="5388" y="2710"/>
                </a:moveTo>
                <a:cubicBezTo>
                  <a:pt x="5766" y="2710"/>
                  <a:pt x="6144" y="2867"/>
                  <a:pt x="6365" y="3151"/>
                </a:cubicBezTo>
                <a:cubicBezTo>
                  <a:pt x="6176" y="3592"/>
                  <a:pt x="5829" y="4096"/>
                  <a:pt x="5419" y="4663"/>
                </a:cubicBezTo>
                <a:cubicBezTo>
                  <a:pt x="5293" y="4506"/>
                  <a:pt x="5230" y="4380"/>
                  <a:pt x="5104" y="4253"/>
                </a:cubicBezTo>
                <a:cubicBezTo>
                  <a:pt x="4852" y="3812"/>
                  <a:pt x="4600" y="3466"/>
                  <a:pt x="4411" y="3151"/>
                </a:cubicBezTo>
                <a:cubicBezTo>
                  <a:pt x="4663" y="2867"/>
                  <a:pt x="5041" y="2710"/>
                  <a:pt x="5388" y="2710"/>
                </a:cubicBezTo>
                <a:close/>
                <a:moveTo>
                  <a:pt x="7404" y="1576"/>
                </a:moveTo>
                <a:lnTo>
                  <a:pt x="7404" y="1576"/>
                </a:lnTo>
                <a:cubicBezTo>
                  <a:pt x="7908" y="2048"/>
                  <a:pt x="8192" y="2773"/>
                  <a:pt x="8192" y="3497"/>
                </a:cubicBezTo>
                <a:cubicBezTo>
                  <a:pt x="8192" y="4222"/>
                  <a:pt x="7719" y="5230"/>
                  <a:pt x="6806" y="6490"/>
                </a:cubicBezTo>
                <a:cubicBezTo>
                  <a:pt x="6459" y="6081"/>
                  <a:pt x="6144" y="5640"/>
                  <a:pt x="5829" y="5230"/>
                </a:cubicBezTo>
                <a:cubicBezTo>
                  <a:pt x="6050" y="4915"/>
                  <a:pt x="6428" y="4443"/>
                  <a:pt x="6743" y="3938"/>
                </a:cubicBezTo>
                <a:cubicBezTo>
                  <a:pt x="7215" y="3151"/>
                  <a:pt x="7467" y="2552"/>
                  <a:pt x="7467" y="2143"/>
                </a:cubicBezTo>
                <a:cubicBezTo>
                  <a:pt x="7467" y="1922"/>
                  <a:pt x="7436" y="1733"/>
                  <a:pt x="7404" y="1576"/>
                </a:cubicBezTo>
                <a:close/>
                <a:moveTo>
                  <a:pt x="3970" y="7593"/>
                </a:moveTo>
                <a:cubicBezTo>
                  <a:pt x="4002" y="7656"/>
                  <a:pt x="4033" y="7688"/>
                  <a:pt x="4033" y="7719"/>
                </a:cubicBezTo>
                <a:lnTo>
                  <a:pt x="4947" y="8853"/>
                </a:lnTo>
                <a:lnTo>
                  <a:pt x="3151" y="11153"/>
                </a:lnTo>
                <a:lnTo>
                  <a:pt x="1135" y="11153"/>
                </a:lnTo>
                <a:cubicBezTo>
                  <a:pt x="2300" y="9641"/>
                  <a:pt x="3214" y="8538"/>
                  <a:pt x="3876" y="7719"/>
                </a:cubicBezTo>
                <a:lnTo>
                  <a:pt x="3970" y="7593"/>
                </a:lnTo>
                <a:close/>
                <a:moveTo>
                  <a:pt x="3435" y="1576"/>
                </a:moveTo>
                <a:lnTo>
                  <a:pt x="3435" y="1576"/>
                </a:lnTo>
                <a:cubicBezTo>
                  <a:pt x="3372" y="1765"/>
                  <a:pt x="3340" y="1922"/>
                  <a:pt x="3340" y="2143"/>
                </a:cubicBezTo>
                <a:cubicBezTo>
                  <a:pt x="3340" y="2710"/>
                  <a:pt x="3687" y="3466"/>
                  <a:pt x="4569" y="4663"/>
                </a:cubicBezTo>
                <a:cubicBezTo>
                  <a:pt x="4726" y="4884"/>
                  <a:pt x="5167" y="5482"/>
                  <a:pt x="5199" y="5482"/>
                </a:cubicBezTo>
                <a:cubicBezTo>
                  <a:pt x="5892" y="6396"/>
                  <a:pt x="6774" y="7498"/>
                  <a:pt x="7782" y="8759"/>
                </a:cubicBezTo>
                <a:cubicBezTo>
                  <a:pt x="8381" y="9452"/>
                  <a:pt x="9011" y="10239"/>
                  <a:pt x="9673" y="11122"/>
                </a:cubicBezTo>
                <a:lnTo>
                  <a:pt x="7656" y="11122"/>
                </a:lnTo>
                <a:lnTo>
                  <a:pt x="7656" y="11153"/>
                </a:lnTo>
                <a:lnTo>
                  <a:pt x="5672" y="8633"/>
                </a:lnTo>
                <a:lnTo>
                  <a:pt x="4600" y="7278"/>
                </a:lnTo>
                <a:cubicBezTo>
                  <a:pt x="4474" y="7120"/>
                  <a:pt x="4380" y="7026"/>
                  <a:pt x="4254" y="6868"/>
                </a:cubicBezTo>
                <a:lnTo>
                  <a:pt x="4254" y="6805"/>
                </a:lnTo>
                <a:cubicBezTo>
                  <a:pt x="3214" y="5451"/>
                  <a:pt x="2647" y="4253"/>
                  <a:pt x="2647" y="3497"/>
                </a:cubicBezTo>
                <a:cubicBezTo>
                  <a:pt x="2647" y="2773"/>
                  <a:pt x="2899" y="2048"/>
                  <a:pt x="3435" y="1576"/>
                </a:cubicBezTo>
                <a:close/>
                <a:moveTo>
                  <a:pt x="5388" y="0"/>
                </a:moveTo>
                <a:cubicBezTo>
                  <a:pt x="4474" y="0"/>
                  <a:pt x="3592" y="347"/>
                  <a:pt x="2962" y="1009"/>
                </a:cubicBezTo>
                <a:cubicBezTo>
                  <a:pt x="2269" y="1702"/>
                  <a:pt x="1922" y="2552"/>
                  <a:pt x="1922" y="3497"/>
                </a:cubicBezTo>
                <a:cubicBezTo>
                  <a:pt x="1922" y="4569"/>
                  <a:pt x="2710" y="5892"/>
                  <a:pt x="3498" y="6994"/>
                </a:cubicBezTo>
                <a:lnTo>
                  <a:pt x="3309" y="7246"/>
                </a:lnTo>
                <a:cubicBezTo>
                  <a:pt x="2553" y="8192"/>
                  <a:pt x="1544" y="9452"/>
                  <a:pt x="127" y="11216"/>
                </a:cubicBezTo>
                <a:cubicBezTo>
                  <a:pt x="32" y="11342"/>
                  <a:pt x="1" y="11468"/>
                  <a:pt x="64" y="11563"/>
                </a:cubicBezTo>
                <a:cubicBezTo>
                  <a:pt x="127" y="11689"/>
                  <a:pt x="284" y="11783"/>
                  <a:pt x="379" y="11783"/>
                </a:cubicBezTo>
                <a:lnTo>
                  <a:pt x="3277" y="11783"/>
                </a:lnTo>
                <a:cubicBezTo>
                  <a:pt x="3372" y="11783"/>
                  <a:pt x="3466" y="11720"/>
                  <a:pt x="3529" y="11657"/>
                </a:cubicBezTo>
                <a:lnTo>
                  <a:pt x="5388" y="9357"/>
                </a:lnTo>
                <a:lnTo>
                  <a:pt x="7247" y="11657"/>
                </a:lnTo>
                <a:cubicBezTo>
                  <a:pt x="7310" y="11720"/>
                  <a:pt x="7404" y="11783"/>
                  <a:pt x="7530" y="11783"/>
                </a:cubicBezTo>
                <a:lnTo>
                  <a:pt x="10397" y="11783"/>
                </a:lnTo>
                <a:cubicBezTo>
                  <a:pt x="10523" y="11783"/>
                  <a:pt x="10618" y="11689"/>
                  <a:pt x="10712" y="11563"/>
                </a:cubicBezTo>
                <a:cubicBezTo>
                  <a:pt x="10775" y="11500"/>
                  <a:pt x="10775" y="11374"/>
                  <a:pt x="10649" y="11279"/>
                </a:cubicBezTo>
                <a:cubicBezTo>
                  <a:pt x="9799" y="10208"/>
                  <a:pt x="9011" y="9231"/>
                  <a:pt x="8286" y="8349"/>
                </a:cubicBezTo>
                <a:cubicBezTo>
                  <a:pt x="7940" y="7877"/>
                  <a:pt x="7593" y="7435"/>
                  <a:pt x="7247" y="7057"/>
                </a:cubicBezTo>
                <a:cubicBezTo>
                  <a:pt x="8003" y="5986"/>
                  <a:pt x="8854" y="4600"/>
                  <a:pt x="8854" y="3497"/>
                </a:cubicBezTo>
                <a:cubicBezTo>
                  <a:pt x="8854" y="2552"/>
                  <a:pt x="8507" y="1702"/>
                  <a:pt x="7814" y="1009"/>
                </a:cubicBezTo>
                <a:cubicBezTo>
                  <a:pt x="7152" y="347"/>
                  <a:pt x="6302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01" name="Google Shape;14001;p65"/>
          <p:cNvGrpSpPr/>
          <p:nvPr/>
        </p:nvGrpSpPr>
        <p:grpSpPr>
          <a:xfrm>
            <a:off x="4865631" y="3349565"/>
            <a:ext cx="356946" cy="332464"/>
            <a:chOff x="-25477800" y="2357750"/>
            <a:chExt cx="298525" cy="278050"/>
          </a:xfrm>
        </p:grpSpPr>
        <p:sp>
          <p:nvSpPr>
            <p:cNvPr id="14002" name="Google Shape;14002;p65"/>
            <p:cNvSpPr/>
            <p:nvPr/>
          </p:nvSpPr>
          <p:spPr>
            <a:xfrm>
              <a:off x="-25477800" y="2357750"/>
              <a:ext cx="298525" cy="278050"/>
            </a:xfrm>
            <a:custGeom>
              <a:avLst/>
              <a:gdLst/>
              <a:ahLst/>
              <a:cxnLst/>
              <a:rect l="l" t="t" r="r" b="b"/>
              <a:pathLst>
                <a:path w="11941" h="11122" extrusionOk="0">
                  <a:moveTo>
                    <a:pt x="7057" y="1229"/>
                  </a:moveTo>
                  <a:lnTo>
                    <a:pt x="7971" y="2143"/>
                  </a:lnTo>
                  <a:lnTo>
                    <a:pt x="7057" y="2143"/>
                  </a:lnTo>
                  <a:lnTo>
                    <a:pt x="7057" y="1229"/>
                  </a:lnTo>
                  <a:close/>
                  <a:moveTo>
                    <a:pt x="6333" y="756"/>
                  </a:moveTo>
                  <a:lnTo>
                    <a:pt x="6333" y="2489"/>
                  </a:lnTo>
                  <a:cubicBezTo>
                    <a:pt x="6333" y="2678"/>
                    <a:pt x="6490" y="2836"/>
                    <a:pt x="6679" y="2836"/>
                  </a:cubicBezTo>
                  <a:lnTo>
                    <a:pt x="8412" y="2836"/>
                  </a:lnTo>
                  <a:lnTo>
                    <a:pt x="8412" y="4946"/>
                  </a:lnTo>
                  <a:lnTo>
                    <a:pt x="7593" y="4946"/>
                  </a:lnTo>
                  <a:lnTo>
                    <a:pt x="7215" y="4096"/>
                  </a:lnTo>
                  <a:cubicBezTo>
                    <a:pt x="7026" y="3749"/>
                    <a:pt x="6648" y="3529"/>
                    <a:pt x="6270" y="3529"/>
                  </a:cubicBezTo>
                  <a:lnTo>
                    <a:pt x="3245" y="3529"/>
                  </a:lnTo>
                  <a:cubicBezTo>
                    <a:pt x="3119" y="3529"/>
                    <a:pt x="2993" y="3560"/>
                    <a:pt x="2867" y="3592"/>
                  </a:cubicBezTo>
                  <a:lnTo>
                    <a:pt x="2867" y="756"/>
                  </a:lnTo>
                  <a:close/>
                  <a:moveTo>
                    <a:pt x="10901" y="6994"/>
                  </a:moveTo>
                  <a:cubicBezTo>
                    <a:pt x="11027" y="6994"/>
                    <a:pt x="11090" y="7026"/>
                    <a:pt x="11184" y="7089"/>
                  </a:cubicBezTo>
                  <a:cubicBezTo>
                    <a:pt x="11247" y="7183"/>
                    <a:pt x="11247" y="7246"/>
                    <a:pt x="11247" y="7372"/>
                  </a:cubicBezTo>
                  <a:lnTo>
                    <a:pt x="10995" y="9105"/>
                  </a:lnTo>
                  <a:lnTo>
                    <a:pt x="10428" y="6994"/>
                  </a:lnTo>
                  <a:close/>
                  <a:moveTo>
                    <a:pt x="6270" y="4190"/>
                  </a:moveTo>
                  <a:cubicBezTo>
                    <a:pt x="6364" y="4190"/>
                    <a:pt x="6490" y="4253"/>
                    <a:pt x="6585" y="4379"/>
                  </a:cubicBezTo>
                  <a:lnTo>
                    <a:pt x="7089" y="5356"/>
                  </a:lnTo>
                  <a:cubicBezTo>
                    <a:pt x="7120" y="5482"/>
                    <a:pt x="7278" y="5577"/>
                    <a:pt x="7404" y="5577"/>
                  </a:cubicBezTo>
                  <a:lnTo>
                    <a:pt x="9105" y="5577"/>
                  </a:lnTo>
                  <a:cubicBezTo>
                    <a:pt x="9262" y="5577"/>
                    <a:pt x="9420" y="5671"/>
                    <a:pt x="9452" y="5829"/>
                  </a:cubicBezTo>
                  <a:lnTo>
                    <a:pt x="10586" y="10397"/>
                  </a:lnTo>
                  <a:lnTo>
                    <a:pt x="2205" y="10397"/>
                  </a:lnTo>
                  <a:lnTo>
                    <a:pt x="2205" y="10460"/>
                  </a:lnTo>
                  <a:cubicBezTo>
                    <a:pt x="2048" y="10460"/>
                    <a:pt x="1890" y="10334"/>
                    <a:pt x="1859" y="10176"/>
                  </a:cubicBezTo>
                  <a:lnTo>
                    <a:pt x="788" y="5986"/>
                  </a:lnTo>
                  <a:cubicBezTo>
                    <a:pt x="756" y="5892"/>
                    <a:pt x="788" y="5797"/>
                    <a:pt x="851" y="5734"/>
                  </a:cubicBezTo>
                  <a:cubicBezTo>
                    <a:pt x="945" y="5640"/>
                    <a:pt x="1008" y="5608"/>
                    <a:pt x="1134" y="5608"/>
                  </a:cubicBezTo>
                  <a:lnTo>
                    <a:pt x="2520" y="5608"/>
                  </a:lnTo>
                  <a:cubicBezTo>
                    <a:pt x="2709" y="5608"/>
                    <a:pt x="2867" y="5451"/>
                    <a:pt x="2867" y="5262"/>
                  </a:cubicBezTo>
                  <a:lnTo>
                    <a:pt x="2867" y="4537"/>
                  </a:lnTo>
                  <a:cubicBezTo>
                    <a:pt x="2867" y="4348"/>
                    <a:pt x="3025" y="4190"/>
                    <a:pt x="3214" y="4190"/>
                  </a:cubicBezTo>
                  <a:close/>
                  <a:moveTo>
                    <a:pt x="2489" y="0"/>
                  </a:moveTo>
                  <a:cubicBezTo>
                    <a:pt x="2268" y="0"/>
                    <a:pt x="2111" y="158"/>
                    <a:pt x="2111" y="378"/>
                  </a:cubicBezTo>
                  <a:lnTo>
                    <a:pt x="2111" y="4537"/>
                  </a:lnTo>
                  <a:lnTo>
                    <a:pt x="2111" y="4883"/>
                  </a:lnTo>
                  <a:lnTo>
                    <a:pt x="1103" y="4883"/>
                  </a:lnTo>
                  <a:cubicBezTo>
                    <a:pt x="788" y="4883"/>
                    <a:pt x="473" y="5041"/>
                    <a:pt x="284" y="5293"/>
                  </a:cubicBezTo>
                  <a:cubicBezTo>
                    <a:pt x="63" y="5514"/>
                    <a:pt x="0" y="5829"/>
                    <a:pt x="63" y="6144"/>
                  </a:cubicBezTo>
                  <a:lnTo>
                    <a:pt x="1134" y="10334"/>
                  </a:lnTo>
                  <a:cubicBezTo>
                    <a:pt x="1260" y="10806"/>
                    <a:pt x="1701" y="11121"/>
                    <a:pt x="2174" y="11121"/>
                  </a:cubicBezTo>
                  <a:lnTo>
                    <a:pt x="10995" y="11121"/>
                  </a:lnTo>
                  <a:cubicBezTo>
                    <a:pt x="11153" y="11121"/>
                    <a:pt x="11310" y="10995"/>
                    <a:pt x="11342" y="10838"/>
                  </a:cubicBezTo>
                  <a:lnTo>
                    <a:pt x="11877" y="7467"/>
                  </a:lnTo>
                  <a:cubicBezTo>
                    <a:pt x="11940" y="7152"/>
                    <a:pt x="11846" y="6868"/>
                    <a:pt x="11657" y="6616"/>
                  </a:cubicBezTo>
                  <a:cubicBezTo>
                    <a:pt x="11499" y="6427"/>
                    <a:pt x="11216" y="6301"/>
                    <a:pt x="10901" y="6301"/>
                  </a:cubicBezTo>
                  <a:lnTo>
                    <a:pt x="10239" y="6301"/>
                  </a:lnTo>
                  <a:lnTo>
                    <a:pt x="10082" y="5734"/>
                  </a:lnTo>
                  <a:cubicBezTo>
                    <a:pt x="9956" y="5262"/>
                    <a:pt x="9578" y="4946"/>
                    <a:pt x="9105" y="4883"/>
                  </a:cubicBezTo>
                  <a:lnTo>
                    <a:pt x="9105" y="2458"/>
                  </a:lnTo>
                  <a:cubicBezTo>
                    <a:pt x="9105" y="2363"/>
                    <a:pt x="9042" y="2269"/>
                    <a:pt x="8979" y="2206"/>
                  </a:cubicBezTo>
                  <a:lnTo>
                    <a:pt x="6900" y="126"/>
                  </a:lnTo>
                  <a:cubicBezTo>
                    <a:pt x="6805" y="63"/>
                    <a:pt x="6742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3" name="Google Shape;14003;p65"/>
            <p:cNvSpPr/>
            <p:nvPr/>
          </p:nvSpPr>
          <p:spPr>
            <a:xfrm>
              <a:off x="-25388025" y="2514850"/>
              <a:ext cx="104000" cy="88650"/>
            </a:xfrm>
            <a:custGeom>
              <a:avLst/>
              <a:gdLst/>
              <a:ahLst/>
              <a:cxnLst/>
              <a:rect l="l" t="t" r="r" b="b"/>
              <a:pathLst>
                <a:path w="4160" h="3546" extrusionOk="0">
                  <a:moveTo>
                    <a:pt x="1752" y="1"/>
                  </a:moveTo>
                  <a:cubicBezTo>
                    <a:pt x="1716" y="1"/>
                    <a:pt x="1678" y="6"/>
                    <a:pt x="1639" y="17"/>
                  </a:cubicBezTo>
                  <a:cubicBezTo>
                    <a:pt x="1450" y="80"/>
                    <a:pt x="1324" y="269"/>
                    <a:pt x="1418" y="458"/>
                  </a:cubicBezTo>
                  <a:lnTo>
                    <a:pt x="1639" y="1403"/>
                  </a:lnTo>
                  <a:lnTo>
                    <a:pt x="347" y="1403"/>
                  </a:lnTo>
                  <a:cubicBezTo>
                    <a:pt x="158" y="1403"/>
                    <a:pt x="1" y="1561"/>
                    <a:pt x="1" y="1750"/>
                  </a:cubicBezTo>
                  <a:cubicBezTo>
                    <a:pt x="1" y="1970"/>
                    <a:pt x="158" y="2128"/>
                    <a:pt x="347" y="2128"/>
                  </a:cubicBezTo>
                  <a:lnTo>
                    <a:pt x="1796" y="2128"/>
                  </a:lnTo>
                  <a:lnTo>
                    <a:pt x="2080" y="3262"/>
                  </a:lnTo>
                  <a:cubicBezTo>
                    <a:pt x="2111" y="3420"/>
                    <a:pt x="2269" y="3546"/>
                    <a:pt x="2426" y="3546"/>
                  </a:cubicBezTo>
                  <a:lnTo>
                    <a:pt x="2521" y="3546"/>
                  </a:lnTo>
                  <a:cubicBezTo>
                    <a:pt x="2710" y="3483"/>
                    <a:pt x="2836" y="3294"/>
                    <a:pt x="2742" y="3105"/>
                  </a:cubicBezTo>
                  <a:lnTo>
                    <a:pt x="2521" y="2159"/>
                  </a:lnTo>
                  <a:lnTo>
                    <a:pt x="3813" y="2159"/>
                  </a:lnTo>
                  <a:cubicBezTo>
                    <a:pt x="4002" y="2159"/>
                    <a:pt x="4159" y="2002"/>
                    <a:pt x="4159" y="1813"/>
                  </a:cubicBezTo>
                  <a:cubicBezTo>
                    <a:pt x="4159" y="1561"/>
                    <a:pt x="4002" y="1403"/>
                    <a:pt x="3813" y="1403"/>
                  </a:cubicBezTo>
                  <a:lnTo>
                    <a:pt x="2363" y="1403"/>
                  </a:lnTo>
                  <a:lnTo>
                    <a:pt x="2080" y="269"/>
                  </a:lnTo>
                  <a:cubicBezTo>
                    <a:pt x="2054" y="114"/>
                    <a:pt x="1921" y="1"/>
                    <a:pt x="17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04" name="Google Shape;14004;p65"/>
          <p:cNvSpPr/>
          <p:nvPr/>
        </p:nvSpPr>
        <p:spPr>
          <a:xfrm>
            <a:off x="4867009" y="3780313"/>
            <a:ext cx="355063" cy="353329"/>
          </a:xfrm>
          <a:custGeom>
            <a:avLst/>
            <a:gdLst/>
            <a:ahLst/>
            <a:cxnLst/>
            <a:rect l="l" t="t" r="r" b="b"/>
            <a:pathLst>
              <a:path w="11878" h="11820" extrusionOk="0">
                <a:moveTo>
                  <a:pt x="9704" y="729"/>
                </a:moveTo>
                <a:cubicBezTo>
                  <a:pt x="10019" y="729"/>
                  <a:pt x="10303" y="792"/>
                  <a:pt x="10523" y="982"/>
                </a:cubicBezTo>
                <a:cubicBezTo>
                  <a:pt x="10838" y="1234"/>
                  <a:pt x="10996" y="1612"/>
                  <a:pt x="11059" y="2021"/>
                </a:cubicBezTo>
                <a:cubicBezTo>
                  <a:pt x="11153" y="2368"/>
                  <a:pt x="11059" y="2714"/>
                  <a:pt x="10744" y="2998"/>
                </a:cubicBezTo>
                <a:lnTo>
                  <a:pt x="8255" y="5487"/>
                </a:lnTo>
                <a:lnTo>
                  <a:pt x="6270" y="3502"/>
                </a:lnTo>
                <a:lnTo>
                  <a:pt x="6743" y="3029"/>
                </a:lnTo>
                <a:lnTo>
                  <a:pt x="7499" y="3785"/>
                </a:lnTo>
                <a:cubicBezTo>
                  <a:pt x="7593" y="3880"/>
                  <a:pt x="7656" y="3911"/>
                  <a:pt x="7751" y="3911"/>
                </a:cubicBezTo>
                <a:cubicBezTo>
                  <a:pt x="7814" y="3911"/>
                  <a:pt x="7940" y="3880"/>
                  <a:pt x="7971" y="3785"/>
                </a:cubicBezTo>
                <a:cubicBezTo>
                  <a:pt x="8097" y="3659"/>
                  <a:pt x="8097" y="3439"/>
                  <a:pt x="7971" y="3313"/>
                </a:cubicBezTo>
                <a:lnTo>
                  <a:pt x="7215" y="2557"/>
                </a:lnTo>
                <a:lnTo>
                  <a:pt x="7688" y="2084"/>
                </a:lnTo>
                <a:lnTo>
                  <a:pt x="8444" y="2840"/>
                </a:lnTo>
                <a:cubicBezTo>
                  <a:pt x="8538" y="2935"/>
                  <a:pt x="8601" y="2966"/>
                  <a:pt x="8696" y="2966"/>
                </a:cubicBezTo>
                <a:cubicBezTo>
                  <a:pt x="8759" y="2966"/>
                  <a:pt x="8885" y="2935"/>
                  <a:pt x="8916" y="2840"/>
                </a:cubicBezTo>
                <a:cubicBezTo>
                  <a:pt x="9042" y="2714"/>
                  <a:pt x="9042" y="2494"/>
                  <a:pt x="8916" y="2368"/>
                </a:cubicBezTo>
                <a:lnTo>
                  <a:pt x="8160" y="1612"/>
                </a:lnTo>
                <a:lnTo>
                  <a:pt x="8601" y="1202"/>
                </a:lnTo>
                <a:cubicBezTo>
                  <a:pt x="8916" y="887"/>
                  <a:pt x="9326" y="729"/>
                  <a:pt x="9704" y="729"/>
                </a:cubicBezTo>
                <a:close/>
                <a:moveTo>
                  <a:pt x="5766" y="4132"/>
                </a:moveTo>
                <a:lnTo>
                  <a:pt x="7751" y="6117"/>
                </a:lnTo>
                <a:lnTo>
                  <a:pt x="5577" y="8196"/>
                </a:lnTo>
                <a:cubicBezTo>
                  <a:pt x="5230" y="8543"/>
                  <a:pt x="4789" y="8763"/>
                  <a:pt x="4317" y="8826"/>
                </a:cubicBezTo>
                <a:cubicBezTo>
                  <a:pt x="3687" y="8921"/>
                  <a:pt x="3088" y="9236"/>
                  <a:pt x="2678" y="9645"/>
                </a:cubicBezTo>
                <a:lnTo>
                  <a:pt x="1324" y="11000"/>
                </a:lnTo>
                <a:cubicBezTo>
                  <a:pt x="1261" y="11063"/>
                  <a:pt x="1174" y="11095"/>
                  <a:pt x="1087" y="11095"/>
                </a:cubicBezTo>
                <a:cubicBezTo>
                  <a:pt x="1001" y="11095"/>
                  <a:pt x="914" y="11063"/>
                  <a:pt x="851" y="11000"/>
                </a:cubicBezTo>
                <a:cubicBezTo>
                  <a:pt x="725" y="10874"/>
                  <a:pt x="725" y="10653"/>
                  <a:pt x="851" y="10527"/>
                </a:cubicBezTo>
                <a:lnTo>
                  <a:pt x="2206" y="9173"/>
                </a:lnTo>
                <a:cubicBezTo>
                  <a:pt x="2615" y="8763"/>
                  <a:pt x="2931" y="8165"/>
                  <a:pt x="3025" y="7535"/>
                </a:cubicBezTo>
                <a:cubicBezTo>
                  <a:pt x="3088" y="7062"/>
                  <a:pt x="3309" y="6589"/>
                  <a:pt x="3655" y="6274"/>
                </a:cubicBezTo>
                <a:lnTo>
                  <a:pt x="3876" y="6022"/>
                </a:lnTo>
                <a:lnTo>
                  <a:pt x="4632" y="6778"/>
                </a:lnTo>
                <a:cubicBezTo>
                  <a:pt x="4726" y="6873"/>
                  <a:pt x="4789" y="6904"/>
                  <a:pt x="4884" y="6904"/>
                </a:cubicBezTo>
                <a:cubicBezTo>
                  <a:pt x="4947" y="6904"/>
                  <a:pt x="5073" y="6873"/>
                  <a:pt x="5104" y="6778"/>
                </a:cubicBezTo>
                <a:cubicBezTo>
                  <a:pt x="5230" y="6652"/>
                  <a:pt x="5230" y="6432"/>
                  <a:pt x="5104" y="6306"/>
                </a:cubicBezTo>
                <a:lnTo>
                  <a:pt x="4348" y="5550"/>
                </a:lnTo>
                <a:lnTo>
                  <a:pt x="4821" y="5077"/>
                </a:lnTo>
                <a:lnTo>
                  <a:pt x="5577" y="5833"/>
                </a:lnTo>
                <a:cubicBezTo>
                  <a:pt x="5640" y="5928"/>
                  <a:pt x="5734" y="5959"/>
                  <a:pt x="5797" y="5959"/>
                </a:cubicBezTo>
                <a:cubicBezTo>
                  <a:pt x="5892" y="5959"/>
                  <a:pt x="6018" y="5928"/>
                  <a:pt x="6050" y="5833"/>
                </a:cubicBezTo>
                <a:cubicBezTo>
                  <a:pt x="6176" y="5707"/>
                  <a:pt x="6176" y="5487"/>
                  <a:pt x="6050" y="5361"/>
                </a:cubicBezTo>
                <a:lnTo>
                  <a:pt x="5293" y="4605"/>
                </a:lnTo>
                <a:lnTo>
                  <a:pt x="5766" y="4132"/>
                </a:lnTo>
                <a:close/>
                <a:moveTo>
                  <a:pt x="9769" y="1"/>
                </a:moveTo>
                <a:cubicBezTo>
                  <a:pt x="9726" y="1"/>
                  <a:pt x="9683" y="2"/>
                  <a:pt x="9641" y="5"/>
                </a:cubicBezTo>
                <a:cubicBezTo>
                  <a:pt x="9105" y="36"/>
                  <a:pt x="8601" y="288"/>
                  <a:pt x="8255" y="666"/>
                </a:cubicBezTo>
                <a:lnTo>
                  <a:pt x="3183" y="5802"/>
                </a:lnTo>
                <a:cubicBezTo>
                  <a:pt x="2741" y="6211"/>
                  <a:pt x="2426" y="6810"/>
                  <a:pt x="2363" y="7440"/>
                </a:cubicBezTo>
                <a:cubicBezTo>
                  <a:pt x="2269" y="7913"/>
                  <a:pt x="2080" y="8385"/>
                  <a:pt x="1733" y="8700"/>
                </a:cubicBezTo>
                <a:lnTo>
                  <a:pt x="379" y="10055"/>
                </a:lnTo>
                <a:cubicBezTo>
                  <a:pt x="1" y="10433"/>
                  <a:pt x="1" y="11095"/>
                  <a:pt x="379" y="11504"/>
                </a:cubicBezTo>
                <a:cubicBezTo>
                  <a:pt x="568" y="11693"/>
                  <a:pt x="851" y="11819"/>
                  <a:pt x="1135" y="11819"/>
                </a:cubicBezTo>
                <a:cubicBezTo>
                  <a:pt x="1418" y="11819"/>
                  <a:pt x="1670" y="11693"/>
                  <a:pt x="1891" y="11504"/>
                </a:cubicBezTo>
                <a:lnTo>
                  <a:pt x="3214" y="10149"/>
                </a:lnTo>
                <a:cubicBezTo>
                  <a:pt x="3561" y="9803"/>
                  <a:pt x="4002" y="9614"/>
                  <a:pt x="4474" y="9519"/>
                </a:cubicBezTo>
                <a:cubicBezTo>
                  <a:pt x="5104" y="9456"/>
                  <a:pt x="5703" y="9141"/>
                  <a:pt x="6144" y="8700"/>
                </a:cubicBezTo>
                <a:lnTo>
                  <a:pt x="11279" y="3502"/>
                </a:lnTo>
                <a:cubicBezTo>
                  <a:pt x="11657" y="3092"/>
                  <a:pt x="11878" y="2525"/>
                  <a:pt x="11846" y="1927"/>
                </a:cubicBezTo>
                <a:cubicBezTo>
                  <a:pt x="11815" y="1360"/>
                  <a:pt x="11531" y="792"/>
                  <a:pt x="11090" y="446"/>
                </a:cubicBezTo>
                <a:cubicBezTo>
                  <a:pt x="10715" y="157"/>
                  <a:pt x="10234" y="1"/>
                  <a:pt x="976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05" name="Google Shape;14005;p65"/>
          <p:cNvGrpSpPr/>
          <p:nvPr/>
        </p:nvGrpSpPr>
        <p:grpSpPr>
          <a:xfrm>
            <a:off x="7100357" y="2891881"/>
            <a:ext cx="354136" cy="353180"/>
            <a:chOff x="-23599325" y="1971025"/>
            <a:chExt cx="296175" cy="295375"/>
          </a:xfrm>
        </p:grpSpPr>
        <p:sp>
          <p:nvSpPr>
            <p:cNvPr id="14006" name="Google Shape;14006;p65"/>
            <p:cNvSpPr/>
            <p:nvPr/>
          </p:nvSpPr>
          <p:spPr>
            <a:xfrm>
              <a:off x="-23599325" y="1971025"/>
              <a:ext cx="296175" cy="295375"/>
            </a:xfrm>
            <a:custGeom>
              <a:avLst/>
              <a:gdLst/>
              <a:ahLst/>
              <a:cxnLst/>
              <a:rect l="l" t="t" r="r" b="b"/>
              <a:pathLst>
                <a:path w="11847" h="11815" extrusionOk="0">
                  <a:moveTo>
                    <a:pt x="7656" y="662"/>
                  </a:moveTo>
                  <a:lnTo>
                    <a:pt x="7656" y="4190"/>
                  </a:lnTo>
                  <a:lnTo>
                    <a:pt x="4159" y="4190"/>
                  </a:lnTo>
                  <a:lnTo>
                    <a:pt x="4159" y="662"/>
                  </a:lnTo>
                  <a:close/>
                  <a:moveTo>
                    <a:pt x="5577" y="4884"/>
                  </a:moveTo>
                  <a:lnTo>
                    <a:pt x="5577" y="5577"/>
                  </a:lnTo>
                  <a:lnTo>
                    <a:pt x="4222" y="5577"/>
                  </a:lnTo>
                  <a:lnTo>
                    <a:pt x="4222" y="4884"/>
                  </a:lnTo>
                  <a:close/>
                  <a:moveTo>
                    <a:pt x="7625" y="4884"/>
                  </a:moveTo>
                  <a:lnTo>
                    <a:pt x="7625" y="5608"/>
                  </a:lnTo>
                  <a:lnTo>
                    <a:pt x="6270" y="5608"/>
                  </a:lnTo>
                  <a:lnTo>
                    <a:pt x="6270" y="4884"/>
                  </a:lnTo>
                  <a:close/>
                  <a:moveTo>
                    <a:pt x="2111" y="5577"/>
                  </a:moveTo>
                  <a:lnTo>
                    <a:pt x="2111" y="6301"/>
                  </a:lnTo>
                  <a:lnTo>
                    <a:pt x="693" y="6301"/>
                  </a:lnTo>
                  <a:lnTo>
                    <a:pt x="693" y="5923"/>
                  </a:lnTo>
                  <a:cubicBezTo>
                    <a:pt x="693" y="5766"/>
                    <a:pt x="851" y="5577"/>
                    <a:pt x="1072" y="5577"/>
                  </a:cubicBezTo>
                  <a:close/>
                  <a:moveTo>
                    <a:pt x="10775" y="5577"/>
                  </a:moveTo>
                  <a:cubicBezTo>
                    <a:pt x="10996" y="5577"/>
                    <a:pt x="11153" y="5766"/>
                    <a:pt x="11153" y="5955"/>
                  </a:cubicBezTo>
                  <a:lnTo>
                    <a:pt x="11153" y="6301"/>
                  </a:lnTo>
                  <a:lnTo>
                    <a:pt x="9735" y="6301"/>
                  </a:lnTo>
                  <a:lnTo>
                    <a:pt x="9735" y="5577"/>
                  </a:lnTo>
                  <a:close/>
                  <a:moveTo>
                    <a:pt x="5545" y="6270"/>
                  </a:moveTo>
                  <a:lnTo>
                    <a:pt x="5545" y="6963"/>
                  </a:lnTo>
                  <a:lnTo>
                    <a:pt x="4159" y="6963"/>
                  </a:lnTo>
                  <a:lnTo>
                    <a:pt x="4159" y="6270"/>
                  </a:lnTo>
                  <a:close/>
                  <a:moveTo>
                    <a:pt x="7625" y="6270"/>
                  </a:moveTo>
                  <a:lnTo>
                    <a:pt x="7625" y="6963"/>
                  </a:lnTo>
                  <a:lnTo>
                    <a:pt x="6270" y="6963"/>
                  </a:lnTo>
                  <a:lnTo>
                    <a:pt x="6270" y="6270"/>
                  </a:lnTo>
                  <a:close/>
                  <a:moveTo>
                    <a:pt x="2111" y="6931"/>
                  </a:moveTo>
                  <a:lnTo>
                    <a:pt x="2111" y="7656"/>
                  </a:lnTo>
                  <a:lnTo>
                    <a:pt x="693" y="7656"/>
                  </a:lnTo>
                  <a:lnTo>
                    <a:pt x="693" y="6931"/>
                  </a:lnTo>
                  <a:close/>
                  <a:moveTo>
                    <a:pt x="11153" y="6963"/>
                  </a:moveTo>
                  <a:lnTo>
                    <a:pt x="11153" y="7688"/>
                  </a:lnTo>
                  <a:lnTo>
                    <a:pt x="9735" y="7688"/>
                  </a:lnTo>
                  <a:lnTo>
                    <a:pt x="9735" y="6963"/>
                  </a:lnTo>
                  <a:close/>
                  <a:moveTo>
                    <a:pt x="5545" y="7625"/>
                  </a:moveTo>
                  <a:lnTo>
                    <a:pt x="5545" y="8349"/>
                  </a:lnTo>
                  <a:lnTo>
                    <a:pt x="4159" y="8349"/>
                  </a:lnTo>
                  <a:lnTo>
                    <a:pt x="4159" y="7625"/>
                  </a:lnTo>
                  <a:close/>
                  <a:moveTo>
                    <a:pt x="7625" y="7656"/>
                  </a:moveTo>
                  <a:lnTo>
                    <a:pt x="7625" y="8349"/>
                  </a:lnTo>
                  <a:lnTo>
                    <a:pt x="6270" y="8349"/>
                  </a:lnTo>
                  <a:lnTo>
                    <a:pt x="6270" y="7656"/>
                  </a:lnTo>
                  <a:close/>
                  <a:moveTo>
                    <a:pt x="2111" y="8349"/>
                  </a:moveTo>
                  <a:lnTo>
                    <a:pt x="2111" y="9074"/>
                  </a:lnTo>
                  <a:lnTo>
                    <a:pt x="693" y="9074"/>
                  </a:lnTo>
                  <a:lnTo>
                    <a:pt x="693" y="8349"/>
                  </a:lnTo>
                  <a:close/>
                  <a:moveTo>
                    <a:pt x="11153" y="8349"/>
                  </a:moveTo>
                  <a:lnTo>
                    <a:pt x="11153" y="9074"/>
                  </a:lnTo>
                  <a:lnTo>
                    <a:pt x="9735" y="9074"/>
                  </a:lnTo>
                  <a:lnTo>
                    <a:pt x="9735" y="8349"/>
                  </a:lnTo>
                  <a:close/>
                  <a:moveTo>
                    <a:pt x="2111" y="9735"/>
                  </a:moveTo>
                  <a:lnTo>
                    <a:pt x="2111" y="11090"/>
                  </a:lnTo>
                  <a:lnTo>
                    <a:pt x="693" y="11090"/>
                  </a:lnTo>
                  <a:lnTo>
                    <a:pt x="693" y="9735"/>
                  </a:lnTo>
                  <a:close/>
                  <a:moveTo>
                    <a:pt x="8759" y="2048"/>
                  </a:moveTo>
                  <a:cubicBezTo>
                    <a:pt x="8948" y="2048"/>
                    <a:pt x="9105" y="2206"/>
                    <a:pt x="9105" y="2395"/>
                  </a:cubicBezTo>
                  <a:lnTo>
                    <a:pt x="9105" y="11090"/>
                  </a:lnTo>
                  <a:lnTo>
                    <a:pt x="7719" y="11090"/>
                  </a:lnTo>
                  <a:lnTo>
                    <a:pt x="7719" y="10082"/>
                  </a:lnTo>
                  <a:cubicBezTo>
                    <a:pt x="7719" y="9893"/>
                    <a:pt x="7562" y="9735"/>
                    <a:pt x="7373" y="9735"/>
                  </a:cubicBezTo>
                  <a:lnTo>
                    <a:pt x="4600" y="9735"/>
                  </a:lnTo>
                  <a:cubicBezTo>
                    <a:pt x="4411" y="9735"/>
                    <a:pt x="4254" y="9893"/>
                    <a:pt x="4254" y="10082"/>
                  </a:cubicBezTo>
                  <a:lnTo>
                    <a:pt x="4254" y="11090"/>
                  </a:lnTo>
                  <a:lnTo>
                    <a:pt x="2867" y="11090"/>
                  </a:lnTo>
                  <a:lnTo>
                    <a:pt x="2867" y="2395"/>
                  </a:lnTo>
                  <a:lnTo>
                    <a:pt x="2804" y="2395"/>
                  </a:lnTo>
                  <a:cubicBezTo>
                    <a:pt x="2804" y="2206"/>
                    <a:pt x="2962" y="2048"/>
                    <a:pt x="3151" y="2048"/>
                  </a:cubicBezTo>
                  <a:lnTo>
                    <a:pt x="3497" y="2048"/>
                  </a:lnTo>
                  <a:lnTo>
                    <a:pt x="3497" y="8696"/>
                  </a:lnTo>
                  <a:cubicBezTo>
                    <a:pt x="3497" y="8916"/>
                    <a:pt x="3655" y="9074"/>
                    <a:pt x="3875" y="9074"/>
                  </a:cubicBezTo>
                  <a:lnTo>
                    <a:pt x="8034" y="9074"/>
                  </a:lnTo>
                  <a:cubicBezTo>
                    <a:pt x="8223" y="9074"/>
                    <a:pt x="8381" y="8916"/>
                    <a:pt x="8381" y="8696"/>
                  </a:cubicBezTo>
                  <a:lnTo>
                    <a:pt x="8381" y="2048"/>
                  </a:lnTo>
                  <a:close/>
                  <a:moveTo>
                    <a:pt x="6963" y="10428"/>
                  </a:moveTo>
                  <a:lnTo>
                    <a:pt x="6963" y="11153"/>
                  </a:lnTo>
                  <a:lnTo>
                    <a:pt x="4884" y="11153"/>
                  </a:lnTo>
                  <a:lnTo>
                    <a:pt x="4884" y="10428"/>
                  </a:lnTo>
                  <a:close/>
                  <a:moveTo>
                    <a:pt x="11153" y="9767"/>
                  </a:moveTo>
                  <a:lnTo>
                    <a:pt x="11153" y="11153"/>
                  </a:lnTo>
                  <a:lnTo>
                    <a:pt x="9735" y="11153"/>
                  </a:lnTo>
                  <a:lnTo>
                    <a:pt x="9735" y="9767"/>
                  </a:lnTo>
                  <a:close/>
                  <a:moveTo>
                    <a:pt x="3812" y="0"/>
                  </a:moveTo>
                  <a:cubicBezTo>
                    <a:pt x="3623" y="0"/>
                    <a:pt x="3466" y="158"/>
                    <a:pt x="3466" y="347"/>
                  </a:cubicBezTo>
                  <a:lnTo>
                    <a:pt x="3466" y="1387"/>
                  </a:lnTo>
                  <a:lnTo>
                    <a:pt x="3119" y="1387"/>
                  </a:lnTo>
                  <a:cubicBezTo>
                    <a:pt x="2521" y="1387"/>
                    <a:pt x="2080" y="1859"/>
                    <a:pt x="2080" y="2395"/>
                  </a:cubicBezTo>
                  <a:lnTo>
                    <a:pt x="2080" y="4884"/>
                  </a:lnTo>
                  <a:lnTo>
                    <a:pt x="1009" y="4884"/>
                  </a:lnTo>
                  <a:cubicBezTo>
                    <a:pt x="441" y="4884"/>
                    <a:pt x="0" y="5356"/>
                    <a:pt x="0" y="5923"/>
                  </a:cubicBezTo>
                  <a:lnTo>
                    <a:pt x="0" y="11468"/>
                  </a:lnTo>
                  <a:cubicBezTo>
                    <a:pt x="0" y="11657"/>
                    <a:pt x="158" y="11815"/>
                    <a:pt x="347" y="11815"/>
                  </a:cubicBezTo>
                  <a:lnTo>
                    <a:pt x="11468" y="11815"/>
                  </a:lnTo>
                  <a:cubicBezTo>
                    <a:pt x="11657" y="11815"/>
                    <a:pt x="11815" y="11657"/>
                    <a:pt x="11815" y="11468"/>
                  </a:cubicBezTo>
                  <a:lnTo>
                    <a:pt x="11815" y="5923"/>
                  </a:lnTo>
                  <a:cubicBezTo>
                    <a:pt x="11846" y="5356"/>
                    <a:pt x="11374" y="4884"/>
                    <a:pt x="10775" y="4884"/>
                  </a:cubicBezTo>
                  <a:lnTo>
                    <a:pt x="9735" y="4884"/>
                  </a:lnTo>
                  <a:lnTo>
                    <a:pt x="9735" y="2395"/>
                  </a:lnTo>
                  <a:cubicBezTo>
                    <a:pt x="9735" y="1828"/>
                    <a:pt x="9263" y="1387"/>
                    <a:pt x="8696" y="1387"/>
                  </a:cubicBezTo>
                  <a:lnTo>
                    <a:pt x="8349" y="1387"/>
                  </a:lnTo>
                  <a:lnTo>
                    <a:pt x="8349" y="347"/>
                  </a:lnTo>
                  <a:cubicBezTo>
                    <a:pt x="8349" y="158"/>
                    <a:pt x="8192" y="0"/>
                    <a:pt x="80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7" name="Google Shape;14007;p65"/>
            <p:cNvSpPr/>
            <p:nvPr/>
          </p:nvSpPr>
          <p:spPr>
            <a:xfrm>
              <a:off x="-23477250" y="2004100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1"/>
                  </a:moveTo>
                  <a:cubicBezTo>
                    <a:pt x="851" y="1"/>
                    <a:pt x="694" y="158"/>
                    <a:pt x="694" y="379"/>
                  </a:cubicBezTo>
                  <a:lnTo>
                    <a:pt x="694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92"/>
                    <a:pt x="158" y="1450"/>
                    <a:pt x="347" y="1450"/>
                  </a:cubicBezTo>
                  <a:lnTo>
                    <a:pt x="694" y="1450"/>
                  </a:lnTo>
                  <a:lnTo>
                    <a:pt x="694" y="1796"/>
                  </a:lnTo>
                  <a:cubicBezTo>
                    <a:pt x="694" y="1985"/>
                    <a:pt x="851" y="2143"/>
                    <a:pt x="1072" y="2143"/>
                  </a:cubicBezTo>
                  <a:cubicBezTo>
                    <a:pt x="1261" y="2143"/>
                    <a:pt x="1418" y="1985"/>
                    <a:pt x="1418" y="1796"/>
                  </a:cubicBezTo>
                  <a:lnTo>
                    <a:pt x="1418" y="1450"/>
                  </a:lnTo>
                  <a:lnTo>
                    <a:pt x="1765" y="1450"/>
                  </a:lnTo>
                  <a:cubicBezTo>
                    <a:pt x="1985" y="1450"/>
                    <a:pt x="2143" y="1292"/>
                    <a:pt x="2143" y="1072"/>
                  </a:cubicBezTo>
                  <a:cubicBezTo>
                    <a:pt x="2143" y="883"/>
                    <a:pt x="1985" y="725"/>
                    <a:pt x="1765" y="725"/>
                  </a:cubicBezTo>
                  <a:lnTo>
                    <a:pt x="1418" y="725"/>
                  </a:lnTo>
                  <a:lnTo>
                    <a:pt x="1418" y="379"/>
                  </a:ln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08" name="Google Shape;14008;p65"/>
          <p:cNvSpPr/>
          <p:nvPr/>
        </p:nvSpPr>
        <p:spPr>
          <a:xfrm>
            <a:off x="7101239" y="3338237"/>
            <a:ext cx="353180" cy="355063"/>
          </a:xfrm>
          <a:custGeom>
            <a:avLst/>
            <a:gdLst/>
            <a:ahLst/>
            <a:cxnLst/>
            <a:rect l="l" t="t" r="r" b="b"/>
            <a:pathLst>
              <a:path w="11815" h="11878" extrusionOk="0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9" name="Google Shape;14009;p65"/>
          <p:cNvSpPr/>
          <p:nvPr/>
        </p:nvSpPr>
        <p:spPr>
          <a:xfrm>
            <a:off x="7098877" y="3791209"/>
            <a:ext cx="357903" cy="331538"/>
          </a:xfrm>
          <a:custGeom>
            <a:avLst/>
            <a:gdLst/>
            <a:ahLst/>
            <a:cxnLst/>
            <a:rect l="l" t="t" r="r" b="b"/>
            <a:pathLst>
              <a:path w="11973" h="11091" extrusionOk="0">
                <a:moveTo>
                  <a:pt x="2143" y="694"/>
                </a:moveTo>
                <a:cubicBezTo>
                  <a:pt x="2206" y="694"/>
                  <a:pt x="2332" y="726"/>
                  <a:pt x="2363" y="820"/>
                </a:cubicBezTo>
                <a:cubicBezTo>
                  <a:pt x="2489" y="915"/>
                  <a:pt x="2489" y="1167"/>
                  <a:pt x="2363" y="1293"/>
                </a:cubicBezTo>
                <a:lnTo>
                  <a:pt x="1387" y="2269"/>
                </a:lnTo>
                <a:cubicBezTo>
                  <a:pt x="1324" y="2332"/>
                  <a:pt x="1229" y="2395"/>
                  <a:pt x="1135" y="2395"/>
                </a:cubicBezTo>
                <a:cubicBezTo>
                  <a:pt x="1072" y="2395"/>
                  <a:pt x="977" y="2332"/>
                  <a:pt x="914" y="2269"/>
                </a:cubicBezTo>
                <a:cubicBezTo>
                  <a:pt x="788" y="2143"/>
                  <a:pt x="788" y="1923"/>
                  <a:pt x="914" y="1797"/>
                </a:cubicBezTo>
                <a:lnTo>
                  <a:pt x="1891" y="820"/>
                </a:lnTo>
                <a:cubicBezTo>
                  <a:pt x="1985" y="726"/>
                  <a:pt x="2048" y="694"/>
                  <a:pt x="2143" y="694"/>
                </a:cubicBezTo>
                <a:close/>
                <a:moveTo>
                  <a:pt x="2647" y="2017"/>
                </a:moveTo>
                <a:lnTo>
                  <a:pt x="5325" y="4191"/>
                </a:lnTo>
                <a:lnTo>
                  <a:pt x="3151" y="4191"/>
                </a:lnTo>
                <a:lnTo>
                  <a:pt x="2111" y="2584"/>
                </a:lnTo>
                <a:lnTo>
                  <a:pt x="2647" y="2017"/>
                </a:lnTo>
                <a:close/>
                <a:moveTo>
                  <a:pt x="10555" y="2805"/>
                </a:moveTo>
                <a:lnTo>
                  <a:pt x="10555" y="2805"/>
                </a:lnTo>
                <a:cubicBezTo>
                  <a:pt x="10523" y="3277"/>
                  <a:pt x="10334" y="3750"/>
                  <a:pt x="10050" y="4191"/>
                </a:cubicBezTo>
                <a:lnTo>
                  <a:pt x="8318" y="4191"/>
                </a:lnTo>
                <a:cubicBezTo>
                  <a:pt x="8822" y="3403"/>
                  <a:pt x="9641" y="2931"/>
                  <a:pt x="10555" y="2805"/>
                </a:cubicBezTo>
                <a:close/>
                <a:moveTo>
                  <a:pt x="10964" y="4853"/>
                </a:moveTo>
                <a:cubicBezTo>
                  <a:pt x="11153" y="4853"/>
                  <a:pt x="11311" y="5010"/>
                  <a:pt x="11311" y="5231"/>
                </a:cubicBezTo>
                <a:cubicBezTo>
                  <a:pt x="11279" y="5294"/>
                  <a:pt x="11279" y="5388"/>
                  <a:pt x="11185" y="5420"/>
                </a:cubicBezTo>
                <a:cubicBezTo>
                  <a:pt x="11122" y="5483"/>
                  <a:pt x="11027" y="5577"/>
                  <a:pt x="10933" y="5577"/>
                </a:cubicBezTo>
                <a:lnTo>
                  <a:pt x="1198" y="5577"/>
                </a:lnTo>
                <a:cubicBezTo>
                  <a:pt x="1072" y="5577"/>
                  <a:pt x="1009" y="5546"/>
                  <a:pt x="914" y="5420"/>
                </a:cubicBezTo>
                <a:cubicBezTo>
                  <a:pt x="882" y="5325"/>
                  <a:pt x="851" y="5294"/>
                  <a:pt x="851" y="5231"/>
                </a:cubicBezTo>
                <a:cubicBezTo>
                  <a:pt x="851" y="5010"/>
                  <a:pt x="1009" y="4853"/>
                  <a:pt x="1198" y="4853"/>
                </a:cubicBezTo>
                <a:close/>
                <a:moveTo>
                  <a:pt x="10555" y="6239"/>
                </a:moveTo>
                <a:cubicBezTo>
                  <a:pt x="10428" y="7058"/>
                  <a:pt x="10082" y="8098"/>
                  <a:pt x="8759" y="9043"/>
                </a:cubicBezTo>
                <a:lnTo>
                  <a:pt x="3340" y="9043"/>
                </a:lnTo>
                <a:cubicBezTo>
                  <a:pt x="2363" y="8381"/>
                  <a:pt x="1765" y="7657"/>
                  <a:pt x="1576" y="6270"/>
                </a:cubicBezTo>
                <a:lnTo>
                  <a:pt x="9137" y="6270"/>
                </a:lnTo>
                <a:cubicBezTo>
                  <a:pt x="9074" y="6711"/>
                  <a:pt x="8822" y="7216"/>
                  <a:pt x="8192" y="7751"/>
                </a:cubicBezTo>
                <a:cubicBezTo>
                  <a:pt x="8034" y="7846"/>
                  <a:pt x="8034" y="8098"/>
                  <a:pt x="8160" y="8224"/>
                </a:cubicBezTo>
                <a:cubicBezTo>
                  <a:pt x="8223" y="8287"/>
                  <a:pt x="8318" y="8318"/>
                  <a:pt x="8444" y="8318"/>
                </a:cubicBezTo>
                <a:cubicBezTo>
                  <a:pt x="8507" y="8318"/>
                  <a:pt x="8601" y="8287"/>
                  <a:pt x="8633" y="8255"/>
                </a:cubicBezTo>
                <a:cubicBezTo>
                  <a:pt x="9483" y="7531"/>
                  <a:pt x="9767" y="6838"/>
                  <a:pt x="9861" y="6239"/>
                </a:cubicBezTo>
                <a:close/>
                <a:moveTo>
                  <a:pt x="8475" y="9704"/>
                </a:moveTo>
                <a:lnTo>
                  <a:pt x="8475" y="10051"/>
                </a:lnTo>
                <a:cubicBezTo>
                  <a:pt x="8507" y="10272"/>
                  <a:pt x="8349" y="10429"/>
                  <a:pt x="8160" y="10429"/>
                </a:cubicBezTo>
                <a:lnTo>
                  <a:pt x="3938" y="10429"/>
                </a:lnTo>
                <a:cubicBezTo>
                  <a:pt x="3749" y="10429"/>
                  <a:pt x="3592" y="10272"/>
                  <a:pt x="3592" y="10051"/>
                </a:cubicBezTo>
                <a:lnTo>
                  <a:pt x="3592" y="9704"/>
                </a:lnTo>
                <a:close/>
                <a:moveTo>
                  <a:pt x="2143" y="1"/>
                </a:moveTo>
                <a:cubicBezTo>
                  <a:pt x="1859" y="1"/>
                  <a:pt x="1576" y="127"/>
                  <a:pt x="1387" y="348"/>
                </a:cubicBezTo>
                <a:lnTo>
                  <a:pt x="410" y="1324"/>
                </a:lnTo>
                <a:cubicBezTo>
                  <a:pt x="0" y="1702"/>
                  <a:pt x="0" y="2364"/>
                  <a:pt x="410" y="2773"/>
                </a:cubicBezTo>
                <a:cubicBezTo>
                  <a:pt x="599" y="2962"/>
                  <a:pt x="882" y="3088"/>
                  <a:pt x="1135" y="3088"/>
                </a:cubicBezTo>
                <a:cubicBezTo>
                  <a:pt x="1261" y="3088"/>
                  <a:pt x="1418" y="3057"/>
                  <a:pt x="1544" y="3025"/>
                </a:cubicBezTo>
                <a:lnTo>
                  <a:pt x="2332" y="4191"/>
                </a:lnTo>
                <a:lnTo>
                  <a:pt x="1198" y="4191"/>
                </a:lnTo>
                <a:cubicBezTo>
                  <a:pt x="599" y="4191"/>
                  <a:pt x="158" y="4664"/>
                  <a:pt x="158" y="5231"/>
                </a:cubicBezTo>
                <a:cubicBezTo>
                  <a:pt x="158" y="5451"/>
                  <a:pt x="252" y="5640"/>
                  <a:pt x="347" y="5861"/>
                </a:cubicBezTo>
                <a:cubicBezTo>
                  <a:pt x="473" y="6050"/>
                  <a:pt x="662" y="6176"/>
                  <a:pt x="914" y="6207"/>
                </a:cubicBezTo>
                <a:cubicBezTo>
                  <a:pt x="977" y="6995"/>
                  <a:pt x="1229" y="7625"/>
                  <a:pt x="1544" y="8161"/>
                </a:cubicBezTo>
                <a:cubicBezTo>
                  <a:pt x="1859" y="8696"/>
                  <a:pt x="2300" y="9106"/>
                  <a:pt x="2930" y="9547"/>
                </a:cubicBezTo>
                <a:lnTo>
                  <a:pt x="2930" y="10051"/>
                </a:lnTo>
                <a:cubicBezTo>
                  <a:pt x="2930" y="10650"/>
                  <a:pt x="3403" y="11091"/>
                  <a:pt x="3938" y="11091"/>
                </a:cubicBezTo>
                <a:lnTo>
                  <a:pt x="8160" y="11091"/>
                </a:lnTo>
                <a:cubicBezTo>
                  <a:pt x="8759" y="11091"/>
                  <a:pt x="9168" y="10618"/>
                  <a:pt x="9168" y="10051"/>
                </a:cubicBezTo>
                <a:lnTo>
                  <a:pt x="9168" y="9547"/>
                </a:lnTo>
                <a:cubicBezTo>
                  <a:pt x="10428" y="8696"/>
                  <a:pt x="11122" y="7594"/>
                  <a:pt x="11216" y="6207"/>
                </a:cubicBezTo>
                <a:cubicBezTo>
                  <a:pt x="11437" y="6113"/>
                  <a:pt x="11626" y="6018"/>
                  <a:pt x="11752" y="5861"/>
                </a:cubicBezTo>
                <a:cubicBezTo>
                  <a:pt x="11846" y="5640"/>
                  <a:pt x="11941" y="5451"/>
                  <a:pt x="11941" y="5231"/>
                </a:cubicBezTo>
                <a:cubicBezTo>
                  <a:pt x="11972" y="4632"/>
                  <a:pt x="11500" y="4191"/>
                  <a:pt x="10901" y="4191"/>
                </a:cubicBezTo>
                <a:lnTo>
                  <a:pt x="10838" y="4191"/>
                </a:lnTo>
                <a:cubicBezTo>
                  <a:pt x="11122" y="3656"/>
                  <a:pt x="11279" y="3057"/>
                  <a:pt x="11279" y="2458"/>
                </a:cubicBezTo>
                <a:cubicBezTo>
                  <a:pt x="11279" y="2269"/>
                  <a:pt x="11122" y="2112"/>
                  <a:pt x="10901" y="2112"/>
                </a:cubicBezTo>
                <a:cubicBezTo>
                  <a:pt x="9452" y="2112"/>
                  <a:pt x="8160" y="2931"/>
                  <a:pt x="7530" y="4191"/>
                </a:cubicBezTo>
                <a:lnTo>
                  <a:pt x="6427" y="4191"/>
                </a:lnTo>
                <a:lnTo>
                  <a:pt x="3088" y="1482"/>
                </a:lnTo>
                <a:cubicBezTo>
                  <a:pt x="3245" y="1072"/>
                  <a:pt x="3151" y="663"/>
                  <a:pt x="2867" y="348"/>
                </a:cubicBezTo>
                <a:cubicBezTo>
                  <a:pt x="2678" y="127"/>
                  <a:pt x="2395" y="1"/>
                  <a:pt x="214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0" name="Google Shape;14010;p65"/>
          <p:cNvSpPr/>
          <p:nvPr/>
        </p:nvSpPr>
        <p:spPr>
          <a:xfrm>
            <a:off x="6201949" y="4272972"/>
            <a:ext cx="356020" cy="354136"/>
          </a:xfrm>
          <a:custGeom>
            <a:avLst/>
            <a:gdLst/>
            <a:ahLst/>
            <a:cxnLst/>
            <a:rect l="l" t="t" r="r" b="b"/>
            <a:pathLst>
              <a:path w="11910" h="11847" extrusionOk="0">
                <a:moveTo>
                  <a:pt x="1104" y="693"/>
                </a:moveTo>
                <a:cubicBezTo>
                  <a:pt x="2521" y="693"/>
                  <a:pt x="3592" y="1702"/>
                  <a:pt x="3813" y="3371"/>
                </a:cubicBezTo>
                <a:lnTo>
                  <a:pt x="3939" y="4190"/>
                </a:lnTo>
                <a:lnTo>
                  <a:pt x="3781" y="4190"/>
                </a:lnTo>
                <a:cubicBezTo>
                  <a:pt x="3592" y="4190"/>
                  <a:pt x="3435" y="4190"/>
                  <a:pt x="3246" y="4222"/>
                </a:cubicBezTo>
                <a:lnTo>
                  <a:pt x="3151" y="3497"/>
                </a:lnTo>
                <a:cubicBezTo>
                  <a:pt x="2962" y="2143"/>
                  <a:pt x="2206" y="1418"/>
                  <a:pt x="1104" y="1418"/>
                </a:cubicBezTo>
                <a:cubicBezTo>
                  <a:pt x="915" y="1418"/>
                  <a:pt x="757" y="1260"/>
                  <a:pt x="757" y="1040"/>
                </a:cubicBezTo>
                <a:cubicBezTo>
                  <a:pt x="757" y="851"/>
                  <a:pt x="915" y="693"/>
                  <a:pt x="1104" y="693"/>
                </a:cubicBezTo>
                <a:close/>
                <a:moveTo>
                  <a:pt x="6617" y="3529"/>
                </a:moveTo>
                <a:cubicBezTo>
                  <a:pt x="7184" y="3529"/>
                  <a:pt x="7657" y="4001"/>
                  <a:pt x="7657" y="4568"/>
                </a:cubicBezTo>
                <a:lnTo>
                  <a:pt x="7657" y="5577"/>
                </a:lnTo>
                <a:lnTo>
                  <a:pt x="6774" y="5577"/>
                </a:lnTo>
                <a:lnTo>
                  <a:pt x="6554" y="5356"/>
                </a:lnTo>
                <a:lnTo>
                  <a:pt x="6522" y="5293"/>
                </a:lnTo>
                <a:cubicBezTo>
                  <a:pt x="6050" y="4820"/>
                  <a:pt x="5388" y="4474"/>
                  <a:pt x="4695" y="4316"/>
                </a:cubicBezTo>
                <a:lnTo>
                  <a:pt x="4569" y="3529"/>
                </a:lnTo>
                <a:close/>
                <a:moveTo>
                  <a:pt x="3466" y="4915"/>
                </a:moveTo>
                <a:lnTo>
                  <a:pt x="3466" y="5608"/>
                </a:lnTo>
                <a:cubicBezTo>
                  <a:pt x="3088" y="5671"/>
                  <a:pt x="2679" y="5860"/>
                  <a:pt x="2364" y="6081"/>
                </a:cubicBezTo>
                <a:lnTo>
                  <a:pt x="1860" y="5577"/>
                </a:lnTo>
                <a:cubicBezTo>
                  <a:pt x="2332" y="5230"/>
                  <a:pt x="2868" y="4978"/>
                  <a:pt x="3466" y="4915"/>
                </a:cubicBezTo>
                <a:close/>
                <a:moveTo>
                  <a:pt x="4191" y="4915"/>
                </a:moveTo>
                <a:cubicBezTo>
                  <a:pt x="4790" y="4978"/>
                  <a:pt x="5325" y="5230"/>
                  <a:pt x="5798" y="5577"/>
                </a:cubicBezTo>
                <a:lnTo>
                  <a:pt x="5294" y="6081"/>
                </a:lnTo>
                <a:cubicBezTo>
                  <a:pt x="4979" y="5860"/>
                  <a:pt x="4569" y="5703"/>
                  <a:pt x="4191" y="5608"/>
                </a:cubicBezTo>
                <a:lnTo>
                  <a:pt x="4191" y="4915"/>
                </a:lnTo>
                <a:close/>
                <a:moveTo>
                  <a:pt x="6270" y="6049"/>
                </a:moveTo>
                <a:cubicBezTo>
                  <a:pt x="6617" y="6522"/>
                  <a:pt x="6869" y="7057"/>
                  <a:pt x="6932" y="7656"/>
                </a:cubicBezTo>
                <a:lnTo>
                  <a:pt x="6239" y="7656"/>
                </a:lnTo>
                <a:cubicBezTo>
                  <a:pt x="6176" y="7278"/>
                  <a:pt x="5987" y="6868"/>
                  <a:pt x="5766" y="6553"/>
                </a:cubicBezTo>
                <a:lnTo>
                  <a:pt x="6270" y="6049"/>
                </a:lnTo>
                <a:close/>
                <a:moveTo>
                  <a:pt x="1387" y="6081"/>
                </a:moveTo>
                <a:lnTo>
                  <a:pt x="1891" y="6616"/>
                </a:lnTo>
                <a:cubicBezTo>
                  <a:pt x="1671" y="6931"/>
                  <a:pt x="1513" y="7309"/>
                  <a:pt x="1419" y="7719"/>
                </a:cubicBezTo>
                <a:lnTo>
                  <a:pt x="725" y="7719"/>
                </a:lnTo>
                <a:cubicBezTo>
                  <a:pt x="788" y="7057"/>
                  <a:pt x="1041" y="6522"/>
                  <a:pt x="1387" y="6081"/>
                </a:cubicBezTo>
                <a:close/>
                <a:moveTo>
                  <a:pt x="8792" y="6327"/>
                </a:moveTo>
                <a:cubicBezTo>
                  <a:pt x="9316" y="6327"/>
                  <a:pt x="9736" y="6806"/>
                  <a:pt x="9736" y="7341"/>
                </a:cubicBezTo>
                <a:lnTo>
                  <a:pt x="9736" y="7719"/>
                </a:lnTo>
                <a:lnTo>
                  <a:pt x="7657" y="7719"/>
                </a:lnTo>
                <a:cubicBezTo>
                  <a:pt x="7594" y="7183"/>
                  <a:pt x="7436" y="6774"/>
                  <a:pt x="7247" y="6333"/>
                </a:cubicBezTo>
                <a:lnTo>
                  <a:pt x="8696" y="6333"/>
                </a:lnTo>
                <a:cubicBezTo>
                  <a:pt x="8729" y="6329"/>
                  <a:pt x="8761" y="6327"/>
                  <a:pt x="8792" y="6327"/>
                </a:cubicBezTo>
                <a:close/>
                <a:moveTo>
                  <a:pt x="3813" y="6270"/>
                </a:moveTo>
                <a:cubicBezTo>
                  <a:pt x="4790" y="6270"/>
                  <a:pt x="5577" y="7057"/>
                  <a:pt x="5577" y="8034"/>
                </a:cubicBezTo>
                <a:cubicBezTo>
                  <a:pt x="5577" y="8979"/>
                  <a:pt x="4790" y="9767"/>
                  <a:pt x="3813" y="9767"/>
                </a:cubicBezTo>
                <a:cubicBezTo>
                  <a:pt x="2868" y="9767"/>
                  <a:pt x="2080" y="8979"/>
                  <a:pt x="2080" y="8034"/>
                </a:cubicBezTo>
                <a:cubicBezTo>
                  <a:pt x="2080" y="7057"/>
                  <a:pt x="2868" y="6270"/>
                  <a:pt x="3813" y="6270"/>
                </a:cubicBezTo>
                <a:close/>
                <a:moveTo>
                  <a:pt x="1419" y="8381"/>
                </a:moveTo>
                <a:cubicBezTo>
                  <a:pt x="1450" y="8759"/>
                  <a:pt x="1671" y="9168"/>
                  <a:pt x="1891" y="9483"/>
                </a:cubicBezTo>
                <a:lnTo>
                  <a:pt x="1387" y="9987"/>
                </a:lnTo>
                <a:cubicBezTo>
                  <a:pt x="1041" y="9515"/>
                  <a:pt x="788" y="8979"/>
                  <a:pt x="725" y="8381"/>
                </a:cubicBezTo>
                <a:close/>
                <a:moveTo>
                  <a:pt x="6932" y="8381"/>
                </a:moveTo>
                <a:cubicBezTo>
                  <a:pt x="6869" y="8979"/>
                  <a:pt x="6617" y="9515"/>
                  <a:pt x="6270" y="9987"/>
                </a:cubicBezTo>
                <a:lnTo>
                  <a:pt x="5766" y="9483"/>
                </a:lnTo>
                <a:cubicBezTo>
                  <a:pt x="5987" y="9168"/>
                  <a:pt x="6144" y="8759"/>
                  <a:pt x="6239" y="8381"/>
                </a:cubicBezTo>
                <a:close/>
                <a:moveTo>
                  <a:pt x="5294" y="9956"/>
                </a:moveTo>
                <a:lnTo>
                  <a:pt x="5798" y="10460"/>
                </a:lnTo>
                <a:cubicBezTo>
                  <a:pt x="5357" y="10806"/>
                  <a:pt x="4821" y="11058"/>
                  <a:pt x="4191" y="11121"/>
                </a:cubicBezTo>
                <a:lnTo>
                  <a:pt x="4191" y="10428"/>
                </a:lnTo>
                <a:cubicBezTo>
                  <a:pt x="4569" y="10397"/>
                  <a:pt x="4979" y="10176"/>
                  <a:pt x="5294" y="9956"/>
                </a:cubicBezTo>
                <a:close/>
                <a:moveTo>
                  <a:pt x="2364" y="9987"/>
                </a:moveTo>
                <a:cubicBezTo>
                  <a:pt x="2679" y="10208"/>
                  <a:pt x="3088" y="10397"/>
                  <a:pt x="3466" y="10460"/>
                </a:cubicBezTo>
                <a:lnTo>
                  <a:pt x="3466" y="11184"/>
                </a:lnTo>
                <a:cubicBezTo>
                  <a:pt x="2868" y="11090"/>
                  <a:pt x="2332" y="10838"/>
                  <a:pt x="1860" y="10491"/>
                </a:cubicBezTo>
                <a:lnTo>
                  <a:pt x="2364" y="9987"/>
                </a:lnTo>
                <a:close/>
                <a:moveTo>
                  <a:pt x="9389" y="10460"/>
                </a:moveTo>
                <a:cubicBezTo>
                  <a:pt x="9578" y="10460"/>
                  <a:pt x="9736" y="10617"/>
                  <a:pt x="9736" y="10806"/>
                </a:cubicBezTo>
                <a:cubicBezTo>
                  <a:pt x="9736" y="10995"/>
                  <a:pt x="9578" y="11184"/>
                  <a:pt x="9389" y="11184"/>
                </a:cubicBezTo>
                <a:cubicBezTo>
                  <a:pt x="9169" y="11184"/>
                  <a:pt x="9011" y="10995"/>
                  <a:pt x="9011" y="10806"/>
                </a:cubicBezTo>
                <a:cubicBezTo>
                  <a:pt x="9011" y="10617"/>
                  <a:pt x="9169" y="10460"/>
                  <a:pt x="9389" y="10460"/>
                </a:cubicBezTo>
                <a:close/>
                <a:moveTo>
                  <a:pt x="1104" y="0"/>
                </a:moveTo>
                <a:cubicBezTo>
                  <a:pt x="505" y="0"/>
                  <a:pt x="95" y="473"/>
                  <a:pt x="95" y="1008"/>
                </a:cubicBezTo>
                <a:cubicBezTo>
                  <a:pt x="95" y="1544"/>
                  <a:pt x="568" y="2048"/>
                  <a:pt x="1104" y="2048"/>
                </a:cubicBezTo>
                <a:cubicBezTo>
                  <a:pt x="2049" y="2048"/>
                  <a:pt x="2364" y="2867"/>
                  <a:pt x="2490" y="3529"/>
                </a:cubicBezTo>
                <a:lnTo>
                  <a:pt x="2616" y="4348"/>
                </a:lnTo>
                <a:cubicBezTo>
                  <a:pt x="2049" y="4537"/>
                  <a:pt x="1576" y="4852"/>
                  <a:pt x="1167" y="5262"/>
                </a:cubicBezTo>
                <a:lnTo>
                  <a:pt x="1104" y="5293"/>
                </a:lnTo>
                <a:cubicBezTo>
                  <a:pt x="442" y="5955"/>
                  <a:pt x="1" y="6900"/>
                  <a:pt x="1" y="7971"/>
                </a:cubicBezTo>
                <a:cubicBezTo>
                  <a:pt x="1" y="9011"/>
                  <a:pt x="442" y="9956"/>
                  <a:pt x="1104" y="10649"/>
                </a:cubicBezTo>
                <a:lnTo>
                  <a:pt x="1167" y="10680"/>
                </a:lnTo>
                <a:lnTo>
                  <a:pt x="1198" y="10743"/>
                </a:lnTo>
                <a:cubicBezTo>
                  <a:pt x="1860" y="11405"/>
                  <a:pt x="2805" y="11846"/>
                  <a:pt x="3876" y="11846"/>
                </a:cubicBezTo>
                <a:cubicBezTo>
                  <a:pt x="4884" y="11846"/>
                  <a:pt x="5829" y="11405"/>
                  <a:pt x="6554" y="10743"/>
                </a:cubicBezTo>
                <a:lnTo>
                  <a:pt x="6585" y="10680"/>
                </a:lnTo>
                <a:lnTo>
                  <a:pt x="6617" y="10649"/>
                </a:lnTo>
                <a:cubicBezTo>
                  <a:pt x="7216" y="10019"/>
                  <a:pt x="7625" y="9231"/>
                  <a:pt x="7688" y="8318"/>
                </a:cubicBezTo>
                <a:lnTo>
                  <a:pt x="9106" y="8318"/>
                </a:lnTo>
                <a:lnTo>
                  <a:pt x="9106" y="9798"/>
                </a:lnTo>
                <a:cubicBezTo>
                  <a:pt x="8728" y="9956"/>
                  <a:pt x="8381" y="10302"/>
                  <a:pt x="8381" y="10775"/>
                </a:cubicBezTo>
                <a:cubicBezTo>
                  <a:pt x="8381" y="11373"/>
                  <a:pt x="8854" y="11783"/>
                  <a:pt x="9421" y="11783"/>
                </a:cubicBezTo>
                <a:cubicBezTo>
                  <a:pt x="9862" y="11783"/>
                  <a:pt x="10240" y="11531"/>
                  <a:pt x="10398" y="11090"/>
                </a:cubicBezTo>
                <a:lnTo>
                  <a:pt x="11532" y="11090"/>
                </a:lnTo>
                <a:cubicBezTo>
                  <a:pt x="11752" y="11090"/>
                  <a:pt x="11910" y="10932"/>
                  <a:pt x="11910" y="10743"/>
                </a:cubicBezTo>
                <a:cubicBezTo>
                  <a:pt x="11910" y="10523"/>
                  <a:pt x="11689" y="10460"/>
                  <a:pt x="11500" y="10460"/>
                </a:cubicBezTo>
                <a:lnTo>
                  <a:pt x="10366" y="10460"/>
                </a:lnTo>
                <a:cubicBezTo>
                  <a:pt x="10240" y="10176"/>
                  <a:pt x="10019" y="9956"/>
                  <a:pt x="9736" y="9830"/>
                </a:cubicBezTo>
                <a:lnTo>
                  <a:pt x="9736" y="8381"/>
                </a:lnTo>
                <a:lnTo>
                  <a:pt x="10807" y="8381"/>
                </a:lnTo>
                <a:cubicBezTo>
                  <a:pt x="10996" y="8381"/>
                  <a:pt x="11154" y="8223"/>
                  <a:pt x="11154" y="8034"/>
                </a:cubicBezTo>
                <a:cubicBezTo>
                  <a:pt x="11154" y="7813"/>
                  <a:pt x="10996" y="7656"/>
                  <a:pt x="10807" y="7656"/>
                </a:cubicBezTo>
                <a:lnTo>
                  <a:pt x="10461" y="7656"/>
                </a:lnTo>
                <a:lnTo>
                  <a:pt x="10461" y="7309"/>
                </a:lnTo>
                <a:cubicBezTo>
                  <a:pt x="10461" y="6364"/>
                  <a:pt x="9673" y="5577"/>
                  <a:pt x="8728" y="5577"/>
                </a:cubicBezTo>
                <a:lnTo>
                  <a:pt x="8350" y="5577"/>
                </a:lnTo>
                <a:lnTo>
                  <a:pt x="8350" y="4568"/>
                </a:lnTo>
                <a:cubicBezTo>
                  <a:pt x="8350" y="3623"/>
                  <a:pt x="7562" y="2836"/>
                  <a:pt x="6617" y="2836"/>
                </a:cubicBezTo>
                <a:lnTo>
                  <a:pt x="4443" y="2836"/>
                </a:lnTo>
                <a:cubicBezTo>
                  <a:pt x="4254" y="2048"/>
                  <a:pt x="3907" y="1418"/>
                  <a:pt x="3403" y="882"/>
                </a:cubicBezTo>
                <a:cubicBezTo>
                  <a:pt x="2773" y="315"/>
                  <a:pt x="1986" y="0"/>
                  <a:pt x="11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11" name="Google Shape;14011;p65"/>
          <p:cNvGrpSpPr/>
          <p:nvPr/>
        </p:nvGrpSpPr>
        <p:grpSpPr>
          <a:xfrm>
            <a:off x="6644801" y="1561609"/>
            <a:ext cx="360713" cy="353897"/>
            <a:chOff x="-26993200" y="1961775"/>
            <a:chExt cx="301675" cy="295975"/>
          </a:xfrm>
        </p:grpSpPr>
        <p:sp>
          <p:nvSpPr>
            <p:cNvPr id="14012" name="Google Shape;14012;p65"/>
            <p:cNvSpPr/>
            <p:nvPr/>
          </p:nvSpPr>
          <p:spPr>
            <a:xfrm>
              <a:off x="-26993200" y="1961775"/>
              <a:ext cx="301675" cy="295975"/>
            </a:xfrm>
            <a:custGeom>
              <a:avLst/>
              <a:gdLst/>
              <a:ahLst/>
              <a:cxnLst/>
              <a:rect l="l" t="t" r="r" b="b"/>
              <a:pathLst>
                <a:path w="12067" h="11839" extrusionOk="0">
                  <a:moveTo>
                    <a:pt x="8601" y="685"/>
                  </a:moveTo>
                  <a:cubicBezTo>
                    <a:pt x="8664" y="685"/>
                    <a:pt x="8790" y="717"/>
                    <a:pt x="8822" y="811"/>
                  </a:cubicBezTo>
                  <a:lnTo>
                    <a:pt x="11279" y="3237"/>
                  </a:lnTo>
                  <a:cubicBezTo>
                    <a:pt x="11342" y="3332"/>
                    <a:pt x="11374" y="3395"/>
                    <a:pt x="11374" y="3489"/>
                  </a:cubicBezTo>
                  <a:cubicBezTo>
                    <a:pt x="11374" y="3552"/>
                    <a:pt x="11342" y="3647"/>
                    <a:pt x="11279" y="3710"/>
                  </a:cubicBezTo>
                  <a:cubicBezTo>
                    <a:pt x="11216" y="3773"/>
                    <a:pt x="11122" y="3804"/>
                    <a:pt x="11031" y="3804"/>
                  </a:cubicBezTo>
                  <a:cubicBezTo>
                    <a:pt x="10941" y="3804"/>
                    <a:pt x="10854" y="3773"/>
                    <a:pt x="10807" y="3710"/>
                  </a:cubicBezTo>
                  <a:lnTo>
                    <a:pt x="8349" y="1284"/>
                  </a:lnTo>
                  <a:cubicBezTo>
                    <a:pt x="8286" y="1189"/>
                    <a:pt x="8223" y="1126"/>
                    <a:pt x="8223" y="1032"/>
                  </a:cubicBezTo>
                  <a:cubicBezTo>
                    <a:pt x="8223" y="969"/>
                    <a:pt x="8286" y="843"/>
                    <a:pt x="8349" y="811"/>
                  </a:cubicBezTo>
                  <a:cubicBezTo>
                    <a:pt x="8444" y="717"/>
                    <a:pt x="8507" y="685"/>
                    <a:pt x="8601" y="685"/>
                  </a:cubicBezTo>
                  <a:close/>
                  <a:moveTo>
                    <a:pt x="7971" y="2103"/>
                  </a:moveTo>
                  <a:lnTo>
                    <a:pt x="8759" y="2891"/>
                  </a:lnTo>
                  <a:lnTo>
                    <a:pt x="9925" y="4056"/>
                  </a:lnTo>
                  <a:lnTo>
                    <a:pt x="7058" y="6955"/>
                  </a:lnTo>
                  <a:cubicBezTo>
                    <a:pt x="6617" y="6545"/>
                    <a:pt x="5986" y="6356"/>
                    <a:pt x="5325" y="6356"/>
                  </a:cubicBezTo>
                  <a:lnTo>
                    <a:pt x="5293" y="6356"/>
                  </a:lnTo>
                  <a:cubicBezTo>
                    <a:pt x="5256" y="6359"/>
                    <a:pt x="5219" y="6360"/>
                    <a:pt x="5182" y="6360"/>
                  </a:cubicBezTo>
                  <a:cubicBezTo>
                    <a:pt x="4779" y="6360"/>
                    <a:pt x="4385" y="6206"/>
                    <a:pt x="4096" y="5947"/>
                  </a:cubicBezTo>
                  <a:lnTo>
                    <a:pt x="5136" y="4939"/>
                  </a:lnTo>
                  <a:lnTo>
                    <a:pt x="5356" y="5159"/>
                  </a:lnTo>
                  <a:cubicBezTo>
                    <a:pt x="5451" y="5254"/>
                    <a:pt x="5514" y="5285"/>
                    <a:pt x="5608" y="5285"/>
                  </a:cubicBezTo>
                  <a:cubicBezTo>
                    <a:pt x="5671" y="5285"/>
                    <a:pt x="5797" y="5254"/>
                    <a:pt x="5829" y="5159"/>
                  </a:cubicBezTo>
                  <a:cubicBezTo>
                    <a:pt x="5955" y="5065"/>
                    <a:pt x="5955" y="4813"/>
                    <a:pt x="5829" y="4687"/>
                  </a:cubicBezTo>
                  <a:lnTo>
                    <a:pt x="5608" y="4466"/>
                  </a:lnTo>
                  <a:lnTo>
                    <a:pt x="6081" y="3993"/>
                  </a:lnTo>
                  <a:lnTo>
                    <a:pt x="6302" y="4214"/>
                  </a:lnTo>
                  <a:cubicBezTo>
                    <a:pt x="6396" y="4308"/>
                    <a:pt x="6459" y="4340"/>
                    <a:pt x="6554" y="4340"/>
                  </a:cubicBezTo>
                  <a:cubicBezTo>
                    <a:pt x="6617" y="4340"/>
                    <a:pt x="6743" y="4308"/>
                    <a:pt x="6774" y="4214"/>
                  </a:cubicBezTo>
                  <a:cubicBezTo>
                    <a:pt x="6900" y="4119"/>
                    <a:pt x="6900" y="3867"/>
                    <a:pt x="6774" y="3741"/>
                  </a:cubicBezTo>
                  <a:lnTo>
                    <a:pt x="6554" y="3521"/>
                  </a:lnTo>
                  <a:lnTo>
                    <a:pt x="7026" y="3048"/>
                  </a:lnTo>
                  <a:lnTo>
                    <a:pt x="7247" y="3269"/>
                  </a:lnTo>
                  <a:cubicBezTo>
                    <a:pt x="7341" y="3363"/>
                    <a:pt x="7404" y="3395"/>
                    <a:pt x="7499" y="3395"/>
                  </a:cubicBezTo>
                  <a:cubicBezTo>
                    <a:pt x="7562" y="3395"/>
                    <a:pt x="7688" y="3363"/>
                    <a:pt x="7719" y="3269"/>
                  </a:cubicBezTo>
                  <a:cubicBezTo>
                    <a:pt x="7845" y="3174"/>
                    <a:pt x="7845" y="2922"/>
                    <a:pt x="7719" y="2796"/>
                  </a:cubicBezTo>
                  <a:lnTo>
                    <a:pt x="7499" y="2576"/>
                  </a:lnTo>
                  <a:lnTo>
                    <a:pt x="7971" y="2103"/>
                  </a:lnTo>
                  <a:close/>
                  <a:moveTo>
                    <a:pt x="3592" y="6482"/>
                  </a:moveTo>
                  <a:cubicBezTo>
                    <a:pt x="4038" y="6839"/>
                    <a:pt x="4596" y="7084"/>
                    <a:pt x="5213" y="7084"/>
                  </a:cubicBezTo>
                  <a:cubicBezTo>
                    <a:pt x="5250" y="7084"/>
                    <a:pt x="5288" y="7083"/>
                    <a:pt x="5325" y="7081"/>
                  </a:cubicBezTo>
                  <a:cubicBezTo>
                    <a:pt x="5797" y="7081"/>
                    <a:pt x="6239" y="7175"/>
                    <a:pt x="6554" y="7459"/>
                  </a:cubicBezTo>
                  <a:lnTo>
                    <a:pt x="3277" y="10735"/>
                  </a:lnTo>
                  <a:cubicBezTo>
                    <a:pt x="2993" y="11003"/>
                    <a:pt x="2639" y="11137"/>
                    <a:pt x="2285" y="11137"/>
                  </a:cubicBezTo>
                  <a:cubicBezTo>
                    <a:pt x="1930" y="11137"/>
                    <a:pt x="1576" y="11003"/>
                    <a:pt x="1292" y="10735"/>
                  </a:cubicBezTo>
                  <a:cubicBezTo>
                    <a:pt x="757" y="10168"/>
                    <a:pt x="757" y="9318"/>
                    <a:pt x="1292" y="8751"/>
                  </a:cubicBezTo>
                  <a:lnTo>
                    <a:pt x="3592" y="6482"/>
                  </a:lnTo>
                  <a:close/>
                  <a:moveTo>
                    <a:pt x="8582" y="0"/>
                  </a:moveTo>
                  <a:cubicBezTo>
                    <a:pt x="8318" y="0"/>
                    <a:pt x="8050" y="103"/>
                    <a:pt x="7845" y="307"/>
                  </a:cubicBezTo>
                  <a:cubicBezTo>
                    <a:pt x="7656" y="496"/>
                    <a:pt x="7530" y="780"/>
                    <a:pt x="7530" y="1032"/>
                  </a:cubicBezTo>
                  <a:cubicBezTo>
                    <a:pt x="7530" y="1189"/>
                    <a:pt x="7562" y="1347"/>
                    <a:pt x="7656" y="1473"/>
                  </a:cubicBezTo>
                  <a:lnTo>
                    <a:pt x="6869" y="2261"/>
                  </a:lnTo>
                  <a:lnTo>
                    <a:pt x="4884" y="4245"/>
                  </a:lnTo>
                  <a:lnTo>
                    <a:pt x="820" y="8278"/>
                  </a:lnTo>
                  <a:cubicBezTo>
                    <a:pt x="1" y="9097"/>
                    <a:pt x="1" y="10420"/>
                    <a:pt x="820" y="11240"/>
                  </a:cubicBezTo>
                  <a:cubicBezTo>
                    <a:pt x="1229" y="11649"/>
                    <a:pt x="1796" y="11838"/>
                    <a:pt x="2300" y="11838"/>
                  </a:cubicBezTo>
                  <a:cubicBezTo>
                    <a:pt x="2836" y="11838"/>
                    <a:pt x="3340" y="11649"/>
                    <a:pt x="3750" y="11240"/>
                  </a:cubicBezTo>
                  <a:lnTo>
                    <a:pt x="10555" y="4434"/>
                  </a:lnTo>
                  <a:cubicBezTo>
                    <a:pt x="10712" y="4497"/>
                    <a:pt x="10838" y="4560"/>
                    <a:pt x="10996" y="4560"/>
                  </a:cubicBezTo>
                  <a:cubicBezTo>
                    <a:pt x="11279" y="4560"/>
                    <a:pt x="11531" y="4434"/>
                    <a:pt x="11752" y="4245"/>
                  </a:cubicBezTo>
                  <a:cubicBezTo>
                    <a:pt x="11941" y="4025"/>
                    <a:pt x="12067" y="3773"/>
                    <a:pt x="12067" y="3489"/>
                  </a:cubicBezTo>
                  <a:cubicBezTo>
                    <a:pt x="12067" y="3206"/>
                    <a:pt x="11941" y="2922"/>
                    <a:pt x="11752" y="2733"/>
                  </a:cubicBezTo>
                  <a:lnTo>
                    <a:pt x="9294" y="307"/>
                  </a:lnTo>
                  <a:cubicBezTo>
                    <a:pt x="9105" y="103"/>
                    <a:pt x="8846" y="0"/>
                    <a:pt x="85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3" name="Google Shape;14013;p65"/>
            <p:cNvSpPr/>
            <p:nvPr/>
          </p:nvSpPr>
          <p:spPr>
            <a:xfrm>
              <a:off x="-26900250" y="21647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4" name="Google Shape;14014;p65"/>
            <p:cNvSpPr/>
            <p:nvPr/>
          </p:nvSpPr>
          <p:spPr>
            <a:xfrm>
              <a:off x="-26938075" y="217737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375" y="1"/>
                  </a:moveTo>
                  <a:cubicBezTo>
                    <a:pt x="292" y="1"/>
                    <a:pt x="206" y="32"/>
                    <a:pt x="127" y="95"/>
                  </a:cubicBezTo>
                  <a:cubicBezTo>
                    <a:pt x="1" y="221"/>
                    <a:pt x="1" y="442"/>
                    <a:pt x="127" y="568"/>
                  </a:cubicBezTo>
                  <a:cubicBezTo>
                    <a:pt x="190" y="631"/>
                    <a:pt x="277" y="662"/>
                    <a:pt x="363" y="662"/>
                  </a:cubicBezTo>
                  <a:cubicBezTo>
                    <a:pt x="450" y="662"/>
                    <a:pt x="536" y="631"/>
                    <a:pt x="599" y="568"/>
                  </a:cubicBezTo>
                  <a:cubicBezTo>
                    <a:pt x="725" y="442"/>
                    <a:pt x="725" y="221"/>
                    <a:pt x="599" y="95"/>
                  </a:cubicBezTo>
                  <a:cubicBezTo>
                    <a:pt x="536" y="32"/>
                    <a:pt x="458" y="1"/>
                    <a:pt x="3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5" name="Google Shape;14015;p65"/>
          <p:cNvGrpSpPr/>
          <p:nvPr/>
        </p:nvGrpSpPr>
        <p:grpSpPr>
          <a:xfrm>
            <a:off x="6669761" y="2009294"/>
            <a:ext cx="310792" cy="353180"/>
            <a:chOff x="-26970350" y="2332550"/>
            <a:chExt cx="259925" cy="295375"/>
          </a:xfrm>
        </p:grpSpPr>
        <p:sp>
          <p:nvSpPr>
            <p:cNvPr id="14016" name="Google Shape;14016;p65"/>
            <p:cNvSpPr/>
            <p:nvPr/>
          </p:nvSpPr>
          <p:spPr>
            <a:xfrm>
              <a:off x="-26970350" y="2332550"/>
              <a:ext cx="259925" cy="295375"/>
            </a:xfrm>
            <a:custGeom>
              <a:avLst/>
              <a:gdLst/>
              <a:ahLst/>
              <a:cxnLst/>
              <a:rect l="l" t="t" r="r" b="b"/>
              <a:pathLst>
                <a:path w="10397" h="11815" extrusionOk="0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7" name="Google Shape;14017;p65"/>
            <p:cNvSpPr/>
            <p:nvPr/>
          </p:nvSpPr>
          <p:spPr>
            <a:xfrm>
              <a:off x="-26831725" y="2365650"/>
              <a:ext cx="82700" cy="81900"/>
            </a:xfrm>
            <a:custGeom>
              <a:avLst/>
              <a:gdLst/>
              <a:ahLst/>
              <a:cxnLst/>
              <a:rect l="l" t="t" r="r" b="b"/>
              <a:pathLst>
                <a:path w="3308" h="3276" extrusionOk="0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8" name="Google Shape;14018;p65"/>
          <p:cNvGrpSpPr/>
          <p:nvPr/>
        </p:nvGrpSpPr>
        <p:grpSpPr>
          <a:xfrm>
            <a:off x="6649046" y="2482059"/>
            <a:ext cx="352223" cy="290077"/>
            <a:chOff x="-26986100" y="2735800"/>
            <a:chExt cx="294575" cy="242600"/>
          </a:xfrm>
        </p:grpSpPr>
        <p:sp>
          <p:nvSpPr>
            <p:cNvPr id="14019" name="Google Shape;14019;p65"/>
            <p:cNvSpPr/>
            <p:nvPr/>
          </p:nvSpPr>
          <p:spPr>
            <a:xfrm>
              <a:off x="-26986100" y="2735800"/>
              <a:ext cx="294575" cy="242600"/>
            </a:xfrm>
            <a:custGeom>
              <a:avLst/>
              <a:gdLst/>
              <a:ahLst/>
              <a:cxnLst/>
              <a:rect l="l" t="t" r="r" b="b"/>
              <a:pathLst>
                <a:path w="11783" h="9704" extrusionOk="0">
                  <a:moveTo>
                    <a:pt x="3781" y="757"/>
                  </a:moveTo>
                  <a:cubicBezTo>
                    <a:pt x="3970" y="757"/>
                    <a:pt x="4127" y="914"/>
                    <a:pt x="4127" y="1103"/>
                  </a:cubicBezTo>
                  <a:lnTo>
                    <a:pt x="4127" y="1481"/>
                  </a:lnTo>
                  <a:lnTo>
                    <a:pt x="3434" y="1481"/>
                  </a:lnTo>
                  <a:lnTo>
                    <a:pt x="3434" y="1103"/>
                  </a:lnTo>
                  <a:cubicBezTo>
                    <a:pt x="3434" y="914"/>
                    <a:pt x="3592" y="757"/>
                    <a:pt x="3781" y="757"/>
                  </a:cubicBezTo>
                  <a:close/>
                  <a:moveTo>
                    <a:pt x="9137" y="2804"/>
                  </a:moveTo>
                  <a:cubicBezTo>
                    <a:pt x="9515" y="2836"/>
                    <a:pt x="9924" y="3088"/>
                    <a:pt x="10082" y="3466"/>
                  </a:cubicBezTo>
                  <a:lnTo>
                    <a:pt x="10932" y="5608"/>
                  </a:lnTo>
                  <a:lnTo>
                    <a:pt x="9357" y="5608"/>
                  </a:lnTo>
                  <a:cubicBezTo>
                    <a:pt x="9168" y="5608"/>
                    <a:pt x="9010" y="5451"/>
                    <a:pt x="9010" y="5262"/>
                  </a:cubicBezTo>
                  <a:lnTo>
                    <a:pt x="9010" y="2804"/>
                  </a:lnTo>
                  <a:close/>
                  <a:moveTo>
                    <a:pt x="6522" y="2143"/>
                  </a:moveTo>
                  <a:cubicBezTo>
                    <a:pt x="6742" y="2143"/>
                    <a:pt x="6900" y="2300"/>
                    <a:pt x="6900" y="2489"/>
                  </a:cubicBezTo>
                  <a:lnTo>
                    <a:pt x="6900" y="6301"/>
                  </a:lnTo>
                  <a:lnTo>
                    <a:pt x="630" y="6301"/>
                  </a:lnTo>
                  <a:lnTo>
                    <a:pt x="630" y="2489"/>
                  </a:lnTo>
                  <a:cubicBezTo>
                    <a:pt x="630" y="2300"/>
                    <a:pt x="788" y="2143"/>
                    <a:pt x="977" y="2143"/>
                  </a:cubicBezTo>
                  <a:close/>
                  <a:moveTo>
                    <a:pt x="6900" y="7026"/>
                  </a:moveTo>
                  <a:lnTo>
                    <a:pt x="6900" y="8412"/>
                  </a:lnTo>
                  <a:lnTo>
                    <a:pt x="3340" y="8412"/>
                  </a:lnTo>
                  <a:cubicBezTo>
                    <a:pt x="3182" y="8003"/>
                    <a:pt x="2836" y="7688"/>
                    <a:pt x="2363" y="7688"/>
                  </a:cubicBezTo>
                  <a:cubicBezTo>
                    <a:pt x="1890" y="7688"/>
                    <a:pt x="1544" y="7971"/>
                    <a:pt x="1386" y="8412"/>
                  </a:cubicBezTo>
                  <a:lnTo>
                    <a:pt x="977" y="8412"/>
                  </a:lnTo>
                  <a:cubicBezTo>
                    <a:pt x="788" y="8412"/>
                    <a:pt x="630" y="8255"/>
                    <a:pt x="630" y="8034"/>
                  </a:cubicBezTo>
                  <a:lnTo>
                    <a:pt x="630" y="7026"/>
                  </a:lnTo>
                  <a:close/>
                  <a:moveTo>
                    <a:pt x="8349" y="2836"/>
                  </a:moveTo>
                  <a:lnTo>
                    <a:pt x="8349" y="5293"/>
                  </a:lnTo>
                  <a:cubicBezTo>
                    <a:pt x="8349" y="5892"/>
                    <a:pt x="8821" y="6301"/>
                    <a:pt x="9357" y="6301"/>
                  </a:cubicBezTo>
                  <a:lnTo>
                    <a:pt x="11090" y="6301"/>
                  </a:lnTo>
                  <a:lnTo>
                    <a:pt x="11090" y="7026"/>
                  </a:lnTo>
                  <a:lnTo>
                    <a:pt x="10743" y="7026"/>
                  </a:lnTo>
                  <a:cubicBezTo>
                    <a:pt x="10554" y="7026"/>
                    <a:pt x="10397" y="7184"/>
                    <a:pt x="10397" y="7373"/>
                  </a:cubicBezTo>
                  <a:cubicBezTo>
                    <a:pt x="10397" y="7562"/>
                    <a:pt x="10554" y="7719"/>
                    <a:pt x="10743" y="7719"/>
                  </a:cubicBezTo>
                  <a:lnTo>
                    <a:pt x="11090" y="7719"/>
                  </a:lnTo>
                  <a:lnTo>
                    <a:pt x="11090" y="8097"/>
                  </a:lnTo>
                  <a:cubicBezTo>
                    <a:pt x="11090" y="8255"/>
                    <a:pt x="10932" y="8412"/>
                    <a:pt x="10743" y="8412"/>
                  </a:cubicBezTo>
                  <a:lnTo>
                    <a:pt x="10365" y="8412"/>
                  </a:lnTo>
                  <a:cubicBezTo>
                    <a:pt x="10208" y="8003"/>
                    <a:pt x="9830" y="7688"/>
                    <a:pt x="9357" y="7688"/>
                  </a:cubicBezTo>
                  <a:cubicBezTo>
                    <a:pt x="8947" y="7688"/>
                    <a:pt x="8538" y="7971"/>
                    <a:pt x="8380" y="8412"/>
                  </a:cubicBezTo>
                  <a:lnTo>
                    <a:pt x="7593" y="8412"/>
                  </a:lnTo>
                  <a:lnTo>
                    <a:pt x="7593" y="2836"/>
                  </a:lnTo>
                  <a:close/>
                  <a:moveTo>
                    <a:pt x="2363" y="8349"/>
                  </a:moveTo>
                  <a:cubicBezTo>
                    <a:pt x="2552" y="8349"/>
                    <a:pt x="2709" y="8507"/>
                    <a:pt x="2709" y="8727"/>
                  </a:cubicBezTo>
                  <a:cubicBezTo>
                    <a:pt x="2709" y="8916"/>
                    <a:pt x="2552" y="9074"/>
                    <a:pt x="2363" y="9074"/>
                  </a:cubicBezTo>
                  <a:cubicBezTo>
                    <a:pt x="2174" y="9074"/>
                    <a:pt x="2016" y="8916"/>
                    <a:pt x="2016" y="8727"/>
                  </a:cubicBezTo>
                  <a:cubicBezTo>
                    <a:pt x="2016" y="8507"/>
                    <a:pt x="2174" y="8349"/>
                    <a:pt x="2363" y="8349"/>
                  </a:cubicBezTo>
                  <a:close/>
                  <a:moveTo>
                    <a:pt x="9326" y="8349"/>
                  </a:moveTo>
                  <a:cubicBezTo>
                    <a:pt x="9515" y="8349"/>
                    <a:pt x="9672" y="8507"/>
                    <a:pt x="9672" y="8727"/>
                  </a:cubicBezTo>
                  <a:cubicBezTo>
                    <a:pt x="9672" y="8916"/>
                    <a:pt x="9515" y="9074"/>
                    <a:pt x="9326" y="9074"/>
                  </a:cubicBezTo>
                  <a:cubicBezTo>
                    <a:pt x="9137" y="9074"/>
                    <a:pt x="8979" y="8916"/>
                    <a:pt x="8979" y="8727"/>
                  </a:cubicBezTo>
                  <a:cubicBezTo>
                    <a:pt x="8979" y="8507"/>
                    <a:pt x="9137" y="8349"/>
                    <a:pt x="9326" y="8349"/>
                  </a:cubicBezTo>
                  <a:close/>
                  <a:moveTo>
                    <a:pt x="3781" y="1"/>
                  </a:moveTo>
                  <a:cubicBezTo>
                    <a:pt x="3182" y="1"/>
                    <a:pt x="2741" y="473"/>
                    <a:pt x="2741" y="1040"/>
                  </a:cubicBezTo>
                  <a:lnTo>
                    <a:pt x="2741" y="1387"/>
                  </a:lnTo>
                  <a:lnTo>
                    <a:pt x="1008" y="1387"/>
                  </a:lnTo>
                  <a:cubicBezTo>
                    <a:pt x="441" y="1387"/>
                    <a:pt x="0" y="1859"/>
                    <a:pt x="0" y="2395"/>
                  </a:cubicBezTo>
                  <a:lnTo>
                    <a:pt x="0" y="7971"/>
                  </a:lnTo>
                  <a:cubicBezTo>
                    <a:pt x="0" y="8538"/>
                    <a:pt x="473" y="8979"/>
                    <a:pt x="1008" y="8979"/>
                  </a:cubicBezTo>
                  <a:lnTo>
                    <a:pt x="1418" y="8979"/>
                  </a:lnTo>
                  <a:cubicBezTo>
                    <a:pt x="1575" y="9389"/>
                    <a:pt x="1922" y="9704"/>
                    <a:pt x="2394" y="9704"/>
                  </a:cubicBezTo>
                  <a:cubicBezTo>
                    <a:pt x="2867" y="9704"/>
                    <a:pt x="3214" y="9420"/>
                    <a:pt x="3371" y="8979"/>
                  </a:cubicBezTo>
                  <a:lnTo>
                    <a:pt x="8380" y="8979"/>
                  </a:lnTo>
                  <a:cubicBezTo>
                    <a:pt x="8538" y="9389"/>
                    <a:pt x="8916" y="9704"/>
                    <a:pt x="9389" y="9704"/>
                  </a:cubicBezTo>
                  <a:cubicBezTo>
                    <a:pt x="9798" y="9704"/>
                    <a:pt x="10208" y="9420"/>
                    <a:pt x="10365" y="8979"/>
                  </a:cubicBezTo>
                  <a:lnTo>
                    <a:pt x="10743" y="8979"/>
                  </a:lnTo>
                  <a:cubicBezTo>
                    <a:pt x="11342" y="8979"/>
                    <a:pt x="11783" y="8507"/>
                    <a:pt x="11783" y="7971"/>
                  </a:cubicBezTo>
                  <a:lnTo>
                    <a:pt x="11783" y="6144"/>
                  </a:lnTo>
                  <a:cubicBezTo>
                    <a:pt x="11783" y="6112"/>
                    <a:pt x="11783" y="5986"/>
                    <a:pt x="11720" y="5892"/>
                  </a:cubicBezTo>
                  <a:cubicBezTo>
                    <a:pt x="11688" y="5766"/>
                    <a:pt x="11688" y="5671"/>
                    <a:pt x="11657" y="5577"/>
                  </a:cubicBezTo>
                  <a:lnTo>
                    <a:pt x="10712" y="3214"/>
                  </a:lnTo>
                  <a:cubicBezTo>
                    <a:pt x="10428" y="2521"/>
                    <a:pt x="9798" y="2080"/>
                    <a:pt x="9105" y="2080"/>
                  </a:cubicBezTo>
                  <a:lnTo>
                    <a:pt x="7530" y="2080"/>
                  </a:lnTo>
                  <a:cubicBezTo>
                    <a:pt x="7372" y="1702"/>
                    <a:pt x="6994" y="1387"/>
                    <a:pt x="6522" y="1387"/>
                  </a:cubicBezTo>
                  <a:lnTo>
                    <a:pt x="4789" y="1387"/>
                  </a:lnTo>
                  <a:lnTo>
                    <a:pt x="4789" y="1040"/>
                  </a:lnTo>
                  <a:cubicBezTo>
                    <a:pt x="4789" y="442"/>
                    <a:pt x="4316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0" name="Google Shape;14020;p65"/>
            <p:cNvSpPr/>
            <p:nvPr/>
          </p:nvSpPr>
          <p:spPr>
            <a:xfrm>
              <a:off x="-26927050" y="2805900"/>
              <a:ext cx="70925" cy="70900"/>
            </a:xfrm>
            <a:custGeom>
              <a:avLst/>
              <a:gdLst/>
              <a:ahLst/>
              <a:cxnLst/>
              <a:rect l="l" t="t" r="r" b="b"/>
              <a:pathLst>
                <a:path w="2837" h="2836" extrusionOk="0">
                  <a:moveTo>
                    <a:pt x="1419" y="0"/>
                  </a:moveTo>
                  <a:cubicBezTo>
                    <a:pt x="1230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1" y="1229"/>
                    <a:pt x="1" y="1418"/>
                  </a:cubicBezTo>
                  <a:cubicBezTo>
                    <a:pt x="1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30" y="2836"/>
                    <a:pt x="1419" y="2836"/>
                  </a:cubicBezTo>
                  <a:cubicBezTo>
                    <a:pt x="1608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90" y="1765"/>
                  </a:lnTo>
                  <a:cubicBezTo>
                    <a:pt x="2679" y="1765"/>
                    <a:pt x="2836" y="1607"/>
                    <a:pt x="2836" y="1418"/>
                  </a:cubicBezTo>
                  <a:cubicBezTo>
                    <a:pt x="2836" y="1229"/>
                    <a:pt x="2679" y="1072"/>
                    <a:pt x="2490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21" name="Google Shape;14021;p65"/>
          <p:cNvSpPr/>
          <p:nvPr/>
        </p:nvSpPr>
        <p:spPr>
          <a:xfrm>
            <a:off x="5308694" y="2891857"/>
            <a:ext cx="353180" cy="353180"/>
          </a:xfrm>
          <a:custGeom>
            <a:avLst/>
            <a:gdLst/>
            <a:ahLst/>
            <a:cxnLst/>
            <a:rect l="l" t="t" r="r" b="b"/>
            <a:pathLst>
              <a:path w="11815" h="11815" extrusionOk="0">
                <a:moveTo>
                  <a:pt x="6270" y="662"/>
                </a:moveTo>
                <a:lnTo>
                  <a:pt x="6270" y="2048"/>
                </a:lnTo>
                <a:cubicBezTo>
                  <a:pt x="6270" y="2678"/>
                  <a:pt x="6616" y="3245"/>
                  <a:pt x="7247" y="3497"/>
                </a:cubicBezTo>
                <a:cubicBezTo>
                  <a:pt x="7467" y="3623"/>
                  <a:pt x="7625" y="3875"/>
                  <a:pt x="7625" y="4127"/>
                </a:cubicBezTo>
                <a:cubicBezTo>
                  <a:pt x="7625" y="4537"/>
                  <a:pt x="7310" y="4852"/>
                  <a:pt x="6931" y="4852"/>
                </a:cubicBezTo>
                <a:cubicBezTo>
                  <a:pt x="6711" y="4852"/>
                  <a:pt x="6522" y="4758"/>
                  <a:pt x="6396" y="4600"/>
                </a:cubicBezTo>
                <a:cubicBezTo>
                  <a:pt x="6301" y="4443"/>
                  <a:pt x="6081" y="4380"/>
                  <a:pt x="5892" y="4380"/>
                </a:cubicBezTo>
                <a:cubicBezTo>
                  <a:pt x="5703" y="4380"/>
                  <a:pt x="5514" y="4443"/>
                  <a:pt x="5388" y="4600"/>
                </a:cubicBezTo>
                <a:cubicBezTo>
                  <a:pt x="5262" y="4758"/>
                  <a:pt x="5073" y="4852"/>
                  <a:pt x="4884" y="4852"/>
                </a:cubicBezTo>
                <a:cubicBezTo>
                  <a:pt x="4663" y="4852"/>
                  <a:pt x="4474" y="4758"/>
                  <a:pt x="4348" y="4600"/>
                </a:cubicBezTo>
                <a:cubicBezTo>
                  <a:pt x="4254" y="4443"/>
                  <a:pt x="4159" y="4285"/>
                  <a:pt x="4159" y="4096"/>
                </a:cubicBezTo>
                <a:cubicBezTo>
                  <a:pt x="4159" y="3875"/>
                  <a:pt x="4348" y="3623"/>
                  <a:pt x="4600" y="3497"/>
                </a:cubicBezTo>
                <a:cubicBezTo>
                  <a:pt x="5136" y="3277"/>
                  <a:pt x="5545" y="2647"/>
                  <a:pt x="5545" y="1922"/>
                </a:cubicBezTo>
                <a:lnTo>
                  <a:pt x="5545" y="662"/>
                </a:lnTo>
                <a:close/>
                <a:moveTo>
                  <a:pt x="6963" y="788"/>
                </a:moveTo>
                <a:cubicBezTo>
                  <a:pt x="7940" y="977"/>
                  <a:pt x="8885" y="1513"/>
                  <a:pt x="9609" y="2206"/>
                </a:cubicBezTo>
                <a:cubicBezTo>
                  <a:pt x="10586" y="3182"/>
                  <a:pt x="11153" y="4506"/>
                  <a:pt x="11153" y="5923"/>
                </a:cubicBezTo>
                <a:cubicBezTo>
                  <a:pt x="11122" y="7278"/>
                  <a:pt x="10586" y="8633"/>
                  <a:pt x="9609" y="9609"/>
                </a:cubicBezTo>
                <a:cubicBezTo>
                  <a:pt x="8853" y="10365"/>
                  <a:pt x="7940" y="10838"/>
                  <a:pt x="6963" y="11027"/>
                </a:cubicBezTo>
                <a:lnTo>
                  <a:pt x="6963" y="9735"/>
                </a:lnTo>
                <a:cubicBezTo>
                  <a:pt x="6963" y="9357"/>
                  <a:pt x="7215" y="9074"/>
                  <a:pt x="7562" y="8916"/>
                </a:cubicBezTo>
                <a:cubicBezTo>
                  <a:pt x="8034" y="8664"/>
                  <a:pt x="8349" y="8192"/>
                  <a:pt x="8349" y="7656"/>
                </a:cubicBezTo>
                <a:cubicBezTo>
                  <a:pt x="8349" y="6900"/>
                  <a:pt x="7719" y="6270"/>
                  <a:pt x="6963" y="6270"/>
                </a:cubicBezTo>
                <a:cubicBezTo>
                  <a:pt x="6585" y="6270"/>
                  <a:pt x="6175" y="6427"/>
                  <a:pt x="5955" y="6742"/>
                </a:cubicBezTo>
                <a:cubicBezTo>
                  <a:pt x="5671" y="6427"/>
                  <a:pt x="5325" y="6270"/>
                  <a:pt x="4915" y="6270"/>
                </a:cubicBezTo>
                <a:cubicBezTo>
                  <a:pt x="4537" y="6270"/>
                  <a:pt x="4159" y="6427"/>
                  <a:pt x="3907" y="6711"/>
                </a:cubicBezTo>
                <a:cubicBezTo>
                  <a:pt x="3623" y="6963"/>
                  <a:pt x="3497" y="7372"/>
                  <a:pt x="3529" y="7751"/>
                </a:cubicBezTo>
                <a:cubicBezTo>
                  <a:pt x="3592" y="8286"/>
                  <a:pt x="3907" y="8696"/>
                  <a:pt x="4380" y="8948"/>
                </a:cubicBezTo>
                <a:cubicBezTo>
                  <a:pt x="4695" y="9105"/>
                  <a:pt x="4915" y="9483"/>
                  <a:pt x="4915" y="9924"/>
                </a:cubicBezTo>
                <a:lnTo>
                  <a:pt x="4915" y="11059"/>
                </a:lnTo>
                <a:cubicBezTo>
                  <a:pt x="3939" y="10870"/>
                  <a:pt x="2993" y="10365"/>
                  <a:pt x="2269" y="9641"/>
                </a:cubicBezTo>
                <a:cubicBezTo>
                  <a:pt x="1292" y="8664"/>
                  <a:pt x="757" y="7372"/>
                  <a:pt x="757" y="5955"/>
                </a:cubicBezTo>
                <a:cubicBezTo>
                  <a:pt x="757" y="4569"/>
                  <a:pt x="1292" y="3214"/>
                  <a:pt x="2269" y="2237"/>
                </a:cubicBezTo>
                <a:cubicBezTo>
                  <a:pt x="3025" y="1481"/>
                  <a:pt x="3939" y="1040"/>
                  <a:pt x="4915" y="819"/>
                </a:cubicBezTo>
                <a:lnTo>
                  <a:pt x="4915" y="1985"/>
                </a:lnTo>
                <a:cubicBezTo>
                  <a:pt x="4915" y="2395"/>
                  <a:pt x="4695" y="2804"/>
                  <a:pt x="4380" y="2962"/>
                </a:cubicBezTo>
                <a:cubicBezTo>
                  <a:pt x="3907" y="3151"/>
                  <a:pt x="3592" y="3623"/>
                  <a:pt x="3529" y="4127"/>
                </a:cubicBezTo>
                <a:cubicBezTo>
                  <a:pt x="3497" y="4537"/>
                  <a:pt x="3655" y="4884"/>
                  <a:pt x="3907" y="5199"/>
                </a:cubicBezTo>
                <a:cubicBezTo>
                  <a:pt x="4159" y="5482"/>
                  <a:pt x="4537" y="5640"/>
                  <a:pt x="4915" y="5640"/>
                </a:cubicBezTo>
                <a:cubicBezTo>
                  <a:pt x="5325" y="5640"/>
                  <a:pt x="5703" y="5482"/>
                  <a:pt x="5955" y="5167"/>
                </a:cubicBezTo>
                <a:cubicBezTo>
                  <a:pt x="6207" y="5482"/>
                  <a:pt x="6585" y="5640"/>
                  <a:pt x="6963" y="5640"/>
                </a:cubicBezTo>
                <a:cubicBezTo>
                  <a:pt x="7719" y="5640"/>
                  <a:pt x="8349" y="5010"/>
                  <a:pt x="8349" y="4253"/>
                </a:cubicBezTo>
                <a:cubicBezTo>
                  <a:pt x="8349" y="3749"/>
                  <a:pt x="8034" y="3245"/>
                  <a:pt x="7562" y="2993"/>
                </a:cubicBezTo>
                <a:cubicBezTo>
                  <a:pt x="7152" y="2804"/>
                  <a:pt x="6963" y="2489"/>
                  <a:pt x="6963" y="2174"/>
                </a:cubicBezTo>
                <a:lnTo>
                  <a:pt x="6963" y="788"/>
                </a:lnTo>
                <a:close/>
                <a:moveTo>
                  <a:pt x="6931" y="6900"/>
                </a:moveTo>
                <a:cubicBezTo>
                  <a:pt x="7310" y="6900"/>
                  <a:pt x="7625" y="7215"/>
                  <a:pt x="7625" y="7593"/>
                </a:cubicBezTo>
                <a:cubicBezTo>
                  <a:pt x="7625" y="7877"/>
                  <a:pt x="7467" y="8129"/>
                  <a:pt x="7247" y="8223"/>
                </a:cubicBezTo>
                <a:cubicBezTo>
                  <a:pt x="6616" y="8538"/>
                  <a:pt x="6270" y="9105"/>
                  <a:pt x="6270" y="9735"/>
                </a:cubicBezTo>
                <a:lnTo>
                  <a:pt x="6270" y="11090"/>
                </a:lnTo>
                <a:lnTo>
                  <a:pt x="5545" y="11090"/>
                </a:lnTo>
                <a:lnTo>
                  <a:pt x="5545" y="9861"/>
                </a:lnTo>
                <a:cubicBezTo>
                  <a:pt x="5545" y="9137"/>
                  <a:pt x="5136" y="8507"/>
                  <a:pt x="4600" y="8223"/>
                </a:cubicBezTo>
                <a:cubicBezTo>
                  <a:pt x="4348" y="8129"/>
                  <a:pt x="4191" y="7877"/>
                  <a:pt x="4159" y="7656"/>
                </a:cubicBezTo>
                <a:cubicBezTo>
                  <a:pt x="4159" y="7435"/>
                  <a:pt x="4191" y="7246"/>
                  <a:pt x="4348" y="7120"/>
                </a:cubicBezTo>
                <a:cubicBezTo>
                  <a:pt x="4474" y="6963"/>
                  <a:pt x="4695" y="6900"/>
                  <a:pt x="4884" y="6900"/>
                </a:cubicBezTo>
                <a:cubicBezTo>
                  <a:pt x="5073" y="6900"/>
                  <a:pt x="5262" y="6963"/>
                  <a:pt x="5388" y="7120"/>
                </a:cubicBezTo>
                <a:cubicBezTo>
                  <a:pt x="5514" y="7278"/>
                  <a:pt x="5703" y="7372"/>
                  <a:pt x="5892" y="7372"/>
                </a:cubicBezTo>
                <a:cubicBezTo>
                  <a:pt x="6112" y="7372"/>
                  <a:pt x="6301" y="7278"/>
                  <a:pt x="6427" y="7120"/>
                </a:cubicBezTo>
                <a:cubicBezTo>
                  <a:pt x="6522" y="6963"/>
                  <a:pt x="6742" y="6900"/>
                  <a:pt x="6931" y="6900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0" y="2836"/>
                  <a:pt x="0" y="4348"/>
                  <a:pt x="0" y="5923"/>
                </a:cubicBezTo>
                <a:cubicBezTo>
                  <a:pt x="0" y="7498"/>
                  <a:pt x="630" y="8979"/>
                  <a:pt x="1733" y="10082"/>
                </a:cubicBezTo>
                <a:cubicBezTo>
                  <a:pt x="2836" y="11185"/>
                  <a:pt x="4317" y="11815"/>
                  <a:pt x="5892" y="11815"/>
                </a:cubicBezTo>
                <a:cubicBezTo>
                  <a:pt x="7467" y="11815"/>
                  <a:pt x="8979" y="11185"/>
                  <a:pt x="10082" y="10082"/>
                </a:cubicBezTo>
                <a:cubicBezTo>
                  <a:pt x="11185" y="8979"/>
                  <a:pt x="11815" y="7498"/>
                  <a:pt x="11815" y="5923"/>
                </a:cubicBezTo>
                <a:cubicBezTo>
                  <a:pt x="11815" y="4348"/>
                  <a:pt x="11216" y="2836"/>
                  <a:pt x="10082" y="1733"/>
                </a:cubicBezTo>
                <a:cubicBezTo>
                  <a:pt x="8979" y="630"/>
                  <a:pt x="7467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22" name="Google Shape;14022;p65"/>
          <p:cNvGrpSpPr/>
          <p:nvPr/>
        </p:nvGrpSpPr>
        <p:grpSpPr>
          <a:xfrm>
            <a:off x="5308265" y="3338744"/>
            <a:ext cx="353180" cy="354107"/>
            <a:chOff x="-25104475" y="2340425"/>
            <a:chExt cx="295375" cy="296150"/>
          </a:xfrm>
        </p:grpSpPr>
        <p:sp>
          <p:nvSpPr>
            <p:cNvPr id="14023" name="Google Shape;14023;p65"/>
            <p:cNvSpPr/>
            <p:nvPr/>
          </p:nvSpPr>
          <p:spPr>
            <a:xfrm>
              <a:off x="-25104475" y="2340425"/>
              <a:ext cx="225275" cy="296150"/>
            </a:xfrm>
            <a:custGeom>
              <a:avLst/>
              <a:gdLst/>
              <a:ahLst/>
              <a:cxnLst/>
              <a:rect l="l" t="t" r="r" b="b"/>
              <a:pathLst>
                <a:path w="9011" h="11846" extrusionOk="0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4" name="Google Shape;14024;p65"/>
            <p:cNvSpPr/>
            <p:nvPr/>
          </p:nvSpPr>
          <p:spPr>
            <a:xfrm>
              <a:off x="-25001300" y="23750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5" name="Google Shape;14025;p65"/>
            <p:cNvSpPr/>
            <p:nvPr/>
          </p:nvSpPr>
          <p:spPr>
            <a:xfrm>
              <a:off x="-25070600" y="2444375"/>
              <a:ext cx="87450" cy="86675"/>
            </a:xfrm>
            <a:custGeom>
              <a:avLst/>
              <a:gdLst/>
              <a:ahLst/>
              <a:cxnLst/>
              <a:rect l="l" t="t" r="r" b="b"/>
              <a:pathLst>
                <a:path w="3498" h="3467" extrusionOk="0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6" name="Google Shape;14026;p65"/>
            <p:cNvSpPr/>
            <p:nvPr/>
          </p:nvSpPr>
          <p:spPr>
            <a:xfrm>
              <a:off x="-24966650" y="24790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7" name="Google Shape;14027;p65"/>
            <p:cNvSpPr/>
            <p:nvPr/>
          </p:nvSpPr>
          <p:spPr>
            <a:xfrm>
              <a:off x="-24966650" y="244437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8" name="Google Shape;14028;p65"/>
            <p:cNvSpPr/>
            <p:nvPr/>
          </p:nvSpPr>
          <p:spPr>
            <a:xfrm>
              <a:off x="-24966650" y="2513700"/>
              <a:ext cx="52025" cy="17350"/>
            </a:xfrm>
            <a:custGeom>
              <a:avLst/>
              <a:gdLst/>
              <a:ahLst/>
              <a:cxnLst/>
              <a:rect l="l" t="t" r="r" b="b"/>
              <a:pathLst>
                <a:path w="208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9" name="Google Shape;14029;p65"/>
            <p:cNvSpPr/>
            <p:nvPr/>
          </p:nvSpPr>
          <p:spPr>
            <a:xfrm>
              <a:off x="-25071400" y="2549125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0" name="Google Shape;14030;p65"/>
            <p:cNvSpPr/>
            <p:nvPr/>
          </p:nvSpPr>
          <p:spPr>
            <a:xfrm>
              <a:off x="-25071400" y="2583800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1" name="Google Shape;14031;p65"/>
            <p:cNvSpPr/>
            <p:nvPr/>
          </p:nvSpPr>
          <p:spPr>
            <a:xfrm>
              <a:off x="-24862675" y="2375850"/>
              <a:ext cx="53575" cy="260725"/>
            </a:xfrm>
            <a:custGeom>
              <a:avLst/>
              <a:gdLst/>
              <a:ahLst/>
              <a:cxnLst/>
              <a:rect l="l" t="t" r="r" b="b"/>
              <a:pathLst>
                <a:path w="2143" h="10429" extrusionOk="0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32" name="Google Shape;14032;p65"/>
          <p:cNvSpPr/>
          <p:nvPr/>
        </p:nvSpPr>
        <p:spPr>
          <a:xfrm>
            <a:off x="5306811" y="3825122"/>
            <a:ext cx="356946" cy="263712"/>
          </a:xfrm>
          <a:custGeom>
            <a:avLst/>
            <a:gdLst/>
            <a:ahLst/>
            <a:cxnLst/>
            <a:rect l="l" t="t" r="r" b="b"/>
            <a:pathLst>
              <a:path w="11941" h="8822" extrusionOk="0">
                <a:moveTo>
                  <a:pt x="7184" y="1229"/>
                </a:moveTo>
                <a:lnTo>
                  <a:pt x="7184" y="1922"/>
                </a:lnTo>
                <a:lnTo>
                  <a:pt x="6459" y="1922"/>
                </a:lnTo>
                <a:lnTo>
                  <a:pt x="6459" y="1229"/>
                </a:lnTo>
                <a:close/>
                <a:moveTo>
                  <a:pt x="5797" y="1261"/>
                </a:moveTo>
                <a:lnTo>
                  <a:pt x="5797" y="1954"/>
                </a:lnTo>
                <a:lnTo>
                  <a:pt x="5073" y="1954"/>
                </a:lnTo>
                <a:lnTo>
                  <a:pt x="5073" y="1607"/>
                </a:lnTo>
                <a:cubicBezTo>
                  <a:pt x="5073" y="1418"/>
                  <a:pt x="5230" y="1261"/>
                  <a:pt x="5419" y="1261"/>
                </a:cubicBezTo>
                <a:close/>
                <a:moveTo>
                  <a:pt x="8192" y="1261"/>
                </a:moveTo>
                <a:cubicBezTo>
                  <a:pt x="8381" y="1261"/>
                  <a:pt x="8538" y="1418"/>
                  <a:pt x="8538" y="1607"/>
                </a:cubicBezTo>
                <a:lnTo>
                  <a:pt x="8538" y="1954"/>
                </a:lnTo>
                <a:lnTo>
                  <a:pt x="7845" y="1954"/>
                </a:lnTo>
                <a:lnTo>
                  <a:pt x="7845" y="1261"/>
                </a:lnTo>
                <a:close/>
                <a:moveTo>
                  <a:pt x="1450" y="694"/>
                </a:moveTo>
                <a:cubicBezTo>
                  <a:pt x="1607" y="694"/>
                  <a:pt x="1796" y="788"/>
                  <a:pt x="1922" y="914"/>
                </a:cubicBezTo>
                <a:lnTo>
                  <a:pt x="3182" y="2174"/>
                </a:lnTo>
                <a:cubicBezTo>
                  <a:pt x="3497" y="2489"/>
                  <a:pt x="3938" y="2679"/>
                  <a:pt x="4411" y="2679"/>
                </a:cubicBezTo>
                <a:lnTo>
                  <a:pt x="10523" y="2679"/>
                </a:lnTo>
                <a:cubicBezTo>
                  <a:pt x="10901" y="2679"/>
                  <a:pt x="11216" y="2994"/>
                  <a:pt x="11216" y="3372"/>
                </a:cubicBezTo>
                <a:cubicBezTo>
                  <a:pt x="11216" y="3781"/>
                  <a:pt x="10901" y="4096"/>
                  <a:pt x="10523" y="4096"/>
                </a:cubicBezTo>
                <a:lnTo>
                  <a:pt x="3812" y="4096"/>
                </a:lnTo>
                <a:cubicBezTo>
                  <a:pt x="3340" y="4096"/>
                  <a:pt x="2899" y="3907"/>
                  <a:pt x="2584" y="3592"/>
                </a:cubicBezTo>
                <a:lnTo>
                  <a:pt x="977" y="1891"/>
                </a:lnTo>
                <a:cubicBezTo>
                  <a:pt x="693" y="1607"/>
                  <a:pt x="693" y="1166"/>
                  <a:pt x="977" y="914"/>
                </a:cubicBezTo>
                <a:cubicBezTo>
                  <a:pt x="1103" y="788"/>
                  <a:pt x="1292" y="694"/>
                  <a:pt x="1450" y="694"/>
                </a:cubicBezTo>
                <a:close/>
                <a:moveTo>
                  <a:pt x="8255" y="4726"/>
                </a:moveTo>
                <a:lnTo>
                  <a:pt x="6805" y="5545"/>
                </a:lnTo>
                <a:lnTo>
                  <a:pt x="5356" y="4726"/>
                </a:lnTo>
                <a:close/>
                <a:moveTo>
                  <a:pt x="6805" y="6333"/>
                </a:moveTo>
                <a:lnTo>
                  <a:pt x="8822" y="7467"/>
                </a:lnTo>
                <a:lnTo>
                  <a:pt x="4821" y="7467"/>
                </a:lnTo>
                <a:lnTo>
                  <a:pt x="6805" y="6333"/>
                </a:lnTo>
                <a:close/>
                <a:moveTo>
                  <a:pt x="3340" y="7467"/>
                </a:moveTo>
                <a:cubicBezTo>
                  <a:pt x="3529" y="7467"/>
                  <a:pt x="3686" y="7625"/>
                  <a:pt x="3686" y="7845"/>
                </a:cubicBezTo>
                <a:cubicBezTo>
                  <a:pt x="3686" y="8034"/>
                  <a:pt x="3529" y="8192"/>
                  <a:pt x="3340" y="8192"/>
                </a:cubicBezTo>
                <a:cubicBezTo>
                  <a:pt x="3151" y="8192"/>
                  <a:pt x="2993" y="8034"/>
                  <a:pt x="2993" y="7845"/>
                </a:cubicBezTo>
                <a:cubicBezTo>
                  <a:pt x="2993" y="7625"/>
                  <a:pt x="3151" y="7467"/>
                  <a:pt x="3340" y="7467"/>
                </a:cubicBezTo>
                <a:close/>
                <a:moveTo>
                  <a:pt x="10271" y="7467"/>
                </a:moveTo>
                <a:cubicBezTo>
                  <a:pt x="10460" y="7467"/>
                  <a:pt x="10618" y="7625"/>
                  <a:pt x="10618" y="7845"/>
                </a:cubicBezTo>
                <a:cubicBezTo>
                  <a:pt x="10618" y="8034"/>
                  <a:pt x="10460" y="8192"/>
                  <a:pt x="10271" y="8192"/>
                </a:cubicBezTo>
                <a:cubicBezTo>
                  <a:pt x="10082" y="8192"/>
                  <a:pt x="9924" y="8034"/>
                  <a:pt x="9924" y="7845"/>
                </a:cubicBezTo>
                <a:cubicBezTo>
                  <a:pt x="9924" y="7625"/>
                  <a:pt x="10082" y="7467"/>
                  <a:pt x="10271" y="7467"/>
                </a:cubicBezTo>
                <a:close/>
                <a:moveTo>
                  <a:pt x="1544" y="1"/>
                </a:moveTo>
                <a:cubicBezTo>
                  <a:pt x="1166" y="1"/>
                  <a:pt x="820" y="158"/>
                  <a:pt x="536" y="379"/>
                </a:cubicBezTo>
                <a:cubicBezTo>
                  <a:pt x="0" y="946"/>
                  <a:pt x="0" y="1796"/>
                  <a:pt x="536" y="2363"/>
                </a:cubicBezTo>
                <a:lnTo>
                  <a:pt x="2206" y="4002"/>
                </a:lnTo>
                <a:cubicBezTo>
                  <a:pt x="2678" y="4474"/>
                  <a:pt x="3277" y="4726"/>
                  <a:pt x="3938" y="4726"/>
                </a:cubicBezTo>
                <a:lnTo>
                  <a:pt x="4002" y="4726"/>
                </a:lnTo>
                <a:lnTo>
                  <a:pt x="6175" y="5955"/>
                </a:lnTo>
                <a:lnTo>
                  <a:pt x="4128" y="7089"/>
                </a:lnTo>
                <a:cubicBezTo>
                  <a:pt x="3938" y="6900"/>
                  <a:pt x="3686" y="6774"/>
                  <a:pt x="3371" y="6774"/>
                </a:cubicBezTo>
                <a:cubicBezTo>
                  <a:pt x="2804" y="6774"/>
                  <a:pt x="2363" y="7247"/>
                  <a:pt x="2363" y="7782"/>
                </a:cubicBezTo>
                <a:cubicBezTo>
                  <a:pt x="2363" y="8381"/>
                  <a:pt x="2836" y="8822"/>
                  <a:pt x="3371" y="8822"/>
                </a:cubicBezTo>
                <a:cubicBezTo>
                  <a:pt x="3812" y="8822"/>
                  <a:pt x="4222" y="8538"/>
                  <a:pt x="4380" y="8097"/>
                </a:cubicBezTo>
                <a:lnTo>
                  <a:pt x="9326" y="8097"/>
                </a:lnTo>
                <a:cubicBezTo>
                  <a:pt x="9483" y="8507"/>
                  <a:pt x="9830" y="8822"/>
                  <a:pt x="10302" y="8822"/>
                </a:cubicBezTo>
                <a:cubicBezTo>
                  <a:pt x="10901" y="8822"/>
                  <a:pt x="11342" y="8349"/>
                  <a:pt x="11342" y="7782"/>
                </a:cubicBezTo>
                <a:cubicBezTo>
                  <a:pt x="11342" y="7184"/>
                  <a:pt x="10870" y="6774"/>
                  <a:pt x="10302" y="6774"/>
                </a:cubicBezTo>
                <a:cubicBezTo>
                  <a:pt x="10050" y="6774"/>
                  <a:pt x="9767" y="6900"/>
                  <a:pt x="9578" y="7089"/>
                </a:cubicBezTo>
                <a:lnTo>
                  <a:pt x="7530" y="5955"/>
                </a:lnTo>
                <a:lnTo>
                  <a:pt x="9672" y="4726"/>
                </a:lnTo>
                <a:lnTo>
                  <a:pt x="10555" y="4726"/>
                </a:lnTo>
                <a:cubicBezTo>
                  <a:pt x="11311" y="4726"/>
                  <a:pt x="11941" y="4096"/>
                  <a:pt x="11941" y="3340"/>
                </a:cubicBezTo>
                <a:cubicBezTo>
                  <a:pt x="11941" y="2584"/>
                  <a:pt x="11311" y="1954"/>
                  <a:pt x="10555" y="1954"/>
                </a:cubicBezTo>
                <a:lnTo>
                  <a:pt x="9263" y="1954"/>
                </a:lnTo>
                <a:lnTo>
                  <a:pt x="9263" y="1607"/>
                </a:lnTo>
                <a:cubicBezTo>
                  <a:pt x="9263" y="1009"/>
                  <a:pt x="8790" y="599"/>
                  <a:pt x="8223" y="599"/>
                </a:cubicBezTo>
                <a:lnTo>
                  <a:pt x="5482" y="599"/>
                </a:lnTo>
                <a:cubicBezTo>
                  <a:pt x="4884" y="599"/>
                  <a:pt x="4443" y="1072"/>
                  <a:pt x="4443" y="1607"/>
                </a:cubicBezTo>
                <a:lnTo>
                  <a:pt x="4443" y="1954"/>
                </a:lnTo>
                <a:cubicBezTo>
                  <a:pt x="4222" y="1954"/>
                  <a:pt x="3970" y="1859"/>
                  <a:pt x="3781" y="1639"/>
                </a:cubicBezTo>
                <a:lnTo>
                  <a:pt x="2521" y="379"/>
                </a:lnTo>
                <a:cubicBezTo>
                  <a:pt x="2237" y="127"/>
                  <a:pt x="1891" y="1"/>
                  <a:pt x="154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3" name="Google Shape;14033;p65"/>
          <p:cNvGrpSpPr/>
          <p:nvPr/>
        </p:nvGrpSpPr>
        <p:grpSpPr>
          <a:xfrm>
            <a:off x="7548093" y="2891403"/>
            <a:ext cx="355063" cy="354136"/>
            <a:chOff x="-23229925" y="1970225"/>
            <a:chExt cx="296950" cy="296175"/>
          </a:xfrm>
        </p:grpSpPr>
        <p:sp>
          <p:nvSpPr>
            <p:cNvPr id="14034" name="Google Shape;14034;p65"/>
            <p:cNvSpPr/>
            <p:nvPr/>
          </p:nvSpPr>
          <p:spPr>
            <a:xfrm>
              <a:off x="-23229925" y="197022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10145" y="694"/>
                  </a:moveTo>
                  <a:cubicBezTo>
                    <a:pt x="10743" y="694"/>
                    <a:pt x="11184" y="1167"/>
                    <a:pt x="11184" y="1734"/>
                  </a:cubicBezTo>
                  <a:lnTo>
                    <a:pt x="11184" y="10114"/>
                  </a:lnTo>
                  <a:cubicBezTo>
                    <a:pt x="11184" y="10712"/>
                    <a:pt x="10712" y="11122"/>
                    <a:pt x="10145" y="11122"/>
                  </a:cubicBezTo>
                  <a:lnTo>
                    <a:pt x="1764" y="11122"/>
                  </a:lnTo>
                  <a:cubicBezTo>
                    <a:pt x="1166" y="11122"/>
                    <a:pt x="725" y="10681"/>
                    <a:pt x="725" y="10114"/>
                  </a:cubicBezTo>
                  <a:lnTo>
                    <a:pt x="725" y="1734"/>
                  </a:lnTo>
                  <a:cubicBezTo>
                    <a:pt x="725" y="1135"/>
                    <a:pt x="1197" y="694"/>
                    <a:pt x="1764" y="694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lnTo>
                    <a:pt x="0" y="10114"/>
                  </a:lnTo>
                  <a:cubicBezTo>
                    <a:pt x="0" y="11059"/>
                    <a:pt x="788" y="11847"/>
                    <a:pt x="1733" y="11847"/>
                  </a:cubicBezTo>
                  <a:lnTo>
                    <a:pt x="10113" y="11847"/>
                  </a:lnTo>
                  <a:cubicBezTo>
                    <a:pt x="11058" y="11847"/>
                    <a:pt x="11846" y="11059"/>
                    <a:pt x="11846" y="10114"/>
                  </a:cubicBezTo>
                  <a:lnTo>
                    <a:pt x="11846" y="1734"/>
                  </a:lnTo>
                  <a:cubicBezTo>
                    <a:pt x="11878" y="788"/>
                    <a:pt x="11090" y="1"/>
                    <a:pt x="10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5" name="Google Shape;14035;p65"/>
            <p:cNvSpPr/>
            <p:nvPr/>
          </p:nvSpPr>
          <p:spPr>
            <a:xfrm>
              <a:off x="-23196075" y="2005675"/>
              <a:ext cx="227650" cy="192200"/>
            </a:xfrm>
            <a:custGeom>
              <a:avLst/>
              <a:gdLst/>
              <a:ahLst/>
              <a:cxnLst/>
              <a:rect l="l" t="t" r="r" b="b"/>
              <a:pathLst>
                <a:path w="9106" h="7688" extrusionOk="0">
                  <a:moveTo>
                    <a:pt x="8444" y="662"/>
                  </a:moveTo>
                  <a:lnTo>
                    <a:pt x="8444" y="3435"/>
                  </a:lnTo>
                  <a:lnTo>
                    <a:pt x="6144" y="3435"/>
                  </a:lnTo>
                  <a:cubicBezTo>
                    <a:pt x="5987" y="3435"/>
                    <a:pt x="5892" y="3498"/>
                    <a:pt x="5829" y="3624"/>
                  </a:cubicBezTo>
                  <a:lnTo>
                    <a:pt x="5357" y="4852"/>
                  </a:lnTo>
                  <a:lnTo>
                    <a:pt x="4317" y="1576"/>
                  </a:lnTo>
                  <a:cubicBezTo>
                    <a:pt x="4254" y="1450"/>
                    <a:pt x="4160" y="1324"/>
                    <a:pt x="4002" y="1324"/>
                  </a:cubicBezTo>
                  <a:cubicBezTo>
                    <a:pt x="3845" y="1324"/>
                    <a:pt x="3718" y="1418"/>
                    <a:pt x="3624" y="1544"/>
                  </a:cubicBezTo>
                  <a:lnTo>
                    <a:pt x="2805" y="3435"/>
                  </a:lnTo>
                  <a:lnTo>
                    <a:pt x="757" y="3435"/>
                  </a:lnTo>
                  <a:lnTo>
                    <a:pt x="757" y="662"/>
                  </a:lnTo>
                  <a:close/>
                  <a:moveTo>
                    <a:pt x="3876" y="2678"/>
                  </a:moveTo>
                  <a:lnTo>
                    <a:pt x="4947" y="5986"/>
                  </a:lnTo>
                  <a:cubicBezTo>
                    <a:pt x="4979" y="6144"/>
                    <a:pt x="5105" y="6207"/>
                    <a:pt x="5262" y="6207"/>
                  </a:cubicBezTo>
                  <a:cubicBezTo>
                    <a:pt x="5420" y="6207"/>
                    <a:pt x="5514" y="6144"/>
                    <a:pt x="5577" y="6018"/>
                  </a:cubicBezTo>
                  <a:lnTo>
                    <a:pt x="6333" y="4159"/>
                  </a:lnTo>
                  <a:lnTo>
                    <a:pt x="8413" y="4159"/>
                  </a:lnTo>
                  <a:lnTo>
                    <a:pt x="8413" y="6995"/>
                  </a:lnTo>
                  <a:lnTo>
                    <a:pt x="757" y="6995"/>
                  </a:lnTo>
                  <a:lnTo>
                    <a:pt x="757" y="6963"/>
                  </a:lnTo>
                  <a:lnTo>
                    <a:pt x="757" y="4128"/>
                  </a:lnTo>
                  <a:lnTo>
                    <a:pt x="2994" y="4128"/>
                  </a:lnTo>
                  <a:cubicBezTo>
                    <a:pt x="3120" y="4128"/>
                    <a:pt x="3277" y="4065"/>
                    <a:pt x="3309" y="3939"/>
                  </a:cubicBezTo>
                  <a:lnTo>
                    <a:pt x="3876" y="2678"/>
                  </a:lnTo>
                  <a:close/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310"/>
                  </a:lnTo>
                  <a:cubicBezTo>
                    <a:pt x="1" y="7530"/>
                    <a:pt x="158" y="7688"/>
                    <a:pt x="379" y="7688"/>
                  </a:cubicBezTo>
                  <a:lnTo>
                    <a:pt x="8759" y="7688"/>
                  </a:lnTo>
                  <a:cubicBezTo>
                    <a:pt x="8948" y="7688"/>
                    <a:pt x="9106" y="7530"/>
                    <a:pt x="9106" y="7310"/>
                  </a:cubicBezTo>
                  <a:lnTo>
                    <a:pt x="9106" y="347"/>
                  </a:lnTo>
                  <a:cubicBezTo>
                    <a:pt x="9106" y="158"/>
                    <a:pt x="8948" y="1"/>
                    <a:pt x="87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6" name="Google Shape;14036;p65"/>
            <p:cNvSpPr/>
            <p:nvPr/>
          </p:nvSpPr>
          <p:spPr>
            <a:xfrm>
              <a:off x="-231425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7" name="Google Shape;14037;p65"/>
            <p:cNvSpPr/>
            <p:nvPr/>
          </p:nvSpPr>
          <p:spPr>
            <a:xfrm>
              <a:off x="-23177150" y="22144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662" y="158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8" name="Google Shape;14038;p65"/>
          <p:cNvGrpSpPr/>
          <p:nvPr/>
        </p:nvGrpSpPr>
        <p:grpSpPr>
          <a:xfrm>
            <a:off x="7590466" y="3338266"/>
            <a:ext cx="270318" cy="355063"/>
            <a:chOff x="-23177950" y="2340425"/>
            <a:chExt cx="226075" cy="296950"/>
          </a:xfrm>
        </p:grpSpPr>
        <p:sp>
          <p:nvSpPr>
            <p:cNvPr id="14039" name="Google Shape;14039;p65"/>
            <p:cNvSpPr/>
            <p:nvPr/>
          </p:nvSpPr>
          <p:spPr>
            <a:xfrm>
              <a:off x="-23177950" y="2340425"/>
              <a:ext cx="226075" cy="296950"/>
            </a:xfrm>
            <a:custGeom>
              <a:avLst/>
              <a:gdLst/>
              <a:ahLst/>
              <a:cxnLst/>
              <a:rect l="l" t="t" r="r" b="b"/>
              <a:pathLst>
                <a:path w="9043" h="11878" extrusionOk="0">
                  <a:moveTo>
                    <a:pt x="1418" y="693"/>
                  </a:moveTo>
                  <a:lnTo>
                    <a:pt x="1418" y="1449"/>
                  </a:lnTo>
                  <a:cubicBezTo>
                    <a:pt x="1418" y="2048"/>
                    <a:pt x="1891" y="2457"/>
                    <a:pt x="2426" y="2457"/>
                  </a:cubicBezTo>
                  <a:lnTo>
                    <a:pt x="2804" y="2457"/>
                  </a:lnTo>
                  <a:cubicBezTo>
                    <a:pt x="2899" y="2457"/>
                    <a:pt x="2993" y="2426"/>
                    <a:pt x="3057" y="2300"/>
                  </a:cubicBezTo>
                  <a:cubicBezTo>
                    <a:pt x="3340" y="1953"/>
                    <a:pt x="3750" y="1764"/>
                    <a:pt x="4159" y="1764"/>
                  </a:cubicBezTo>
                  <a:cubicBezTo>
                    <a:pt x="6459" y="1764"/>
                    <a:pt x="8349" y="3623"/>
                    <a:pt x="8349" y="5923"/>
                  </a:cubicBezTo>
                  <a:cubicBezTo>
                    <a:pt x="8349" y="8254"/>
                    <a:pt x="6491" y="10113"/>
                    <a:pt x="4159" y="10113"/>
                  </a:cubicBezTo>
                  <a:cubicBezTo>
                    <a:pt x="3750" y="10113"/>
                    <a:pt x="3340" y="9924"/>
                    <a:pt x="3057" y="9578"/>
                  </a:cubicBezTo>
                  <a:cubicBezTo>
                    <a:pt x="2993" y="9483"/>
                    <a:pt x="2899" y="9389"/>
                    <a:pt x="2804" y="9389"/>
                  </a:cubicBezTo>
                  <a:lnTo>
                    <a:pt x="2426" y="9389"/>
                  </a:lnTo>
                  <a:cubicBezTo>
                    <a:pt x="1859" y="9389"/>
                    <a:pt x="1418" y="9861"/>
                    <a:pt x="1418" y="10428"/>
                  </a:cubicBezTo>
                  <a:lnTo>
                    <a:pt x="1418" y="11153"/>
                  </a:lnTo>
                  <a:lnTo>
                    <a:pt x="694" y="11153"/>
                  </a:lnTo>
                  <a:lnTo>
                    <a:pt x="694" y="10428"/>
                  </a:lnTo>
                  <a:cubicBezTo>
                    <a:pt x="694" y="9483"/>
                    <a:pt x="1481" y="8695"/>
                    <a:pt x="2426" y="8695"/>
                  </a:cubicBezTo>
                  <a:lnTo>
                    <a:pt x="2489" y="8695"/>
                  </a:lnTo>
                  <a:cubicBezTo>
                    <a:pt x="2647" y="8695"/>
                    <a:pt x="2804" y="8569"/>
                    <a:pt x="2836" y="8412"/>
                  </a:cubicBezTo>
                  <a:cubicBezTo>
                    <a:pt x="2962" y="7782"/>
                    <a:pt x="3529" y="7309"/>
                    <a:pt x="4222" y="7309"/>
                  </a:cubicBezTo>
                  <a:cubicBezTo>
                    <a:pt x="4947" y="7309"/>
                    <a:pt x="5577" y="6679"/>
                    <a:pt x="5577" y="5923"/>
                  </a:cubicBezTo>
                  <a:cubicBezTo>
                    <a:pt x="5577" y="5198"/>
                    <a:pt x="4947" y="4568"/>
                    <a:pt x="4222" y="4568"/>
                  </a:cubicBezTo>
                  <a:cubicBezTo>
                    <a:pt x="3529" y="4568"/>
                    <a:pt x="2993" y="4096"/>
                    <a:pt x="2836" y="3466"/>
                  </a:cubicBezTo>
                  <a:cubicBezTo>
                    <a:pt x="2804" y="3308"/>
                    <a:pt x="2678" y="3182"/>
                    <a:pt x="2489" y="3182"/>
                  </a:cubicBezTo>
                  <a:lnTo>
                    <a:pt x="2426" y="3182"/>
                  </a:lnTo>
                  <a:cubicBezTo>
                    <a:pt x="1481" y="3182"/>
                    <a:pt x="694" y="2394"/>
                    <a:pt x="694" y="1449"/>
                  </a:cubicBezTo>
                  <a:lnTo>
                    <a:pt x="694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49"/>
                  </a:lnTo>
                  <a:cubicBezTo>
                    <a:pt x="1" y="2710"/>
                    <a:pt x="977" y="3749"/>
                    <a:pt x="2206" y="3844"/>
                  </a:cubicBezTo>
                  <a:cubicBezTo>
                    <a:pt x="2489" y="4694"/>
                    <a:pt x="3277" y="5261"/>
                    <a:pt x="4159" y="5261"/>
                  </a:cubicBezTo>
                  <a:cubicBezTo>
                    <a:pt x="4569" y="5261"/>
                    <a:pt x="4884" y="5576"/>
                    <a:pt x="4884" y="5986"/>
                  </a:cubicBezTo>
                  <a:cubicBezTo>
                    <a:pt x="4884" y="6364"/>
                    <a:pt x="4569" y="6679"/>
                    <a:pt x="4159" y="6679"/>
                  </a:cubicBezTo>
                  <a:cubicBezTo>
                    <a:pt x="3277" y="6679"/>
                    <a:pt x="2489" y="7278"/>
                    <a:pt x="2206" y="8097"/>
                  </a:cubicBezTo>
                  <a:cubicBezTo>
                    <a:pt x="977" y="8223"/>
                    <a:pt x="1" y="9263"/>
                    <a:pt x="1" y="10523"/>
                  </a:cubicBezTo>
                  <a:lnTo>
                    <a:pt x="1" y="11531"/>
                  </a:lnTo>
                  <a:cubicBezTo>
                    <a:pt x="1" y="11720"/>
                    <a:pt x="158" y="11877"/>
                    <a:pt x="347" y="11877"/>
                  </a:cubicBezTo>
                  <a:lnTo>
                    <a:pt x="1733" y="11877"/>
                  </a:lnTo>
                  <a:cubicBezTo>
                    <a:pt x="1922" y="11877"/>
                    <a:pt x="2080" y="11720"/>
                    <a:pt x="2080" y="11531"/>
                  </a:cubicBezTo>
                  <a:lnTo>
                    <a:pt x="2080" y="10523"/>
                  </a:lnTo>
                  <a:cubicBezTo>
                    <a:pt x="2080" y="10302"/>
                    <a:pt x="2237" y="10145"/>
                    <a:pt x="2426" y="10145"/>
                  </a:cubicBezTo>
                  <a:lnTo>
                    <a:pt x="2647" y="10145"/>
                  </a:lnTo>
                  <a:cubicBezTo>
                    <a:pt x="3025" y="10586"/>
                    <a:pt x="3592" y="10869"/>
                    <a:pt x="4159" y="10869"/>
                  </a:cubicBezTo>
                  <a:cubicBezTo>
                    <a:pt x="6837" y="10869"/>
                    <a:pt x="9011" y="8695"/>
                    <a:pt x="9011" y="6018"/>
                  </a:cubicBezTo>
                  <a:cubicBezTo>
                    <a:pt x="9042" y="3277"/>
                    <a:pt x="6837" y="1103"/>
                    <a:pt x="4159" y="1103"/>
                  </a:cubicBezTo>
                  <a:cubicBezTo>
                    <a:pt x="3592" y="1103"/>
                    <a:pt x="3025" y="1323"/>
                    <a:pt x="2647" y="1796"/>
                  </a:cubicBezTo>
                  <a:lnTo>
                    <a:pt x="2426" y="1796"/>
                  </a:lnTo>
                  <a:cubicBezTo>
                    <a:pt x="2237" y="1796"/>
                    <a:pt x="2080" y="1638"/>
                    <a:pt x="2080" y="1449"/>
                  </a:cubicBez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0" name="Google Shape;14040;p65"/>
            <p:cNvSpPr/>
            <p:nvPr/>
          </p:nvSpPr>
          <p:spPr>
            <a:xfrm>
              <a:off x="-23081850" y="2425475"/>
              <a:ext cx="96100" cy="151250"/>
            </a:xfrm>
            <a:custGeom>
              <a:avLst/>
              <a:gdLst/>
              <a:ahLst/>
              <a:cxnLst/>
              <a:rect l="l" t="t" r="r" b="b"/>
              <a:pathLst>
                <a:path w="3844" h="6050" extrusionOk="0">
                  <a:moveTo>
                    <a:pt x="2568" y="1"/>
                  </a:moveTo>
                  <a:cubicBezTo>
                    <a:pt x="2481" y="1"/>
                    <a:pt x="2395" y="32"/>
                    <a:pt x="2332" y="95"/>
                  </a:cubicBezTo>
                  <a:cubicBezTo>
                    <a:pt x="2205" y="221"/>
                    <a:pt x="2205" y="442"/>
                    <a:pt x="2332" y="568"/>
                  </a:cubicBezTo>
                  <a:cubicBezTo>
                    <a:pt x="2867" y="1072"/>
                    <a:pt x="3151" y="1796"/>
                    <a:pt x="3151" y="2553"/>
                  </a:cubicBezTo>
                  <a:cubicBezTo>
                    <a:pt x="3151" y="3277"/>
                    <a:pt x="2899" y="3970"/>
                    <a:pt x="2332" y="4506"/>
                  </a:cubicBezTo>
                  <a:cubicBezTo>
                    <a:pt x="1827" y="5010"/>
                    <a:pt x="1134" y="5325"/>
                    <a:pt x="378" y="5325"/>
                  </a:cubicBezTo>
                  <a:cubicBezTo>
                    <a:pt x="189" y="5325"/>
                    <a:pt x="0" y="5482"/>
                    <a:pt x="0" y="5703"/>
                  </a:cubicBezTo>
                  <a:cubicBezTo>
                    <a:pt x="0" y="5892"/>
                    <a:pt x="189" y="6050"/>
                    <a:pt x="378" y="6050"/>
                  </a:cubicBezTo>
                  <a:cubicBezTo>
                    <a:pt x="1292" y="6050"/>
                    <a:pt x="2174" y="5703"/>
                    <a:pt x="2804" y="5010"/>
                  </a:cubicBezTo>
                  <a:cubicBezTo>
                    <a:pt x="3466" y="4348"/>
                    <a:pt x="3844" y="3498"/>
                    <a:pt x="3844" y="2584"/>
                  </a:cubicBezTo>
                  <a:cubicBezTo>
                    <a:pt x="3844" y="1670"/>
                    <a:pt x="3434" y="757"/>
                    <a:pt x="2804" y="95"/>
                  </a:cubicBezTo>
                  <a:cubicBezTo>
                    <a:pt x="2741" y="32"/>
                    <a:pt x="2654" y="1"/>
                    <a:pt x="2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1" name="Google Shape;14041;p65"/>
          <p:cNvGrpSpPr/>
          <p:nvPr/>
        </p:nvGrpSpPr>
        <p:grpSpPr>
          <a:xfrm>
            <a:off x="7548556" y="3779942"/>
            <a:ext cx="354136" cy="354136"/>
            <a:chOff x="-23229150" y="2710600"/>
            <a:chExt cx="296175" cy="296175"/>
          </a:xfrm>
        </p:grpSpPr>
        <p:sp>
          <p:nvSpPr>
            <p:cNvPr id="14042" name="Google Shape;14042;p65"/>
            <p:cNvSpPr/>
            <p:nvPr/>
          </p:nvSpPr>
          <p:spPr>
            <a:xfrm>
              <a:off x="-23177150" y="2727925"/>
              <a:ext cx="191400" cy="258375"/>
            </a:xfrm>
            <a:custGeom>
              <a:avLst/>
              <a:gdLst/>
              <a:ahLst/>
              <a:cxnLst/>
              <a:rect l="l" t="t" r="r" b="b"/>
              <a:pathLst>
                <a:path w="7656" h="10335" extrusionOk="0">
                  <a:moveTo>
                    <a:pt x="3812" y="725"/>
                  </a:moveTo>
                  <a:cubicBezTo>
                    <a:pt x="4033" y="725"/>
                    <a:pt x="4190" y="883"/>
                    <a:pt x="4190" y="1072"/>
                  </a:cubicBezTo>
                  <a:lnTo>
                    <a:pt x="4190" y="1418"/>
                  </a:lnTo>
                  <a:lnTo>
                    <a:pt x="3466" y="1418"/>
                  </a:lnTo>
                  <a:lnTo>
                    <a:pt x="3466" y="1072"/>
                  </a:lnTo>
                  <a:cubicBezTo>
                    <a:pt x="3466" y="883"/>
                    <a:pt x="3623" y="725"/>
                    <a:pt x="3812" y="725"/>
                  </a:cubicBezTo>
                  <a:close/>
                  <a:moveTo>
                    <a:pt x="6238" y="1387"/>
                  </a:moveTo>
                  <a:cubicBezTo>
                    <a:pt x="6648" y="1418"/>
                    <a:pt x="6931" y="1702"/>
                    <a:pt x="6931" y="2111"/>
                  </a:cubicBezTo>
                  <a:cubicBezTo>
                    <a:pt x="6931" y="2206"/>
                    <a:pt x="6900" y="2363"/>
                    <a:pt x="6805" y="2458"/>
                  </a:cubicBezTo>
                  <a:cubicBezTo>
                    <a:pt x="6585" y="2206"/>
                    <a:pt x="6238" y="2111"/>
                    <a:pt x="5860" y="2111"/>
                  </a:cubicBezTo>
                  <a:lnTo>
                    <a:pt x="4852" y="2111"/>
                  </a:lnTo>
                  <a:lnTo>
                    <a:pt x="4852" y="1387"/>
                  </a:lnTo>
                  <a:close/>
                  <a:moveTo>
                    <a:pt x="2804" y="1418"/>
                  </a:moveTo>
                  <a:lnTo>
                    <a:pt x="2804" y="2143"/>
                  </a:lnTo>
                  <a:lnTo>
                    <a:pt x="1796" y="2143"/>
                  </a:lnTo>
                  <a:cubicBezTo>
                    <a:pt x="1418" y="2143"/>
                    <a:pt x="1071" y="2300"/>
                    <a:pt x="851" y="2489"/>
                  </a:cubicBezTo>
                  <a:cubicBezTo>
                    <a:pt x="756" y="2363"/>
                    <a:pt x="725" y="2269"/>
                    <a:pt x="725" y="2143"/>
                  </a:cubicBezTo>
                  <a:cubicBezTo>
                    <a:pt x="725" y="1702"/>
                    <a:pt x="1040" y="1418"/>
                    <a:pt x="1418" y="1418"/>
                  </a:cubicBezTo>
                  <a:close/>
                  <a:moveTo>
                    <a:pt x="4190" y="2111"/>
                  </a:moveTo>
                  <a:lnTo>
                    <a:pt x="4190" y="2804"/>
                  </a:lnTo>
                  <a:lnTo>
                    <a:pt x="3466" y="2804"/>
                  </a:lnTo>
                  <a:lnTo>
                    <a:pt x="3466" y="2111"/>
                  </a:lnTo>
                  <a:close/>
                  <a:moveTo>
                    <a:pt x="2772" y="2773"/>
                  </a:moveTo>
                  <a:lnTo>
                    <a:pt x="2772" y="3466"/>
                  </a:lnTo>
                  <a:lnTo>
                    <a:pt x="2079" y="3466"/>
                  </a:lnTo>
                  <a:cubicBezTo>
                    <a:pt x="1733" y="3466"/>
                    <a:pt x="1386" y="3624"/>
                    <a:pt x="1134" y="3844"/>
                  </a:cubicBezTo>
                  <a:cubicBezTo>
                    <a:pt x="1071" y="3718"/>
                    <a:pt x="1040" y="3592"/>
                    <a:pt x="1040" y="3466"/>
                  </a:cubicBezTo>
                  <a:cubicBezTo>
                    <a:pt x="1040" y="3088"/>
                    <a:pt x="1355" y="2773"/>
                    <a:pt x="1733" y="2773"/>
                  </a:cubicBezTo>
                  <a:close/>
                  <a:moveTo>
                    <a:pt x="5860" y="2804"/>
                  </a:moveTo>
                  <a:cubicBezTo>
                    <a:pt x="6270" y="2804"/>
                    <a:pt x="6585" y="3119"/>
                    <a:pt x="6585" y="3529"/>
                  </a:cubicBezTo>
                  <a:cubicBezTo>
                    <a:pt x="6585" y="3624"/>
                    <a:pt x="6553" y="3781"/>
                    <a:pt x="6459" y="3876"/>
                  </a:cubicBezTo>
                  <a:cubicBezTo>
                    <a:pt x="6270" y="3624"/>
                    <a:pt x="5923" y="3466"/>
                    <a:pt x="5576" y="3466"/>
                  </a:cubicBezTo>
                  <a:lnTo>
                    <a:pt x="4852" y="3466"/>
                  </a:lnTo>
                  <a:lnTo>
                    <a:pt x="4852" y="2804"/>
                  </a:lnTo>
                  <a:close/>
                  <a:moveTo>
                    <a:pt x="4190" y="3466"/>
                  </a:moveTo>
                  <a:lnTo>
                    <a:pt x="4190" y="4191"/>
                  </a:lnTo>
                  <a:lnTo>
                    <a:pt x="3466" y="4191"/>
                  </a:lnTo>
                  <a:lnTo>
                    <a:pt x="3466" y="3466"/>
                  </a:lnTo>
                  <a:close/>
                  <a:moveTo>
                    <a:pt x="4190" y="4884"/>
                  </a:moveTo>
                  <a:lnTo>
                    <a:pt x="4190" y="5608"/>
                  </a:lnTo>
                  <a:lnTo>
                    <a:pt x="3466" y="5608"/>
                  </a:lnTo>
                  <a:lnTo>
                    <a:pt x="3466" y="4884"/>
                  </a:lnTo>
                  <a:close/>
                  <a:moveTo>
                    <a:pt x="4190" y="6270"/>
                  </a:moveTo>
                  <a:lnTo>
                    <a:pt x="4190" y="7152"/>
                  </a:lnTo>
                  <a:lnTo>
                    <a:pt x="4190" y="7310"/>
                  </a:lnTo>
                  <a:cubicBezTo>
                    <a:pt x="4190" y="7499"/>
                    <a:pt x="4033" y="7656"/>
                    <a:pt x="3812" y="7656"/>
                  </a:cubicBezTo>
                  <a:cubicBezTo>
                    <a:pt x="3623" y="7656"/>
                    <a:pt x="3466" y="7499"/>
                    <a:pt x="3466" y="7310"/>
                  </a:cubicBezTo>
                  <a:lnTo>
                    <a:pt x="3466" y="7152"/>
                  </a:lnTo>
                  <a:lnTo>
                    <a:pt x="3466" y="6270"/>
                  </a:lnTo>
                  <a:close/>
                  <a:moveTo>
                    <a:pt x="5923" y="7656"/>
                  </a:moveTo>
                  <a:cubicBezTo>
                    <a:pt x="6112" y="7656"/>
                    <a:pt x="6270" y="7814"/>
                    <a:pt x="6270" y="8003"/>
                  </a:cubicBezTo>
                  <a:cubicBezTo>
                    <a:pt x="6270" y="8192"/>
                    <a:pt x="6144" y="8286"/>
                    <a:pt x="5986" y="8318"/>
                  </a:cubicBezTo>
                  <a:cubicBezTo>
                    <a:pt x="5734" y="8412"/>
                    <a:pt x="5450" y="8475"/>
                    <a:pt x="5198" y="8633"/>
                  </a:cubicBezTo>
                  <a:cubicBezTo>
                    <a:pt x="4789" y="8885"/>
                    <a:pt x="4411" y="9200"/>
                    <a:pt x="4096" y="9578"/>
                  </a:cubicBezTo>
                  <a:cubicBezTo>
                    <a:pt x="4064" y="9609"/>
                    <a:pt x="3938" y="9735"/>
                    <a:pt x="3812" y="9735"/>
                  </a:cubicBezTo>
                  <a:cubicBezTo>
                    <a:pt x="3655" y="9735"/>
                    <a:pt x="3592" y="9672"/>
                    <a:pt x="3560" y="9578"/>
                  </a:cubicBezTo>
                  <a:cubicBezTo>
                    <a:pt x="3088" y="8948"/>
                    <a:pt x="2426" y="8507"/>
                    <a:pt x="1670" y="8349"/>
                  </a:cubicBezTo>
                  <a:cubicBezTo>
                    <a:pt x="1544" y="8318"/>
                    <a:pt x="1386" y="8192"/>
                    <a:pt x="1386" y="8003"/>
                  </a:cubicBezTo>
                  <a:cubicBezTo>
                    <a:pt x="1386" y="7814"/>
                    <a:pt x="1544" y="7656"/>
                    <a:pt x="1733" y="7656"/>
                  </a:cubicBezTo>
                  <a:lnTo>
                    <a:pt x="2835" y="7656"/>
                  </a:lnTo>
                  <a:cubicBezTo>
                    <a:pt x="2993" y="8034"/>
                    <a:pt x="3371" y="8349"/>
                    <a:pt x="3844" y="8349"/>
                  </a:cubicBezTo>
                  <a:cubicBezTo>
                    <a:pt x="4316" y="8349"/>
                    <a:pt x="4663" y="8097"/>
                    <a:pt x="4820" y="7656"/>
                  </a:cubicBezTo>
                  <a:close/>
                  <a:moveTo>
                    <a:pt x="3812" y="0"/>
                  </a:moveTo>
                  <a:cubicBezTo>
                    <a:pt x="3371" y="0"/>
                    <a:pt x="2993" y="284"/>
                    <a:pt x="2835" y="725"/>
                  </a:cubicBezTo>
                  <a:lnTo>
                    <a:pt x="1386" y="725"/>
                  </a:lnTo>
                  <a:cubicBezTo>
                    <a:pt x="630" y="725"/>
                    <a:pt x="0" y="1355"/>
                    <a:pt x="0" y="2111"/>
                  </a:cubicBezTo>
                  <a:cubicBezTo>
                    <a:pt x="0" y="2489"/>
                    <a:pt x="158" y="2804"/>
                    <a:pt x="410" y="3088"/>
                  </a:cubicBezTo>
                  <a:cubicBezTo>
                    <a:pt x="378" y="3214"/>
                    <a:pt x="315" y="3340"/>
                    <a:pt x="315" y="3466"/>
                  </a:cubicBezTo>
                  <a:cubicBezTo>
                    <a:pt x="315" y="3876"/>
                    <a:pt x="473" y="4191"/>
                    <a:pt x="725" y="4474"/>
                  </a:cubicBezTo>
                  <a:cubicBezTo>
                    <a:pt x="693" y="4569"/>
                    <a:pt x="630" y="4726"/>
                    <a:pt x="630" y="4852"/>
                  </a:cubicBezTo>
                  <a:cubicBezTo>
                    <a:pt x="630" y="5608"/>
                    <a:pt x="1260" y="6238"/>
                    <a:pt x="2016" y="6238"/>
                  </a:cubicBezTo>
                  <a:cubicBezTo>
                    <a:pt x="2205" y="6238"/>
                    <a:pt x="2363" y="6081"/>
                    <a:pt x="2363" y="5892"/>
                  </a:cubicBezTo>
                  <a:cubicBezTo>
                    <a:pt x="2363" y="5671"/>
                    <a:pt x="2205" y="5514"/>
                    <a:pt x="2016" y="5514"/>
                  </a:cubicBezTo>
                  <a:cubicBezTo>
                    <a:pt x="1638" y="5514"/>
                    <a:pt x="1323" y="5199"/>
                    <a:pt x="1323" y="4821"/>
                  </a:cubicBezTo>
                  <a:cubicBezTo>
                    <a:pt x="1323" y="4411"/>
                    <a:pt x="1638" y="4096"/>
                    <a:pt x="2016" y="4096"/>
                  </a:cubicBezTo>
                  <a:lnTo>
                    <a:pt x="2741" y="4096"/>
                  </a:lnTo>
                  <a:lnTo>
                    <a:pt x="2741" y="6869"/>
                  </a:lnTo>
                  <a:lnTo>
                    <a:pt x="1701" y="6869"/>
                  </a:lnTo>
                  <a:cubicBezTo>
                    <a:pt x="1103" y="6869"/>
                    <a:pt x="693" y="7341"/>
                    <a:pt x="693" y="7877"/>
                  </a:cubicBezTo>
                  <a:cubicBezTo>
                    <a:pt x="693" y="8349"/>
                    <a:pt x="1008" y="8759"/>
                    <a:pt x="1481" y="8916"/>
                  </a:cubicBezTo>
                  <a:cubicBezTo>
                    <a:pt x="2048" y="9074"/>
                    <a:pt x="2615" y="9420"/>
                    <a:pt x="2961" y="9893"/>
                  </a:cubicBezTo>
                  <a:cubicBezTo>
                    <a:pt x="3151" y="10177"/>
                    <a:pt x="3466" y="10334"/>
                    <a:pt x="3781" y="10334"/>
                  </a:cubicBezTo>
                  <a:cubicBezTo>
                    <a:pt x="4096" y="10334"/>
                    <a:pt x="4411" y="10177"/>
                    <a:pt x="4631" y="9924"/>
                  </a:cubicBezTo>
                  <a:cubicBezTo>
                    <a:pt x="4852" y="9609"/>
                    <a:pt x="5135" y="9389"/>
                    <a:pt x="5482" y="9168"/>
                  </a:cubicBezTo>
                  <a:cubicBezTo>
                    <a:pt x="5671" y="9074"/>
                    <a:pt x="5891" y="8979"/>
                    <a:pt x="6112" y="8948"/>
                  </a:cubicBezTo>
                  <a:cubicBezTo>
                    <a:pt x="6585" y="8822"/>
                    <a:pt x="6900" y="8444"/>
                    <a:pt x="6900" y="7971"/>
                  </a:cubicBezTo>
                  <a:cubicBezTo>
                    <a:pt x="6900" y="7373"/>
                    <a:pt x="6427" y="6932"/>
                    <a:pt x="5891" y="6932"/>
                  </a:cubicBezTo>
                  <a:lnTo>
                    <a:pt x="4852" y="6932"/>
                  </a:lnTo>
                  <a:lnTo>
                    <a:pt x="4852" y="4191"/>
                  </a:lnTo>
                  <a:lnTo>
                    <a:pt x="5576" y="4191"/>
                  </a:lnTo>
                  <a:cubicBezTo>
                    <a:pt x="5954" y="4191"/>
                    <a:pt x="6270" y="4506"/>
                    <a:pt x="6270" y="4884"/>
                  </a:cubicBezTo>
                  <a:cubicBezTo>
                    <a:pt x="6270" y="5293"/>
                    <a:pt x="5954" y="5608"/>
                    <a:pt x="5576" y="5608"/>
                  </a:cubicBezTo>
                  <a:cubicBezTo>
                    <a:pt x="5356" y="5608"/>
                    <a:pt x="5198" y="5766"/>
                    <a:pt x="5198" y="5955"/>
                  </a:cubicBezTo>
                  <a:cubicBezTo>
                    <a:pt x="5198" y="6144"/>
                    <a:pt x="5356" y="6301"/>
                    <a:pt x="5576" y="6301"/>
                  </a:cubicBezTo>
                  <a:cubicBezTo>
                    <a:pt x="6301" y="6301"/>
                    <a:pt x="6931" y="5671"/>
                    <a:pt x="6931" y="4915"/>
                  </a:cubicBezTo>
                  <a:cubicBezTo>
                    <a:pt x="6931" y="4758"/>
                    <a:pt x="6900" y="4663"/>
                    <a:pt x="6868" y="4537"/>
                  </a:cubicBezTo>
                  <a:cubicBezTo>
                    <a:pt x="7152" y="4254"/>
                    <a:pt x="7246" y="3939"/>
                    <a:pt x="7246" y="3561"/>
                  </a:cubicBezTo>
                  <a:cubicBezTo>
                    <a:pt x="7246" y="3403"/>
                    <a:pt x="7215" y="3277"/>
                    <a:pt x="7183" y="3151"/>
                  </a:cubicBezTo>
                  <a:cubicBezTo>
                    <a:pt x="7498" y="2836"/>
                    <a:pt x="7656" y="2489"/>
                    <a:pt x="7656" y="2111"/>
                  </a:cubicBezTo>
                  <a:cubicBezTo>
                    <a:pt x="7656" y="1355"/>
                    <a:pt x="7026" y="725"/>
                    <a:pt x="6270" y="725"/>
                  </a:cubicBezTo>
                  <a:lnTo>
                    <a:pt x="4820" y="725"/>
                  </a:lnTo>
                  <a:cubicBezTo>
                    <a:pt x="4663" y="316"/>
                    <a:pt x="4285" y="0"/>
                    <a:pt x="38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3" name="Google Shape;14043;p65"/>
            <p:cNvSpPr/>
            <p:nvPr/>
          </p:nvSpPr>
          <p:spPr>
            <a:xfrm>
              <a:off x="-23229150" y="2710600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10775" y="693"/>
                  </a:moveTo>
                  <a:cubicBezTo>
                    <a:pt x="10996" y="693"/>
                    <a:pt x="11153" y="851"/>
                    <a:pt x="11153" y="1072"/>
                  </a:cubicBezTo>
                  <a:lnTo>
                    <a:pt x="11153" y="10775"/>
                  </a:lnTo>
                  <a:cubicBezTo>
                    <a:pt x="11153" y="10996"/>
                    <a:pt x="10996" y="11153"/>
                    <a:pt x="10775" y="11153"/>
                  </a:cubicBezTo>
                  <a:lnTo>
                    <a:pt x="1072" y="11153"/>
                  </a:lnTo>
                  <a:cubicBezTo>
                    <a:pt x="851" y="11153"/>
                    <a:pt x="694" y="10996"/>
                    <a:pt x="694" y="10775"/>
                  </a:cubicBezTo>
                  <a:lnTo>
                    <a:pt x="694" y="1072"/>
                  </a:lnTo>
                  <a:cubicBezTo>
                    <a:pt x="694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lnTo>
                    <a:pt x="1" y="10775"/>
                  </a:lnTo>
                  <a:cubicBezTo>
                    <a:pt x="1" y="11374"/>
                    <a:pt x="473" y="11846"/>
                    <a:pt x="1072" y="11846"/>
                  </a:cubicBezTo>
                  <a:lnTo>
                    <a:pt x="10807" y="11846"/>
                  </a:lnTo>
                  <a:cubicBezTo>
                    <a:pt x="11374" y="11846"/>
                    <a:pt x="11847" y="11374"/>
                    <a:pt x="11847" y="10775"/>
                  </a:cubicBezTo>
                  <a:lnTo>
                    <a:pt x="11847" y="1072"/>
                  </a:lnTo>
                  <a:cubicBezTo>
                    <a:pt x="11847" y="473"/>
                    <a:pt x="11342" y="0"/>
                    <a:pt x="108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4" name="Google Shape;14044;p65"/>
          <p:cNvSpPr/>
          <p:nvPr/>
        </p:nvSpPr>
        <p:spPr>
          <a:xfrm>
            <a:off x="6650549" y="4273454"/>
            <a:ext cx="354136" cy="35318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29" y="662"/>
                </a:moveTo>
                <a:cubicBezTo>
                  <a:pt x="6018" y="662"/>
                  <a:pt x="6176" y="820"/>
                  <a:pt x="6176" y="1009"/>
                </a:cubicBezTo>
                <a:cubicBezTo>
                  <a:pt x="6176" y="1229"/>
                  <a:pt x="6018" y="1387"/>
                  <a:pt x="5829" y="1387"/>
                </a:cubicBezTo>
                <a:cubicBezTo>
                  <a:pt x="5640" y="1387"/>
                  <a:pt x="5483" y="1229"/>
                  <a:pt x="5483" y="1009"/>
                </a:cubicBezTo>
                <a:cubicBezTo>
                  <a:pt x="5483" y="820"/>
                  <a:pt x="5640" y="662"/>
                  <a:pt x="5829" y="662"/>
                </a:cubicBezTo>
                <a:close/>
                <a:moveTo>
                  <a:pt x="3225" y="2798"/>
                </a:moveTo>
                <a:cubicBezTo>
                  <a:pt x="3766" y="2798"/>
                  <a:pt x="4911" y="3708"/>
                  <a:pt x="5483" y="4159"/>
                </a:cubicBezTo>
                <a:lnTo>
                  <a:pt x="5483" y="4884"/>
                </a:lnTo>
                <a:lnTo>
                  <a:pt x="4727" y="4884"/>
                </a:lnTo>
                <a:cubicBezTo>
                  <a:pt x="4758" y="4758"/>
                  <a:pt x="4790" y="4632"/>
                  <a:pt x="4790" y="4537"/>
                </a:cubicBezTo>
                <a:cubicBezTo>
                  <a:pt x="4790" y="4317"/>
                  <a:pt x="4632" y="4159"/>
                  <a:pt x="4443" y="4159"/>
                </a:cubicBezTo>
                <a:cubicBezTo>
                  <a:pt x="4254" y="4159"/>
                  <a:pt x="4097" y="4317"/>
                  <a:pt x="4097" y="4537"/>
                </a:cubicBezTo>
                <a:cubicBezTo>
                  <a:pt x="4097" y="4726"/>
                  <a:pt x="3939" y="4884"/>
                  <a:pt x="3750" y="4884"/>
                </a:cubicBezTo>
                <a:lnTo>
                  <a:pt x="3435" y="4884"/>
                </a:lnTo>
                <a:cubicBezTo>
                  <a:pt x="3655" y="4569"/>
                  <a:pt x="3813" y="4254"/>
                  <a:pt x="3908" y="3939"/>
                </a:cubicBezTo>
                <a:cubicBezTo>
                  <a:pt x="3971" y="3750"/>
                  <a:pt x="3844" y="3529"/>
                  <a:pt x="3655" y="3498"/>
                </a:cubicBezTo>
                <a:cubicBezTo>
                  <a:pt x="3617" y="3485"/>
                  <a:pt x="3578" y="3478"/>
                  <a:pt x="3541" y="3478"/>
                </a:cubicBezTo>
                <a:cubicBezTo>
                  <a:pt x="3395" y="3478"/>
                  <a:pt x="3265" y="3574"/>
                  <a:pt x="3214" y="3750"/>
                </a:cubicBezTo>
                <a:cubicBezTo>
                  <a:pt x="3025" y="4380"/>
                  <a:pt x="2710" y="4726"/>
                  <a:pt x="2269" y="4884"/>
                </a:cubicBezTo>
                <a:lnTo>
                  <a:pt x="1482" y="4884"/>
                </a:lnTo>
                <a:cubicBezTo>
                  <a:pt x="2049" y="4411"/>
                  <a:pt x="2364" y="3907"/>
                  <a:pt x="2584" y="3466"/>
                </a:cubicBezTo>
                <a:cubicBezTo>
                  <a:pt x="2836" y="3057"/>
                  <a:pt x="2962" y="2836"/>
                  <a:pt x="3151" y="2805"/>
                </a:cubicBezTo>
                <a:cubicBezTo>
                  <a:pt x="3174" y="2800"/>
                  <a:pt x="3199" y="2798"/>
                  <a:pt x="3225" y="2798"/>
                </a:cubicBezTo>
                <a:close/>
                <a:moveTo>
                  <a:pt x="8424" y="2770"/>
                </a:moveTo>
                <a:cubicBezTo>
                  <a:pt x="8442" y="2770"/>
                  <a:pt x="8459" y="2771"/>
                  <a:pt x="8476" y="2773"/>
                </a:cubicBezTo>
                <a:cubicBezTo>
                  <a:pt x="8665" y="2836"/>
                  <a:pt x="8791" y="3057"/>
                  <a:pt x="9011" y="3466"/>
                </a:cubicBezTo>
                <a:cubicBezTo>
                  <a:pt x="9263" y="3876"/>
                  <a:pt x="9578" y="4411"/>
                  <a:pt x="10082" y="4884"/>
                </a:cubicBezTo>
                <a:lnTo>
                  <a:pt x="9326" y="4884"/>
                </a:lnTo>
                <a:cubicBezTo>
                  <a:pt x="8885" y="4726"/>
                  <a:pt x="8570" y="4348"/>
                  <a:pt x="8381" y="3750"/>
                </a:cubicBezTo>
                <a:cubicBezTo>
                  <a:pt x="8328" y="3564"/>
                  <a:pt x="8164" y="3490"/>
                  <a:pt x="8019" y="3490"/>
                </a:cubicBezTo>
                <a:cubicBezTo>
                  <a:pt x="7992" y="3490"/>
                  <a:pt x="7965" y="3493"/>
                  <a:pt x="7940" y="3498"/>
                </a:cubicBezTo>
                <a:cubicBezTo>
                  <a:pt x="7783" y="3529"/>
                  <a:pt x="7688" y="3781"/>
                  <a:pt x="7720" y="3939"/>
                </a:cubicBezTo>
                <a:cubicBezTo>
                  <a:pt x="7783" y="4191"/>
                  <a:pt x="7940" y="4569"/>
                  <a:pt x="8192" y="4884"/>
                </a:cubicBezTo>
                <a:lnTo>
                  <a:pt x="7877" y="4884"/>
                </a:lnTo>
                <a:cubicBezTo>
                  <a:pt x="7688" y="4884"/>
                  <a:pt x="7531" y="4726"/>
                  <a:pt x="7531" y="4537"/>
                </a:cubicBezTo>
                <a:cubicBezTo>
                  <a:pt x="7531" y="4317"/>
                  <a:pt x="7373" y="4159"/>
                  <a:pt x="7153" y="4159"/>
                </a:cubicBezTo>
                <a:cubicBezTo>
                  <a:pt x="6963" y="4159"/>
                  <a:pt x="6806" y="4317"/>
                  <a:pt x="6806" y="4537"/>
                </a:cubicBezTo>
                <a:cubicBezTo>
                  <a:pt x="6806" y="4632"/>
                  <a:pt x="6837" y="4758"/>
                  <a:pt x="6900" y="4884"/>
                </a:cubicBezTo>
                <a:lnTo>
                  <a:pt x="6144" y="4884"/>
                </a:lnTo>
                <a:lnTo>
                  <a:pt x="6144" y="4159"/>
                </a:lnTo>
                <a:cubicBezTo>
                  <a:pt x="6663" y="3701"/>
                  <a:pt x="7863" y="2770"/>
                  <a:pt x="8424" y="2770"/>
                </a:cubicBezTo>
                <a:close/>
                <a:moveTo>
                  <a:pt x="7216" y="5545"/>
                </a:moveTo>
                <a:cubicBezTo>
                  <a:pt x="7405" y="5545"/>
                  <a:pt x="7562" y="5703"/>
                  <a:pt x="7562" y="5892"/>
                </a:cubicBezTo>
                <a:cubicBezTo>
                  <a:pt x="7562" y="6113"/>
                  <a:pt x="7405" y="6270"/>
                  <a:pt x="7216" y="6270"/>
                </a:cubicBezTo>
                <a:lnTo>
                  <a:pt x="6176" y="6270"/>
                </a:lnTo>
                <a:lnTo>
                  <a:pt x="6176" y="5545"/>
                </a:lnTo>
                <a:close/>
                <a:moveTo>
                  <a:pt x="5483" y="6963"/>
                </a:moveTo>
                <a:lnTo>
                  <a:pt x="5483" y="7688"/>
                </a:lnTo>
                <a:lnTo>
                  <a:pt x="4443" y="7688"/>
                </a:lnTo>
                <a:cubicBezTo>
                  <a:pt x="4254" y="7688"/>
                  <a:pt x="4097" y="7530"/>
                  <a:pt x="4097" y="7310"/>
                </a:cubicBezTo>
                <a:cubicBezTo>
                  <a:pt x="4097" y="7121"/>
                  <a:pt x="4254" y="6963"/>
                  <a:pt x="4443" y="6963"/>
                </a:cubicBezTo>
                <a:close/>
                <a:moveTo>
                  <a:pt x="6491" y="8349"/>
                </a:moveTo>
                <a:cubicBezTo>
                  <a:pt x="6680" y="8349"/>
                  <a:pt x="6837" y="8507"/>
                  <a:pt x="6837" y="8696"/>
                </a:cubicBezTo>
                <a:cubicBezTo>
                  <a:pt x="6837" y="8885"/>
                  <a:pt x="6680" y="9042"/>
                  <a:pt x="6491" y="9042"/>
                </a:cubicBezTo>
                <a:lnTo>
                  <a:pt x="6144" y="9042"/>
                </a:lnTo>
                <a:lnTo>
                  <a:pt x="6144" y="8349"/>
                </a:lnTo>
                <a:close/>
                <a:moveTo>
                  <a:pt x="5483" y="9736"/>
                </a:moveTo>
                <a:lnTo>
                  <a:pt x="5483" y="10429"/>
                </a:lnTo>
                <a:lnTo>
                  <a:pt x="5105" y="10429"/>
                </a:lnTo>
                <a:cubicBezTo>
                  <a:pt x="4916" y="10429"/>
                  <a:pt x="4758" y="10271"/>
                  <a:pt x="4758" y="10082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325" y="1"/>
                  <a:pt x="4853" y="473"/>
                  <a:pt x="4853" y="1009"/>
                </a:cubicBezTo>
                <a:cubicBezTo>
                  <a:pt x="4853" y="1450"/>
                  <a:pt x="5136" y="1828"/>
                  <a:pt x="5546" y="1985"/>
                </a:cubicBezTo>
                <a:lnTo>
                  <a:pt x="5546" y="3309"/>
                </a:lnTo>
                <a:cubicBezTo>
                  <a:pt x="4475" y="2440"/>
                  <a:pt x="3776" y="2104"/>
                  <a:pt x="3254" y="2104"/>
                </a:cubicBezTo>
                <a:cubicBezTo>
                  <a:pt x="3208" y="2104"/>
                  <a:pt x="3163" y="2106"/>
                  <a:pt x="3120" y="2111"/>
                </a:cubicBezTo>
                <a:cubicBezTo>
                  <a:pt x="2616" y="2206"/>
                  <a:pt x="2332" y="2678"/>
                  <a:pt x="2080" y="3151"/>
                </a:cubicBezTo>
                <a:cubicBezTo>
                  <a:pt x="1734" y="3750"/>
                  <a:pt x="1356" y="4474"/>
                  <a:pt x="253" y="4915"/>
                </a:cubicBezTo>
                <a:cubicBezTo>
                  <a:pt x="95" y="4978"/>
                  <a:pt x="1" y="5167"/>
                  <a:pt x="32" y="5325"/>
                </a:cubicBezTo>
                <a:cubicBezTo>
                  <a:pt x="95" y="5482"/>
                  <a:pt x="190" y="5577"/>
                  <a:pt x="410" y="5577"/>
                </a:cubicBezTo>
                <a:lnTo>
                  <a:pt x="5609" y="5577"/>
                </a:lnTo>
                <a:lnTo>
                  <a:pt x="5609" y="6302"/>
                </a:lnTo>
                <a:lnTo>
                  <a:pt x="4569" y="6302"/>
                </a:lnTo>
                <a:cubicBezTo>
                  <a:pt x="3971" y="6302"/>
                  <a:pt x="3561" y="6774"/>
                  <a:pt x="3561" y="7310"/>
                </a:cubicBezTo>
                <a:cubicBezTo>
                  <a:pt x="3561" y="7908"/>
                  <a:pt x="4034" y="8349"/>
                  <a:pt x="4569" y="8349"/>
                </a:cubicBezTo>
                <a:lnTo>
                  <a:pt x="5609" y="8349"/>
                </a:lnTo>
                <a:lnTo>
                  <a:pt x="5609" y="9042"/>
                </a:lnTo>
                <a:lnTo>
                  <a:pt x="5231" y="9042"/>
                </a:lnTo>
                <a:cubicBezTo>
                  <a:pt x="4664" y="9042"/>
                  <a:pt x="4223" y="9515"/>
                  <a:pt x="4223" y="10082"/>
                </a:cubicBezTo>
                <a:cubicBezTo>
                  <a:pt x="4223" y="10681"/>
                  <a:pt x="4695" y="11090"/>
                  <a:pt x="5231" y="11090"/>
                </a:cubicBezTo>
                <a:lnTo>
                  <a:pt x="5609" y="11090"/>
                </a:lnTo>
                <a:lnTo>
                  <a:pt x="5609" y="11468"/>
                </a:lnTo>
                <a:cubicBezTo>
                  <a:pt x="5609" y="11657"/>
                  <a:pt x="5766" y="11815"/>
                  <a:pt x="5955" y="11815"/>
                </a:cubicBezTo>
                <a:cubicBezTo>
                  <a:pt x="6144" y="11815"/>
                  <a:pt x="6302" y="11657"/>
                  <a:pt x="6302" y="11468"/>
                </a:cubicBezTo>
                <a:lnTo>
                  <a:pt x="6302" y="11090"/>
                </a:lnTo>
                <a:lnTo>
                  <a:pt x="6648" y="11090"/>
                </a:lnTo>
                <a:cubicBezTo>
                  <a:pt x="6869" y="11090"/>
                  <a:pt x="7027" y="10933"/>
                  <a:pt x="7027" y="10744"/>
                </a:cubicBezTo>
                <a:cubicBezTo>
                  <a:pt x="7027" y="10555"/>
                  <a:pt x="6869" y="10397"/>
                  <a:pt x="6648" y="10397"/>
                </a:cubicBezTo>
                <a:lnTo>
                  <a:pt x="6302" y="10397"/>
                </a:lnTo>
                <a:lnTo>
                  <a:pt x="6302" y="9673"/>
                </a:lnTo>
                <a:lnTo>
                  <a:pt x="6648" y="9673"/>
                </a:lnTo>
                <a:cubicBezTo>
                  <a:pt x="7247" y="9673"/>
                  <a:pt x="7688" y="9200"/>
                  <a:pt x="7688" y="8664"/>
                </a:cubicBezTo>
                <a:cubicBezTo>
                  <a:pt x="7688" y="8066"/>
                  <a:pt x="7216" y="7625"/>
                  <a:pt x="6648" y="7625"/>
                </a:cubicBezTo>
                <a:lnTo>
                  <a:pt x="6302" y="7625"/>
                </a:lnTo>
                <a:lnTo>
                  <a:pt x="6302" y="6932"/>
                </a:lnTo>
                <a:lnTo>
                  <a:pt x="7342" y="6932"/>
                </a:lnTo>
                <a:cubicBezTo>
                  <a:pt x="7909" y="6932"/>
                  <a:pt x="8350" y="6459"/>
                  <a:pt x="8350" y="5892"/>
                </a:cubicBezTo>
                <a:cubicBezTo>
                  <a:pt x="8350" y="5766"/>
                  <a:pt x="8318" y="5671"/>
                  <a:pt x="8287" y="5545"/>
                </a:cubicBezTo>
                <a:lnTo>
                  <a:pt x="11469" y="5545"/>
                </a:lnTo>
                <a:cubicBezTo>
                  <a:pt x="11626" y="5545"/>
                  <a:pt x="11784" y="5419"/>
                  <a:pt x="11815" y="5262"/>
                </a:cubicBezTo>
                <a:cubicBezTo>
                  <a:pt x="11847" y="5104"/>
                  <a:pt x="11658" y="4947"/>
                  <a:pt x="11500" y="4915"/>
                </a:cubicBezTo>
                <a:cubicBezTo>
                  <a:pt x="10398" y="4474"/>
                  <a:pt x="9988" y="3750"/>
                  <a:pt x="9641" y="3151"/>
                </a:cubicBezTo>
                <a:cubicBezTo>
                  <a:pt x="9389" y="2678"/>
                  <a:pt x="9137" y="2237"/>
                  <a:pt x="8633" y="2111"/>
                </a:cubicBezTo>
                <a:cubicBezTo>
                  <a:pt x="8563" y="2096"/>
                  <a:pt x="8491" y="2088"/>
                  <a:pt x="8417" y="2088"/>
                </a:cubicBezTo>
                <a:cubicBezTo>
                  <a:pt x="7893" y="2088"/>
                  <a:pt x="7252" y="2481"/>
                  <a:pt x="6176" y="3309"/>
                </a:cubicBezTo>
                <a:lnTo>
                  <a:pt x="6176" y="1985"/>
                </a:lnTo>
                <a:cubicBezTo>
                  <a:pt x="6585" y="1828"/>
                  <a:pt x="6900" y="1481"/>
                  <a:pt x="6900" y="1009"/>
                </a:cubicBezTo>
                <a:cubicBezTo>
                  <a:pt x="6900" y="410"/>
                  <a:pt x="6428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9" name="Google Shape;14049;p66"/>
          <p:cNvSpPr txBox="1">
            <a:spLocks noGrp="1"/>
          </p:cNvSpPr>
          <p:nvPr>
            <p:ph type="title" idx="4294967295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0" name="Google Shape;14050;p66"/>
          <p:cNvSpPr txBox="1">
            <a:spLocks noGrp="1"/>
          </p:cNvSpPr>
          <p:nvPr>
            <p:ph type="title" idx="4294967295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51" name="Google Shape;14051;p66"/>
          <p:cNvGrpSpPr/>
          <p:nvPr/>
        </p:nvGrpSpPr>
        <p:grpSpPr>
          <a:xfrm>
            <a:off x="854368" y="1541720"/>
            <a:ext cx="366269" cy="366240"/>
            <a:chOff x="-65131525" y="1914325"/>
            <a:chExt cx="316650" cy="316625"/>
          </a:xfrm>
        </p:grpSpPr>
        <p:sp>
          <p:nvSpPr>
            <p:cNvPr id="14052" name="Google Shape;14052;p66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3" name="Google Shape;14053;p66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4" name="Google Shape;14054;p66"/>
          <p:cNvGrpSpPr/>
          <p:nvPr/>
        </p:nvGrpSpPr>
        <p:grpSpPr>
          <a:xfrm>
            <a:off x="854368" y="2022007"/>
            <a:ext cx="366269" cy="366269"/>
            <a:chOff x="-65131525" y="2281350"/>
            <a:chExt cx="316650" cy="316650"/>
          </a:xfrm>
        </p:grpSpPr>
        <p:sp>
          <p:nvSpPr>
            <p:cNvPr id="14055" name="Google Shape;14055;p66"/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6" name="Google Shape;14056;p66"/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7" name="Google Shape;14057;p66"/>
          <p:cNvGrpSpPr/>
          <p:nvPr/>
        </p:nvGrpSpPr>
        <p:grpSpPr>
          <a:xfrm>
            <a:off x="857564" y="2487006"/>
            <a:ext cx="359878" cy="367165"/>
            <a:chOff x="-65129950" y="2646800"/>
            <a:chExt cx="311125" cy="317425"/>
          </a:xfrm>
        </p:grpSpPr>
        <p:sp>
          <p:nvSpPr>
            <p:cNvPr id="14058" name="Google Shape;14058;p66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9" name="Google Shape;14059;p66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60" name="Google Shape;14060;p66"/>
          <p:cNvGrpSpPr/>
          <p:nvPr/>
        </p:nvGrpSpPr>
        <p:grpSpPr>
          <a:xfrm>
            <a:off x="3060897" y="1540332"/>
            <a:ext cx="368987" cy="369016"/>
            <a:chOff x="-63252250" y="1930850"/>
            <a:chExt cx="319000" cy="319025"/>
          </a:xfrm>
        </p:grpSpPr>
        <p:sp>
          <p:nvSpPr>
            <p:cNvPr id="14061" name="Google Shape;14061;p66"/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2" name="Google Shape;14062;p66"/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3" name="Google Shape;14063;p66"/>
          <p:cNvSpPr/>
          <p:nvPr/>
        </p:nvSpPr>
        <p:spPr>
          <a:xfrm>
            <a:off x="3052893" y="2021169"/>
            <a:ext cx="372371" cy="367946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64" name="Google Shape;14064;p66"/>
          <p:cNvGrpSpPr/>
          <p:nvPr/>
        </p:nvGrpSpPr>
        <p:grpSpPr>
          <a:xfrm>
            <a:off x="3061808" y="2486543"/>
            <a:ext cx="367165" cy="368091"/>
            <a:chOff x="-63250675" y="2664125"/>
            <a:chExt cx="317425" cy="318225"/>
          </a:xfrm>
        </p:grpSpPr>
        <p:sp>
          <p:nvSpPr>
            <p:cNvPr id="14065" name="Google Shape;14065;p66"/>
            <p:cNvSpPr/>
            <p:nvPr/>
          </p:nvSpPr>
          <p:spPr>
            <a:xfrm>
              <a:off x="-63250675" y="2664125"/>
              <a:ext cx="317425" cy="318225"/>
            </a:xfrm>
            <a:custGeom>
              <a:avLst/>
              <a:gdLst/>
              <a:ahLst/>
              <a:cxnLst/>
              <a:rect l="l" t="t" r="r" b="b"/>
              <a:pathLst>
                <a:path w="12697" h="12729" extrusionOk="0">
                  <a:moveTo>
                    <a:pt x="6364" y="2521"/>
                  </a:moveTo>
                  <a:cubicBezTo>
                    <a:pt x="8475" y="2521"/>
                    <a:pt x="10208" y="4254"/>
                    <a:pt x="10208" y="6396"/>
                  </a:cubicBezTo>
                  <a:cubicBezTo>
                    <a:pt x="10208" y="8507"/>
                    <a:pt x="8475" y="10240"/>
                    <a:pt x="6364" y="10240"/>
                  </a:cubicBezTo>
                  <a:cubicBezTo>
                    <a:pt x="4222" y="10240"/>
                    <a:pt x="2489" y="8507"/>
                    <a:pt x="2489" y="6396"/>
                  </a:cubicBezTo>
                  <a:cubicBezTo>
                    <a:pt x="2489" y="4254"/>
                    <a:pt x="4222" y="2521"/>
                    <a:pt x="6364" y="2521"/>
                  </a:cubicBezTo>
                  <a:close/>
                  <a:moveTo>
                    <a:pt x="6364" y="1"/>
                  </a:moveTo>
                  <a:cubicBezTo>
                    <a:pt x="6112" y="1"/>
                    <a:pt x="5923" y="190"/>
                    <a:pt x="5923" y="442"/>
                  </a:cubicBezTo>
                  <a:lnTo>
                    <a:pt x="5923" y="1702"/>
                  </a:lnTo>
                  <a:cubicBezTo>
                    <a:pt x="4946" y="1765"/>
                    <a:pt x="4033" y="2174"/>
                    <a:pt x="3308" y="2773"/>
                  </a:cubicBezTo>
                  <a:lnTo>
                    <a:pt x="2426" y="1859"/>
                  </a:lnTo>
                  <a:cubicBezTo>
                    <a:pt x="2347" y="1781"/>
                    <a:pt x="2237" y="1741"/>
                    <a:pt x="2127" y="1741"/>
                  </a:cubicBezTo>
                  <a:cubicBezTo>
                    <a:pt x="2017" y="1741"/>
                    <a:pt x="1906" y="1781"/>
                    <a:pt x="1827" y="1859"/>
                  </a:cubicBezTo>
                  <a:cubicBezTo>
                    <a:pt x="1670" y="2017"/>
                    <a:pt x="1670" y="2300"/>
                    <a:pt x="1827" y="2458"/>
                  </a:cubicBezTo>
                  <a:lnTo>
                    <a:pt x="2741" y="3340"/>
                  </a:lnTo>
                  <a:cubicBezTo>
                    <a:pt x="2143" y="4065"/>
                    <a:pt x="1733" y="4978"/>
                    <a:pt x="1670" y="5955"/>
                  </a:cubicBezTo>
                  <a:lnTo>
                    <a:pt x="410" y="5955"/>
                  </a:lnTo>
                  <a:cubicBezTo>
                    <a:pt x="158" y="5955"/>
                    <a:pt x="0" y="6144"/>
                    <a:pt x="0" y="6333"/>
                  </a:cubicBezTo>
                  <a:cubicBezTo>
                    <a:pt x="0" y="6585"/>
                    <a:pt x="221" y="6774"/>
                    <a:pt x="410" y="6774"/>
                  </a:cubicBezTo>
                  <a:lnTo>
                    <a:pt x="1670" y="6774"/>
                  </a:lnTo>
                  <a:cubicBezTo>
                    <a:pt x="1733" y="7751"/>
                    <a:pt x="2143" y="8664"/>
                    <a:pt x="2741" y="9389"/>
                  </a:cubicBezTo>
                  <a:lnTo>
                    <a:pt x="1827" y="10271"/>
                  </a:lnTo>
                  <a:cubicBezTo>
                    <a:pt x="1670" y="10429"/>
                    <a:pt x="1670" y="10712"/>
                    <a:pt x="1827" y="10870"/>
                  </a:cubicBezTo>
                  <a:cubicBezTo>
                    <a:pt x="1890" y="10964"/>
                    <a:pt x="2017" y="10996"/>
                    <a:pt x="2111" y="10996"/>
                  </a:cubicBezTo>
                  <a:cubicBezTo>
                    <a:pt x="2174" y="10996"/>
                    <a:pt x="2300" y="10964"/>
                    <a:pt x="2363" y="10870"/>
                  </a:cubicBezTo>
                  <a:lnTo>
                    <a:pt x="3277" y="9956"/>
                  </a:lnTo>
                  <a:cubicBezTo>
                    <a:pt x="4001" y="10555"/>
                    <a:pt x="4883" y="10964"/>
                    <a:pt x="5892" y="11027"/>
                  </a:cubicBezTo>
                  <a:lnTo>
                    <a:pt x="5892" y="12287"/>
                  </a:lnTo>
                  <a:cubicBezTo>
                    <a:pt x="5892" y="12508"/>
                    <a:pt x="6081" y="12729"/>
                    <a:pt x="6301" y="12729"/>
                  </a:cubicBezTo>
                  <a:cubicBezTo>
                    <a:pt x="6553" y="12729"/>
                    <a:pt x="6711" y="12508"/>
                    <a:pt x="6711" y="12287"/>
                  </a:cubicBezTo>
                  <a:lnTo>
                    <a:pt x="6711" y="11027"/>
                  </a:lnTo>
                  <a:cubicBezTo>
                    <a:pt x="7687" y="10964"/>
                    <a:pt x="8601" y="10555"/>
                    <a:pt x="9294" y="9956"/>
                  </a:cubicBezTo>
                  <a:lnTo>
                    <a:pt x="10208" y="10870"/>
                  </a:lnTo>
                  <a:cubicBezTo>
                    <a:pt x="10302" y="10964"/>
                    <a:pt x="10397" y="10996"/>
                    <a:pt x="10491" y="10996"/>
                  </a:cubicBezTo>
                  <a:cubicBezTo>
                    <a:pt x="10617" y="10996"/>
                    <a:pt x="10680" y="10964"/>
                    <a:pt x="10775" y="10870"/>
                  </a:cubicBezTo>
                  <a:cubicBezTo>
                    <a:pt x="10932" y="10712"/>
                    <a:pt x="10932" y="10429"/>
                    <a:pt x="10775" y="10271"/>
                  </a:cubicBezTo>
                  <a:lnTo>
                    <a:pt x="9861" y="9389"/>
                  </a:lnTo>
                  <a:cubicBezTo>
                    <a:pt x="10460" y="8664"/>
                    <a:pt x="10838" y="7751"/>
                    <a:pt x="10932" y="6774"/>
                  </a:cubicBezTo>
                  <a:lnTo>
                    <a:pt x="12193" y="6774"/>
                  </a:lnTo>
                  <a:cubicBezTo>
                    <a:pt x="12413" y="6774"/>
                    <a:pt x="12602" y="6585"/>
                    <a:pt x="12602" y="6333"/>
                  </a:cubicBezTo>
                  <a:cubicBezTo>
                    <a:pt x="12697" y="6144"/>
                    <a:pt x="12508" y="5955"/>
                    <a:pt x="12256" y="5955"/>
                  </a:cubicBezTo>
                  <a:lnTo>
                    <a:pt x="10995" y="5955"/>
                  </a:lnTo>
                  <a:cubicBezTo>
                    <a:pt x="10932" y="4978"/>
                    <a:pt x="10523" y="4065"/>
                    <a:pt x="9924" y="3340"/>
                  </a:cubicBezTo>
                  <a:lnTo>
                    <a:pt x="10838" y="2458"/>
                  </a:lnTo>
                  <a:cubicBezTo>
                    <a:pt x="10995" y="2300"/>
                    <a:pt x="10995" y="2017"/>
                    <a:pt x="10838" y="1859"/>
                  </a:cubicBezTo>
                  <a:cubicBezTo>
                    <a:pt x="10759" y="1781"/>
                    <a:pt x="10649" y="1741"/>
                    <a:pt x="10539" y="1741"/>
                  </a:cubicBezTo>
                  <a:cubicBezTo>
                    <a:pt x="10428" y="1741"/>
                    <a:pt x="10318" y="1781"/>
                    <a:pt x="10239" y="1859"/>
                  </a:cubicBezTo>
                  <a:lnTo>
                    <a:pt x="9357" y="2773"/>
                  </a:lnTo>
                  <a:cubicBezTo>
                    <a:pt x="8633" y="2174"/>
                    <a:pt x="7719" y="1765"/>
                    <a:pt x="6742" y="1702"/>
                  </a:cubicBezTo>
                  <a:lnTo>
                    <a:pt x="6742" y="442"/>
                  </a:lnTo>
                  <a:cubicBezTo>
                    <a:pt x="6742" y="190"/>
                    <a:pt x="6553" y="1"/>
                    <a:pt x="6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6" name="Google Shape;14066;p66"/>
            <p:cNvSpPr/>
            <p:nvPr/>
          </p:nvSpPr>
          <p:spPr>
            <a:xfrm>
              <a:off x="-63167975" y="2747625"/>
              <a:ext cx="152025" cy="152025"/>
            </a:xfrm>
            <a:custGeom>
              <a:avLst/>
              <a:gdLst/>
              <a:ahLst/>
              <a:cxnLst/>
              <a:rect l="l" t="t" r="r" b="b"/>
              <a:pathLst>
                <a:path w="6081" h="6081" extrusionOk="0">
                  <a:moveTo>
                    <a:pt x="2615" y="819"/>
                  </a:moveTo>
                  <a:lnTo>
                    <a:pt x="2615" y="1701"/>
                  </a:lnTo>
                  <a:cubicBezTo>
                    <a:pt x="2521" y="1733"/>
                    <a:pt x="2458" y="1733"/>
                    <a:pt x="2363" y="1764"/>
                  </a:cubicBezTo>
                  <a:lnTo>
                    <a:pt x="1796" y="1197"/>
                  </a:lnTo>
                  <a:cubicBezTo>
                    <a:pt x="2017" y="1040"/>
                    <a:pt x="2300" y="914"/>
                    <a:pt x="2615" y="819"/>
                  </a:cubicBezTo>
                  <a:close/>
                  <a:moveTo>
                    <a:pt x="3434" y="882"/>
                  </a:moveTo>
                  <a:cubicBezTo>
                    <a:pt x="3749" y="914"/>
                    <a:pt x="4033" y="1040"/>
                    <a:pt x="4253" y="1229"/>
                  </a:cubicBezTo>
                  <a:lnTo>
                    <a:pt x="3686" y="1827"/>
                  </a:lnTo>
                  <a:cubicBezTo>
                    <a:pt x="3592" y="1796"/>
                    <a:pt x="3529" y="1733"/>
                    <a:pt x="3434" y="1733"/>
                  </a:cubicBezTo>
                  <a:lnTo>
                    <a:pt x="3434" y="882"/>
                  </a:lnTo>
                  <a:close/>
                  <a:moveTo>
                    <a:pt x="1197" y="1796"/>
                  </a:moveTo>
                  <a:lnTo>
                    <a:pt x="1796" y="2363"/>
                  </a:lnTo>
                  <a:cubicBezTo>
                    <a:pt x="1733" y="2457"/>
                    <a:pt x="1701" y="2520"/>
                    <a:pt x="1701" y="2615"/>
                  </a:cubicBezTo>
                  <a:lnTo>
                    <a:pt x="851" y="2615"/>
                  </a:lnTo>
                  <a:cubicBezTo>
                    <a:pt x="914" y="2300"/>
                    <a:pt x="1040" y="2016"/>
                    <a:pt x="1197" y="1796"/>
                  </a:cubicBezTo>
                  <a:close/>
                  <a:moveTo>
                    <a:pt x="4852" y="1796"/>
                  </a:moveTo>
                  <a:cubicBezTo>
                    <a:pt x="5010" y="2016"/>
                    <a:pt x="5136" y="2300"/>
                    <a:pt x="5199" y="2615"/>
                  </a:cubicBezTo>
                  <a:lnTo>
                    <a:pt x="4348" y="2615"/>
                  </a:lnTo>
                  <a:cubicBezTo>
                    <a:pt x="4316" y="2520"/>
                    <a:pt x="4316" y="2457"/>
                    <a:pt x="4253" y="2363"/>
                  </a:cubicBezTo>
                  <a:lnTo>
                    <a:pt x="4852" y="1796"/>
                  </a:lnTo>
                  <a:close/>
                  <a:moveTo>
                    <a:pt x="3056" y="2457"/>
                  </a:moveTo>
                  <a:cubicBezTo>
                    <a:pt x="3214" y="2457"/>
                    <a:pt x="3308" y="2520"/>
                    <a:pt x="3434" y="2615"/>
                  </a:cubicBezTo>
                  <a:cubicBezTo>
                    <a:pt x="3560" y="2741"/>
                    <a:pt x="3592" y="2836"/>
                    <a:pt x="3592" y="2993"/>
                  </a:cubicBezTo>
                  <a:cubicBezTo>
                    <a:pt x="3592" y="3151"/>
                    <a:pt x="3529" y="3308"/>
                    <a:pt x="3434" y="3403"/>
                  </a:cubicBezTo>
                  <a:cubicBezTo>
                    <a:pt x="3308" y="3529"/>
                    <a:pt x="3214" y="3560"/>
                    <a:pt x="3056" y="3560"/>
                  </a:cubicBezTo>
                  <a:cubicBezTo>
                    <a:pt x="2899" y="3560"/>
                    <a:pt x="2773" y="3466"/>
                    <a:pt x="2647" y="3403"/>
                  </a:cubicBezTo>
                  <a:cubicBezTo>
                    <a:pt x="2521" y="3277"/>
                    <a:pt x="2489" y="3151"/>
                    <a:pt x="2489" y="2993"/>
                  </a:cubicBezTo>
                  <a:cubicBezTo>
                    <a:pt x="2489" y="2836"/>
                    <a:pt x="2584" y="2741"/>
                    <a:pt x="2647" y="2615"/>
                  </a:cubicBezTo>
                  <a:cubicBezTo>
                    <a:pt x="2773" y="2489"/>
                    <a:pt x="2899" y="2457"/>
                    <a:pt x="3056" y="2457"/>
                  </a:cubicBezTo>
                  <a:close/>
                  <a:moveTo>
                    <a:pt x="1733" y="3434"/>
                  </a:moveTo>
                  <a:cubicBezTo>
                    <a:pt x="1796" y="3529"/>
                    <a:pt x="1796" y="3592"/>
                    <a:pt x="1828" y="3686"/>
                  </a:cubicBezTo>
                  <a:lnTo>
                    <a:pt x="1229" y="4253"/>
                  </a:lnTo>
                  <a:cubicBezTo>
                    <a:pt x="1040" y="4033"/>
                    <a:pt x="914" y="3749"/>
                    <a:pt x="882" y="3434"/>
                  </a:cubicBezTo>
                  <a:close/>
                  <a:moveTo>
                    <a:pt x="5199" y="3434"/>
                  </a:moveTo>
                  <a:cubicBezTo>
                    <a:pt x="5136" y="3749"/>
                    <a:pt x="5010" y="4033"/>
                    <a:pt x="4852" y="4253"/>
                  </a:cubicBezTo>
                  <a:lnTo>
                    <a:pt x="4253" y="3686"/>
                  </a:lnTo>
                  <a:cubicBezTo>
                    <a:pt x="4316" y="3592"/>
                    <a:pt x="4348" y="3529"/>
                    <a:pt x="4348" y="3434"/>
                  </a:cubicBezTo>
                  <a:close/>
                  <a:moveTo>
                    <a:pt x="2363" y="4253"/>
                  </a:moveTo>
                  <a:cubicBezTo>
                    <a:pt x="2458" y="4316"/>
                    <a:pt x="2521" y="4348"/>
                    <a:pt x="2615" y="4348"/>
                  </a:cubicBezTo>
                  <a:lnTo>
                    <a:pt x="2615" y="5198"/>
                  </a:lnTo>
                  <a:cubicBezTo>
                    <a:pt x="2300" y="5167"/>
                    <a:pt x="2017" y="5041"/>
                    <a:pt x="1796" y="4852"/>
                  </a:cubicBezTo>
                  <a:lnTo>
                    <a:pt x="2363" y="4253"/>
                  </a:lnTo>
                  <a:close/>
                  <a:moveTo>
                    <a:pt x="3686" y="4253"/>
                  </a:moveTo>
                  <a:lnTo>
                    <a:pt x="4253" y="4852"/>
                  </a:lnTo>
                  <a:cubicBezTo>
                    <a:pt x="4033" y="5009"/>
                    <a:pt x="3749" y="5135"/>
                    <a:pt x="3434" y="5198"/>
                  </a:cubicBezTo>
                  <a:lnTo>
                    <a:pt x="3434" y="4348"/>
                  </a:lnTo>
                  <a:cubicBezTo>
                    <a:pt x="3529" y="4316"/>
                    <a:pt x="3592" y="4316"/>
                    <a:pt x="3686" y="4253"/>
                  </a:cubicBezTo>
                  <a:close/>
                  <a:moveTo>
                    <a:pt x="3056" y="0"/>
                  </a:moveTo>
                  <a:cubicBezTo>
                    <a:pt x="1355" y="0"/>
                    <a:pt x="0" y="1386"/>
                    <a:pt x="0" y="3056"/>
                  </a:cubicBezTo>
                  <a:cubicBezTo>
                    <a:pt x="0" y="3875"/>
                    <a:pt x="315" y="4631"/>
                    <a:pt x="882" y="5167"/>
                  </a:cubicBezTo>
                  <a:cubicBezTo>
                    <a:pt x="1229" y="5608"/>
                    <a:pt x="2111" y="6081"/>
                    <a:pt x="3056" y="6081"/>
                  </a:cubicBezTo>
                  <a:cubicBezTo>
                    <a:pt x="4694" y="6081"/>
                    <a:pt x="6081" y="4726"/>
                    <a:pt x="6081" y="3056"/>
                  </a:cubicBezTo>
                  <a:cubicBezTo>
                    <a:pt x="6081" y="1355"/>
                    <a:pt x="4694" y="0"/>
                    <a:pt x="3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67" name="Google Shape;14067;p66"/>
          <p:cNvGrpSpPr/>
          <p:nvPr/>
        </p:nvGrpSpPr>
        <p:grpSpPr>
          <a:xfrm>
            <a:off x="1738471" y="2962950"/>
            <a:ext cx="363522" cy="361266"/>
            <a:chOff x="-61354075" y="1940500"/>
            <a:chExt cx="314275" cy="312325"/>
          </a:xfrm>
        </p:grpSpPr>
        <p:sp>
          <p:nvSpPr>
            <p:cNvPr id="14068" name="Google Shape;14068;p66"/>
            <p:cNvSpPr/>
            <p:nvPr/>
          </p:nvSpPr>
          <p:spPr>
            <a:xfrm>
              <a:off x="-61354075" y="1940500"/>
              <a:ext cx="314275" cy="312325"/>
            </a:xfrm>
            <a:custGeom>
              <a:avLst/>
              <a:gdLst/>
              <a:ahLst/>
              <a:cxnLst/>
              <a:rect l="l" t="t" r="r" b="b"/>
              <a:pathLst>
                <a:path w="12571" h="12493" extrusionOk="0">
                  <a:moveTo>
                    <a:pt x="6270" y="1001"/>
                  </a:moveTo>
                  <a:lnTo>
                    <a:pt x="7687" y="2419"/>
                  </a:lnTo>
                  <a:cubicBezTo>
                    <a:pt x="7750" y="2482"/>
                    <a:pt x="7876" y="2513"/>
                    <a:pt x="7971" y="2513"/>
                  </a:cubicBezTo>
                  <a:lnTo>
                    <a:pt x="9956" y="2513"/>
                  </a:lnTo>
                  <a:lnTo>
                    <a:pt x="9956" y="4529"/>
                  </a:lnTo>
                  <a:cubicBezTo>
                    <a:pt x="9956" y="4655"/>
                    <a:pt x="10019" y="4718"/>
                    <a:pt x="10082" y="4813"/>
                  </a:cubicBezTo>
                  <a:lnTo>
                    <a:pt x="11499" y="6231"/>
                  </a:lnTo>
                  <a:lnTo>
                    <a:pt x="10082" y="7648"/>
                  </a:lnTo>
                  <a:cubicBezTo>
                    <a:pt x="10019" y="7711"/>
                    <a:pt x="9956" y="7837"/>
                    <a:pt x="9956" y="7900"/>
                  </a:cubicBezTo>
                  <a:lnTo>
                    <a:pt x="9956" y="9917"/>
                  </a:lnTo>
                  <a:lnTo>
                    <a:pt x="7971" y="9917"/>
                  </a:lnTo>
                  <a:cubicBezTo>
                    <a:pt x="7845" y="9917"/>
                    <a:pt x="7750" y="9948"/>
                    <a:pt x="7687" y="10043"/>
                  </a:cubicBezTo>
                  <a:lnTo>
                    <a:pt x="6270" y="11460"/>
                  </a:lnTo>
                  <a:lnTo>
                    <a:pt x="4852" y="10043"/>
                  </a:lnTo>
                  <a:cubicBezTo>
                    <a:pt x="4757" y="9948"/>
                    <a:pt x="4631" y="9917"/>
                    <a:pt x="4568" y="9917"/>
                  </a:cubicBezTo>
                  <a:lnTo>
                    <a:pt x="2552" y="9917"/>
                  </a:lnTo>
                  <a:lnTo>
                    <a:pt x="2552" y="7900"/>
                  </a:lnTo>
                  <a:cubicBezTo>
                    <a:pt x="2552" y="7806"/>
                    <a:pt x="2521" y="7711"/>
                    <a:pt x="2426" y="7648"/>
                  </a:cubicBezTo>
                  <a:lnTo>
                    <a:pt x="1008" y="6231"/>
                  </a:lnTo>
                  <a:lnTo>
                    <a:pt x="2426" y="4813"/>
                  </a:lnTo>
                  <a:cubicBezTo>
                    <a:pt x="2521" y="4718"/>
                    <a:pt x="2552" y="4624"/>
                    <a:pt x="2552" y="4529"/>
                  </a:cubicBezTo>
                  <a:lnTo>
                    <a:pt x="2552" y="2513"/>
                  </a:lnTo>
                  <a:lnTo>
                    <a:pt x="4568" y="2513"/>
                  </a:lnTo>
                  <a:cubicBezTo>
                    <a:pt x="4694" y="2513"/>
                    <a:pt x="4757" y="2482"/>
                    <a:pt x="4852" y="2419"/>
                  </a:cubicBezTo>
                  <a:lnTo>
                    <a:pt x="6270" y="1001"/>
                  </a:lnTo>
                  <a:close/>
                  <a:moveTo>
                    <a:pt x="6285" y="1"/>
                  </a:moveTo>
                  <a:cubicBezTo>
                    <a:pt x="6175" y="1"/>
                    <a:pt x="6065" y="40"/>
                    <a:pt x="5986" y="119"/>
                  </a:cubicBezTo>
                  <a:lnTo>
                    <a:pt x="4411" y="1694"/>
                  </a:lnTo>
                  <a:lnTo>
                    <a:pt x="2174" y="1694"/>
                  </a:lnTo>
                  <a:cubicBezTo>
                    <a:pt x="1922" y="1694"/>
                    <a:pt x="1733" y="1883"/>
                    <a:pt x="1733" y="2135"/>
                  </a:cubicBezTo>
                  <a:lnTo>
                    <a:pt x="1733" y="4372"/>
                  </a:lnTo>
                  <a:lnTo>
                    <a:pt x="158" y="5947"/>
                  </a:lnTo>
                  <a:cubicBezTo>
                    <a:pt x="0" y="6105"/>
                    <a:pt x="0" y="6388"/>
                    <a:pt x="158" y="6546"/>
                  </a:cubicBezTo>
                  <a:lnTo>
                    <a:pt x="1733" y="8121"/>
                  </a:lnTo>
                  <a:lnTo>
                    <a:pt x="1733" y="10358"/>
                  </a:lnTo>
                  <a:cubicBezTo>
                    <a:pt x="1733" y="10578"/>
                    <a:pt x="1922" y="10736"/>
                    <a:pt x="2174" y="10736"/>
                  </a:cubicBezTo>
                  <a:lnTo>
                    <a:pt x="4411" y="10736"/>
                  </a:lnTo>
                  <a:lnTo>
                    <a:pt x="5986" y="12374"/>
                  </a:lnTo>
                  <a:cubicBezTo>
                    <a:pt x="6065" y="12453"/>
                    <a:pt x="6175" y="12492"/>
                    <a:pt x="6285" y="12492"/>
                  </a:cubicBezTo>
                  <a:cubicBezTo>
                    <a:pt x="6396" y="12492"/>
                    <a:pt x="6506" y="12453"/>
                    <a:pt x="6585" y="12374"/>
                  </a:cubicBezTo>
                  <a:lnTo>
                    <a:pt x="8160" y="10736"/>
                  </a:lnTo>
                  <a:lnTo>
                    <a:pt x="10397" y="10736"/>
                  </a:lnTo>
                  <a:cubicBezTo>
                    <a:pt x="10617" y="10736"/>
                    <a:pt x="10775" y="10547"/>
                    <a:pt x="10775" y="10358"/>
                  </a:cubicBezTo>
                  <a:lnTo>
                    <a:pt x="10775" y="8121"/>
                  </a:lnTo>
                  <a:lnTo>
                    <a:pt x="12413" y="6546"/>
                  </a:lnTo>
                  <a:cubicBezTo>
                    <a:pt x="12571" y="6388"/>
                    <a:pt x="12571" y="6105"/>
                    <a:pt x="12413" y="5947"/>
                  </a:cubicBezTo>
                  <a:lnTo>
                    <a:pt x="10775" y="4372"/>
                  </a:lnTo>
                  <a:lnTo>
                    <a:pt x="10775" y="2135"/>
                  </a:lnTo>
                  <a:cubicBezTo>
                    <a:pt x="10775" y="1883"/>
                    <a:pt x="10586" y="1694"/>
                    <a:pt x="10397" y="1694"/>
                  </a:cubicBezTo>
                  <a:lnTo>
                    <a:pt x="8160" y="1694"/>
                  </a:lnTo>
                  <a:lnTo>
                    <a:pt x="6585" y="119"/>
                  </a:lnTo>
                  <a:cubicBezTo>
                    <a:pt x="6506" y="40"/>
                    <a:pt x="6396" y="1"/>
                    <a:pt x="6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9" name="Google Shape;14069;p66"/>
            <p:cNvSpPr/>
            <p:nvPr/>
          </p:nvSpPr>
          <p:spPr>
            <a:xfrm>
              <a:off x="-61268225" y="2024575"/>
              <a:ext cx="60650" cy="61475"/>
            </a:xfrm>
            <a:custGeom>
              <a:avLst/>
              <a:gdLst/>
              <a:ahLst/>
              <a:cxnLst/>
              <a:rect l="l" t="t" r="r" b="b"/>
              <a:pathLst>
                <a:path w="2426" h="2459" extrusionOk="0">
                  <a:moveTo>
                    <a:pt x="1197" y="820"/>
                  </a:moveTo>
                  <a:cubicBezTo>
                    <a:pt x="1449" y="820"/>
                    <a:pt x="1607" y="1009"/>
                    <a:pt x="1607" y="1261"/>
                  </a:cubicBezTo>
                  <a:cubicBezTo>
                    <a:pt x="1607" y="1481"/>
                    <a:pt x="1418" y="1639"/>
                    <a:pt x="1197" y="1639"/>
                  </a:cubicBezTo>
                  <a:cubicBezTo>
                    <a:pt x="1008" y="1639"/>
                    <a:pt x="819" y="1450"/>
                    <a:pt x="819" y="1261"/>
                  </a:cubicBezTo>
                  <a:cubicBezTo>
                    <a:pt x="788" y="977"/>
                    <a:pt x="977" y="820"/>
                    <a:pt x="1197" y="820"/>
                  </a:cubicBezTo>
                  <a:close/>
                  <a:moveTo>
                    <a:pt x="1197" y="1"/>
                  </a:moveTo>
                  <a:cubicBezTo>
                    <a:pt x="536" y="1"/>
                    <a:pt x="0" y="536"/>
                    <a:pt x="0" y="1261"/>
                  </a:cubicBezTo>
                  <a:cubicBezTo>
                    <a:pt x="0" y="1954"/>
                    <a:pt x="504" y="2458"/>
                    <a:pt x="1197" y="2458"/>
                  </a:cubicBezTo>
                  <a:cubicBezTo>
                    <a:pt x="1890" y="2458"/>
                    <a:pt x="2426" y="1922"/>
                    <a:pt x="2426" y="1261"/>
                  </a:cubicBezTo>
                  <a:cubicBezTo>
                    <a:pt x="2426" y="568"/>
                    <a:pt x="1890" y="1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0" name="Google Shape;14070;p66"/>
            <p:cNvSpPr/>
            <p:nvPr/>
          </p:nvSpPr>
          <p:spPr>
            <a:xfrm>
              <a:off x="-61187100" y="2107275"/>
              <a:ext cx="61450" cy="61475"/>
            </a:xfrm>
            <a:custGeom>
              <a:avLst/>
              <a:gdLst/>
              <a:ahLst/>
              <a:cxnLst/>
              <a:rect l="l" t="t" r="r" b="b"/>
              <a:pathLst>
                <a:path w="2458" h="2459" extrusionOk="0">
                  <a:moveTo>
                    <a:pt x="1229" y="788"/>
                  </a:moveTo>
                  <a:cubicBezTo>
                    <a:pt x="1512" y="820"/>
                    <a:pt x="1670" y="977"/>
                    <a:pt x="1670" y="1198"/>
                  </a:cubicBezTo>
                  <a:cubicBezTo>
                    <a:pt x="1670" y="1450"/>
                    <a:pt x="1481" y="1639"/>
                    <a:pt x="1229" y="1639"/>
                  </a:cubicBezTo>
                  <a:cubicBezTo>
                    <a:pt x="1008" y="1639"/>
                    <a:pt x="851" y="1450"/>
                    <a:pt x="851" y="1198"/>
                  </a:cubicBezTo>
                  <a:cubicBezTo>
                    <a:pt x="851" y="977"/>
                    <a:pt x="1040" y="788"/>
                    <a:pt x="1229" y="78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922" y="2458"/>
                    <a:pt x="2458" y="1922"/>
                    <a:pt x="2458" y="1198"/>
                  </a:cubicBezTo>
                  <a:cubicBezTo>
                    <a:pt x="2458" y="536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1" name="Google Shape;14071;p66"/>
            <p:cNvSpPr/>
            <p:nvPr/>
          </p:nvSpPr>
          <p:spPr>
            <a:xfrm>
              <a:off x="-61250125" y="2044475"/>
              <a:ext cx="105575" cy="103600"/>
            </a:xfrm>
            <a:custGeom>
              <a:avLst/>
              <a:gdLst/>
              <a:ahLst/>
              <a:cxnLst/>
              <a:rect l="l" t="t" r="r" b="b"/>
              <a:pathLst>
                <a:path w="4223" h="4144" extrusionOk="0">
                  <a:moveTo>
                    <a:pt x="3766" y="0"/>
                  </a:moveTo>
                  <a:cubicBezTo>
                    <a:pt x="3655" y="0"/>
                    <a:pt x="3545" y="40"/>
                    <a:pt x="3466" y="118"/>
                  </a:cubicBezTo>
                  <a:lnTo>
                    <a:pt x="158" y="3426"/>
                  </a:lnTo>
                  <a:cubicBezTo>
                    <a:pt x="1" y="3615"/>
                    <a:pt x="1" y="3836"/>
                    <a:pt x="158" y="4025"/>
                  </a:cubicBezTo>
                  <a:cubicBezTo>
                    <a:pt x="237" y="4104"/>
                    <a:pt x="347" y="4143"/>
                    <a:pt x="458" y="4143"/>
                  </a:cubicBezTo>
                  <a:cubicBezTo>
                    <a:pt x="568" y="4143"/>
                    <a:pt x="678" y="4104"/>
                    <a:pt x="757" y="4025"/>
                  </a:cubicBezTo>
                  <a:lnTo>
                    <a:pt x="4065" y="717"/>
                  </a:lnTo>
                  <a:cubicBezTo>
                    <a:pt x="4222" y="559"/>
                    <a:pt x="4222" y="276"/>
                    <a:pt x="4065" y="118"/>
                  </a:cubicBezTo>
                  <a:cubicBezTo>
                    <a:pt x="3986" y="40"/>
                    <a:pt x="3876" y="0"/>
                    <a:pt x="3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72" name="Google Shape;14072;p66"/>
          <p:cNvGrpSpPr/>
          <p:nvPr/>
        </p:nvGrpSpPr>
        <p:grpSpPr>
          <a:xfrm>
            <a:off x="1737098" y="3411502"/>
            <a:ext cx="366269" cy="336195"/>
            <a:chOff x="-61354875" y="2322300"/>
            <a:chExt cx="316650" cy="290650"/>
          </a:xfrm>
        </p:grpSpPr>
        <p:sp>
          <p:nvSpPr>
            <p:cNvPr id="14073" name="Google Shape;14073;p66"/>
            <p:cNvSpPr/>
            <p:nvPr/>
          </p:nvSpPr>
          <p:spPr>
            <a:xfrm>
              <a:off x="-61354875" y="2322300"/>
              <a:ext cx="316650" cy="290650"/>
            </a:xfrm>
            <a:custGeom>
              <a:avLst/>
              <a:gdLst/>
              <a:ahLst/>
              <a:cxnLst/>
              <a:rect l="l" t="t" r="r" b="b"/>
              <a:pathLst>
                <a:path w="12666" h="11626" extrusionOk="0">
                  <a:moveTo>
                    <a:pt x="11405" y="788"/>
                  </a:moveTo>
                  <a:cubicBezTo>
                    <a:pt x="11657" y="788"/>
                    <a:pt x="11847" y="1009"/>
                    <a:pt x="11847" y="1229"/>
                  </a:cubicBezTo>
                  <a:lnTo>
                    <a:pt x="11847" y="10334"/>
                  </a:lnTo>
                  <a:cubicBezTo>
                    <a:pt x="11847" y="10555"/>
                    <a:pt x="11657" y="10775"/>
                    <a:pt x="11405" y="10775"/>
                  </a:cubicBezTo>
                  <a:lnTo>
                    <a:pt x="1198" y="10775"/>
                  </a:lnTo>
                  <a:cubicBezTo>
                    <a:pt x="977" y="10775"/>
                    <a:pt x="820" y="10555"/>
                    <a:pt x="820" y="10334"/>
                  </a:cubicBezTo>
                  <a:lnTo>
                    <a:pt x="820" y="1229"/>
                  </a:lnTo>
                  <a:cubicBezTo>
                    <a:pt x="820" y="1009"/>
                    <a:pt x="1009" y="788"/>
                    <a:pt x="1198" y="788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8"/>
                    <a:pt x="1" y="1261"/>
                  </a:cubicBezTo>
                  <a:lnTo>
                    <a:pt x="1" y="10366"/>
                  </a:lnTo>
                  <a:cubicBezTo>
                    <a:pt x="1" y="11027"/>
                    <a:pt x="536" y="11626"/>
                    <a:pt x="1198" y="11626"/>
                  </a:cubicBezTo>
                  <a:lnTo>
                    <a:pt x="11405" y="11626"/>
                  </a:lnTo>
                  <a:cubicBezTo>
                    <a:pt x="12067" y="11626"/>
                    <a:pt x="12666" y="11059"/>
                    <a:pt x="12666" y="10366"/>
                  </a:cubicBezTo>
                  <a:lnTo>
                    <a:pt x="12666" y="1261"/>
                  </a:lnTo>
                  <a:cubicBezTo>
                    <a:pt x="12666" y="568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4" name="Google Shape;14074;p66"/>
            <p:cNvSpPr/>
            <p:nvPr/>
          </p:nvSpPr>
          <p:spPr>
            <a:xfrm>
              <a:off x="-61313925" y="2364050"/>
              <a:ext cx="234750" cy="206375"/>
            </a:xfrm>
            <a:custGeom>
              <a:avLst/>
              <a:gdLst/>
              <a:ahLst/>
              <a:cxnLst/>
              <a:rect l="l" t="t" r="r" b="b"/>
              <a:pathLst>
                <a:path w="9390" h="8255" extrusionOk="0">
                  <a:moveTo>
                    <a:pt x="8539" y="819"/>
                  </a:moveTo>
                  <a:lnTo>
                    <a:pt x="8539" y="7435"/>
                  </a:lnTo>
                  <a:lnTo>
                    <a:pt x="820" y="7435"/>
                  </a:lnTo>
                  <a:lnTo>
                    <a:pt x="820" y="6207"/>
                  </a:lnTo>
                  <a:lnTo>
                    <a:pt x="1671" y="6207"/>
                  </a:lnTo>
                  <a:cubicBezTo>
                    <a:pt x="1891" y="6207"/>
                    <a:pt x="2080" y="6018"/>
                    <a:pt x="2080" y="5797"/>
                  </a:cubicBezTo>
                  <a:cubicBezTo>
                    <a:pt x="2080" y="5545"/>
                    <a:pt x="1891" y="5356"/>
                    <a:pt x="1671" y="5356"/>
                  </a:cubicBezTo>
                  <a:lnTo>
                    <a:pt x="820" y="5356"/>
                  </a:lnTo>
                  <a:lnTo>
                    <a:pt x="820" y="2867"/>
                  </a:lnTo>
                  <a:lnTo>
                    <a:pt x="1671" y="2867"/>
                  </a:lnTo>
                  <a:cubicBezTo>
                    <a:pt x="1891" y="2867"/>
                    <a:pt x="2080" y="2678"/>
                    <a:pt x="2080" y="2426"/>
                  </a:cubicBezTo>
                  <a:cubicBezTo>
                    <a:pt x="2080" y="2206"/>
                    <a:pt x="1891" y="2048"/>
                    <a:pt x="1671" y="2048"/>
                  </a:cubicBezTo>
                  <a:lnTo>
                    <a:pt x="820" y="2048"/>
                  </a:lnTo>
                  <a:lnTo>
                    <a:pt x="820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7845"/>
                  </a:lnTo>
                  <a:cubicBezTo>
                    <a:pt x="1" y="8065"/>
                    <a:pt x="190" y="8255"/>
                    <a:pt x="410" y="8255"/>
                  </a:cubicBezTo>
                  <a:lnTo>
                    <a:pt x="8948" y="8255"/>
                  </a:lnTo>
                  <a:cubicBezTo>
                    <a:pt x="9169" y="8255"/>
                    <a:pt x="9326" y="8065"/>
                    <a:pt x="9326" y="7845"/>
                  </a:cubicBezTo>
                  <a:lnTo>
                    <a:pt x="9326" y="378"/>
                  </a:lnTo>
                  <a:cubicBezTo>
                    <a:pt x="9389" y="158"/>
                    <a:pt x="9169" y="0"/>
                    <a:pt x="89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5" name="Google Shape;14075;p66"/>
            <p:cNvSpPr/>
            <p:nvPr/>
          </p:nvSpPr>
          <p:spPr>
            <a:xfrm>
              <a:off x="-61234375" y="2416225"/>
              <a:ext cx="104775" cy="102225"/>
            </a:xfrm>
            <a:custGeom>
              <a:avLst/>
              <a:gdLst/>
              <a:ahLst/>
              <a:cxnLst/>
              <a:rect l="l" t="t" r="r" b="b"/>
              <a:pathLst>
                <a:path w="4191" h="4089" extrusionOk="0">
                  <a:moveTo>
                    <a:pt x="2175" y="1221"/>
                  </a:moveTo>
                  <a:cubicBezTo>
                    <a:pt x="2647" y="1221"/>
                    <a:pt x="2994" y="1568"/>
                    <a:pt x="2994" y="2040"/>
                  </a:cubicBezTo>
                  <a:cubicBezTo>
                    <a:pt x="2994" y="2513"/>
                    <a:pt x="2647" y="2859"/>
                    <a:pt x="2175" y="2859"/>
                  </a:cubicBezTo>
                  <a:cubicBezTo>
                    <a:pt x="1702" y="2859"/>
                    <a:pt x="1356" y="2513"/>
                    <a:pt x="1356" y="2040"/>
                  </a:cubicBezTo>
                  <a:cubicBezTo>
                    <a:pt x="1356" y="1568"/>
                    <a:pt x="1702" y="1221"/>
                    <a:pt x="2175" y="1221"/>
                  </a:cubicBezTo>
                  <a:close/>
                  <a:moveTo>
                    <a:pt x="458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694" y="1221"/>
                  </a:lnTo>
                  <a:cubicBezTo>
                    <a:pt x="536" y="1442"/>
                    <a:pt x="442" y="1757"/>
                    <a:pt x="442" y="2040"/>
                  </a:cubicBezTo>
                  <a:cubicBezTo>
                    <a:pt x="442" y="2324"/>
                    <a:pt x="536" y="2639"/>
                    <a:pt x="694" y="2859"/>
                  </a:cubicBezTo>
                  <a:lnTo>
                    <a:pt x="158" y="3395"/>
                  </a:lnTo>
                  <a:cubicBezTo>
                    <a:pt x="95" y="3553"/>
                    <a:pt x="95" y="3805"/>
                    <a:pt x="253" y="3962"/>
                  </a:cubicBezTo>
                  <a:cubicBezTo>
                    <a:pt x="316" y="4057"/>
                    <a:pt x="442" y="4088"/>
                    <a:pt x="536" y="4088"/>
                  </a:cubicBezTo>
                  <a:cubicBezTo>
                    <a:pt x="631" y="4088"/>
                    <a:pt x="726" y="4057"/>
                    <a:pt x="789" y="3962"/>
                  </a:cubicBezTo>
                  <a:lnTo>
                    <a:pt x="1324" y="3458"/>
                  </a:lnTo>
                  <a:cubicBezTo>
                    <a:pt x="1545" y="3616"/>
                    <a:pt x="1860" y="3710"/>
                    <a:pt x="2143" y="3710"/>
                  </a:cubicBezTo>
                  <a:cubicBezTo>
                    <a:pt x="2427" y="3710"/>
                    <a:pt x="2742" y="3616"/>
                    <a:pt x="2962" y="3458"/>
                  </a:cubicBezTo>
                  <a:lnTo>
                    <a:pt x="3498" y="3962"/>
                  </a:lnTo>
                  <a:cubicBezTo>
                    <a:pt x="3561" y="4057"/>
                    <a:pt x="3687" y="4088"/>
                    <a:pt x="3750" y="4088"/>
                  </a:cubicBezTo>
                  <a:cubicBezTo>
                    <a:pt x="3876" y="4088"/>
                    <a:pt x="3971" y="4057"/>
                    <a:pt x="4034" y="3962"/>
                  </a:cubicBezTo>
                  <a:cubicBezTo>
                    <a:pt x="4191" y="3805"/>
                    <a:pt x="4191" y="3553"/>
                    <a:pt x="4034" y="3395"/>
                  </a:cubicBezTo>
                  <a:lnTo>
                    <a:pt x="3529" y="2859"/>
                  </a:lnTo>
                  <a:cubicBezTo>
                    <a:pt x="3687" y="2639"/>
                    <a:pt x="3750" y="2324"/>
                    <a:pt x="3750" y="2040"/>
                  </a:cubicBezTo>
                  <a:cubicBezTo>
                    <a:pt x="3750" y="1757"/>
                    <a:pt x="3687" y="1442"/>
                    <a:pt x="3529" y="1221"/>
                  </a:cubicBezTo>
                  <a:lnTo>
                    <a:pt x="4034" y="717"/>
                  </a:lnTo>
                  <a:cubicBezTo>
                    <a:pt x="4191" y="560"/>
                    <a:pt x="4191" y="276"/>
                    <a:pt x="4034" y="119"/>
                  </a:cubicBezTo>
                  <a:cubicBezTo>
                    <a:pt x="3955" y="40"/>
                    <a:pt x="3845" y="0"/>
                    <a:pt x="3734" y="0"/>
                  </a:cubicBezTo>
                  <a:cubicBezTo>
                    <a:pt x="3624" y="0"/>
                    <a:pt x="3514" y="40"/>
                    <a:pt x="3435" y="119"/>
                  </a:cubicBezTo>
                  <a:lnTo>
                    <a:pt x="2931" y="623"/>
                  </a:lnTo>
                  <a:cubicBezTo>
                    <a:pt x="2679" y="465"/>
                    <a:pt x="2395" y="402"/>
                    <a:pt x="2112" y="402"/>
                  </a:cubicBezTo>
                  <a:cubicBezTo>
                    <a:pt x="1828" y="402"/>
                    <a:pt x="1513" y="465"/>
                    <a:pt x="1261" y="623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76" name="Google Shape;14076;p66"/>
          <p:cNvGrpSpPr/>
          <p:nvPr/>
        </p:nvGrpSpPr>
        <p:grpSpPr>
          <a:xfrm>
            <a:off x="1737098" y="3839066"/>
            <a:ext cx="366269" cy="366269"/>
            <a:chOff x="-61354875" y="2671225"/>
            <a:chExt cx="316650" cy="316650"/>
          </a:xfrm>
        </p:grpSpPr>
        <p:sp>
          <p:nvSpPr>
            <p:cNvPr id="14077" name="Google Shape;14077;p66"/>
            <p:cNvSpPr/>
            <p:nvPr/>
          </p:nvSpPr>
          <p:spPr>
            <a:xfrm>
              <a:off x="-61354875" y="2671225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8" name="Google Shape;14078;p66"/>
            <p:cNvSpPr/>
            <p:nvPr/>
          </p:nvSpPr>
          <p:spPr>
            <a:xfrm>
              <a:off x="-61172925" y="2813775"/>
              <a:ext cx="62225" cy="145725"/>
            </a:xfrm>
            <a:custGeom>
              <a:avLst/>
              <a:gdLst/>
              <a:ahLst/>
              <a:cxnLst/>
              <a:rect l="l" t="t" r="r" b="b"/>
              <a:pathLst>
                <a:path w="2489" h="5829" extrusionOk="0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9" name="Google Shape;14079;p66"/>
            <p:cNvSpPr/>
            <p:nvPr/>
          </p:nvSpPr>
          <p:spPr>
            <a:xfrm>
              <a:off x="-61313925" y="279645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0" name="Google Shape;14080;p66"/>
            <p:cNvSpPr/>
            <p:nvPr/>
          </p:nvSpPr>
          <p:spPr>
            <a:xfrm>
              <a:off x="-61313925" y="283740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1" name="Google Shape;14081;p66"/>
            <p:cNvSpPr/>
            <p:nvPr/>
          </p:nvSpPr>
          <p:spPr>
            <a:xfrm>
              <a:off x="-61313925" y="2877575"/>
              <a:ext cx="40975" cy="22075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82" name="Google Shape;14082;p66"/>
          <p:cNvGrpSpPr/>
          <p:nvPr/>
        </p:nvGrpSpPr>
        <p:grpSpPr>
          <a:xfrm>
            <a:off x="3952502" y="2958801"/>
            <a:ext cx="368987" cy="369566"/>
            <a:chOff x="-59502375" y="1904375"/>
            <a:chExt cx="319000" cy="319500"/>
          </a:xfrm>
        </p:grpSpPr>
        <p:sp>
          <p:nvSpPr>
            <p:cNvPr id="14083" name="Google Shape;14083;p66"/>
            <p:cNvSpPr/>
            <p:nvPr/>
          </p:nvSpPr>
          <p:spPr>
            <a:xfrm>
              <a:off x="-59455125" y="2097050"/>
              <a:ext cx="227650" cy="62225"/>
            </a:xfrm>
            <a:custGeom>
              <a:avLst/>
              <a:gdLst/>
              <a:ahLst/>
              <a:cxnLst/>
              <a:rect l="l" t="t" r="r" b="b"/>
              <a:pathLst>
                <a:path w="9106" h="2489" extrusionOk="0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4" name="Google Shape;14084;p66"/>
            <p:cNvSpPr/>
            <p:nvPr/>
          </p:nvSpPr>
          <p:spPr>
            <a:xfrm>
              <a:off x="-59502375" y="1966300"/>
              <a:ext cx="319000" cy="257575"/>
            </a:xfrm>
            <a:custGeom>
              <a:avLst/>
              <a:gdLst/>
              <a:ahLst/>
              <a:cxnLst/>
              <a:rect l="l" t="t" r="r" b="b"/>
              <a:pathLst>
                <a:path w="12760" h="10303" extrusionOk="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5" name="Google Shape;14085;p66"/>
            <p:cNvSpPr/>
            <p:nvPr/>
          </p:nvSpPr>
          <p:spPr>
            <a:xfrm>
              <a:off x="-59322800" y="1904375"/>
              <a:ext cx="106350" cy="41175"/>
            </a:xfrm>
            <a:custGeom>
              <a:avLst/>
              <a:gdLst/>
              <a:ahLst/>
              <a:cxnLst/>
              <a:rect l="l" t="t" r="r" b="b"/>
              <a:pathLst>
                <a:path w="4254" h="1647" extrusionOk="0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86" name="Google Shape;14086;p66"/>
          <p:cNvGrpSpPr/>
          <p:nvPr/>
        </p:nvGrpSpPr>
        <p:grpSpPr>
          <a:xfrm>
            <a:off x="1298621" y="1543007"/>
            <a:ext cx="368987" cy="363666"/>
            <a:chOff x="-64774725" y="1916550"/>
            <a:chExt cx="319000" cy="314400"/>
          </a:xfrm>
        </p:grpSpPr>
        <p:sp>
          <p:nvSpPr>
            <p:cNvPr id="14087" name="Google Shape;14087;p66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8" name="Google Shape;14088;p66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89" name="Google Shape;14089;p66"/>
          <p:cNvGrpSpPr/>
          <p:nvPr/>
        </p:nvGrpSpPr>
        <p:grpSpPr>
          <a:xfrm>
            <a:off x="1299979" y="2020186"/>
            <a:ext cx="366269" cy="369913"/>
            <a:chOff x="-64764500" y="2280550"/>
            <a:chExt cx="316650" cy="319800"/>
          </a:xfrm>
        </p:grpSpPr>
        <p:sp>
          <p:nvSpPr>
            <p:cNvPr id="14090" name="Google Shape;14090;p66"/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1" name="Google Shape;14091;p66"/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2" name="Google Shape;14092;p66"/>
          <p:cNvSpPr/>
          <p:nvPr/>
        </p:nvSpPr>
        <p:spPr>
          <a:xfrm>
            <a:off x="1316753" y="2487454"/>
            <a:ext cx="319799" cy="366269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93" name="Google Shape;14093;p66"/>
          <p:cNvGrpSpPr/>
          <p:nvPr/>
        </p:nvGrpSpPr>
        <p:grpSpPr>
          <a:xfrm>
            <a:off x="3512023" y="1579963"/>
            <a:ext cx="365344" cy="289753"/>
            <a:chOff x="-62882850" y="1999375"/>
            <a:chExt cx="315850" cy="250500"/>
          </a:xfrm>
        </p:grpSpPr>
        <p:sp>
          <p:nvSpPr>
            <p:cNvPr id="14094" name="Google Shape;14094;p66"/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5" name="Google Shape;14095;p66"/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6" name="Google Shape;14096;p66"/>
          <p:cNvGrpSpPr/>
          <p:nvPr/>
        </p:nvGrpSpPr>
        <p:grpSpPr>
          <a:xfrm>
            <a:off x="3503362" y="2021545"/>
            <a:ext cx="382665" cy="367194"/>
            <a:chOff x="-62890750" y="2296300"/>
            <a:chExt cx="330825" cy="317450"/>
          </a:xfrm>
        </p:grpSpPr>
        <p:sp>
          <p:nvSpPr>
            <p:cNvPr id="14097" name="Google Shape;14097;p66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8" name="Google Shape;14098;p66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9" name="Google Shape;14099;p66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00" name="Google Shape;14100;p66"/>
          <p:cNvGrpSpPr/>
          <p:nvPr/>
        </p:nvGrpSpPr>
        <p:grpSpPr>
          <a:xfrm>
            <a:off x="3512023" y="2487006"/>
            <a:ext cx="365344" cy="367165"/>
            <a:chOff x="-62882850" y="2664925"/>
            <a:chExt cx="315850" cy="317425"/>
          </a:xfrm>
        </p:grpSpPr>
        <p:sp>
          <p:nvSpPr>
            <p:cNvPr id="14101" name="Google Shape;14101;p66"/>
            <p:cNvSpPr/>
            <p:nvPr/>
          </p:nvSpPr>
          <p:spPr>
            <a:xfrm>
              <a:off x="-62882850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2" name="Google Shape;14102;p66"/>
            <p:cNvSpPr/>
            <p:nvPr/>
          </p:nvSpPr>
          <p:spPr>
            <a:xfrm>
              <a:off x="-62756050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03" name="Google Shape;14103;p66"/>
          <p:cNvSpPr/>
          <p:nvPr/>
        </p:nvSpPr>
        <p:spPr>
          <a:xfrm>
            <a:off x="2175712" y="2961302"/>
            <a:ext cx="369016" cy="36456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04" name="Google Shape;14104;p66"/>
          <p:cNvGrpSpPr/>
          <p:nvPr/>
        </p:nvGrpSpPr>
        <p:grpSpPr>
          <a:xfrm>
            <a:off x="2183172" y="3399646"/>
            <a:ext cx="366269" cy="359907"/>
            <a:chOff x="-60988625" y="2310475"/>
            <a:chExt cx="316650" cy="311150"/>
          </a:xfrm>
        </p:grpSpPr>
        <p:sp>
          <p:nvSpPr>
            <p:cNvPr id="14105" name="Google Shape;14105;p66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6" name="Google Shape;14106;p66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7" name="Google Shape;14107;p66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8" name="Google Shape;14108;p66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9" name="Google Shape;14109;p66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0" name="Google Shape;14110;p66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1" name="Google Shape;14111;p66"/>
          <p:cNvGrpSpPr/>
          <p:nvPr/>
        </p:nvGrpSpPr>
        <p:grpSpPr>
          <a:xfrm>
            <a:off x="2183634" y="3837809"/>
            <a:ext cx="365344" cy="368785"/>
            <a:chOff x="-60987050" y="2671400"/>
            <a:chExt cx="315850" cy="318825"/>
          </a:xfrm>
        </p:grpSpPr>
        <p:sp>
          <p:nvSpPr>
            <p:cNvPr id="14112" name="Google Shape;14112;p66"/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3" name="Google Shape;14113;p66"/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4" name="Google Shape;14114;p66"/>
          <p:cNvGrpSpPr/>
          <p:nvPr/>
        </p:nvGrpSpPr>
        <p:grpSpPr>
          <a:xfrm>
            <a:off x="3952500" y="3400571"/>
            <a:ext cx="368987" cy="358056"/>
            <a:chOff x="-59481900" y="2290800"/>
            <a:chExt cx="319000" cy="309550"/>
          </a:xfrm>
        </p:grpSpPr>
        <p:sp>
          <p:nvSpPr>
            <p:cNvPr id="14115" name="Google Shape;14115;p66"/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6" name="Google Shape;14116;p66"/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7" name="Google Shape;14117;p66"/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8" name="Google Shape;14118;p66"/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9" name="Google Shape;14119;p66"/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0" name="Google Shape;14120;p66"/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1" name="Google Shape;14121;p66"/>
          <p:cNvGrpSpPr/>
          <p:nvPr/>
        </p:nvGrpSpPr>
        <p:grpSpPr>
          <a:xfrm>
            <a:off x="1741805" y="1541344"/>
            <a:ext cx="368987" cy="366992"/>
            <a:chOff x="-64401400" y="1914475"/>
            <a:chExt cx="319000" cy="317275"/>
          </a:xfrm>
        </p:grpSpPr>
        <p:sp>
          <p:nvSpPr>
            <p:cNvPr id="14122" name="Google Shape;14122;p66"/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3" name="Google Shape;14123;p66"/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4" name="Google Shape;14124;p66"/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5" name="Google Shape;14125;p66"/>
          <p:cNvGrpSpPr/>
          <p:nvPr/>
        </p:nvGrpSpPr>
        <p:grpSpPr>
          <a:xfrm>
            <a:off x="1806493" y="2022383"/>
            <a:ext cx="239610" cy="365517"/>
            <a:chOff x="-64343900" y="2282125"/>
            <a:chExt cx="207150" cy="316000"/>
          </a:xfrm>
        </p:grpSpPr>
        <p:sp>
          <p:nvSpPr>
            <p:cNvPr id="14126" name="Google Shape;14126;p66"/>
            <p:cNvSpPr/>
            <p:nvPr/>
          </p:nvSpPr>
          <p:spPr>
            <a:xfrm>
              <a:off x="-64270650" y="2310475"/>
              <a:ext cx="61450" cy="147325"/>
            </a:xfrm>
            <a:custGeom>
              <a:avLst/>
              <a:gdLst/>
              <a:ahLst/>
              <a:cxnLst/>
              <a:rect l="l" t="t" r="r" b="b"/>
              <a:pathLst>
                <a:path w="2458" h="5893" extrusionOk="0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7" name="Google Shape;14127;p66"/>
            <p:cNvSpPr/>
            <p:nvPr/>
          </p:nvSpPr>
          <p:spPr>
            <a:xfrm>
              <a:off x="-64343900" y="2282125"/>
              <a:ext cx="207150" cy="316000"/>
            </a:xfrm>
            <a:custGeom>
              <a:avLst/>
              <a:gdLst/>
              <a:ahLst/>
              <a:cxnLst/>
              <a:rect l="l" t="t" r="r" b="b"/>
              <a:pathLst>
                <a:path w="8286" h="12640" extrusionOk="0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28" name="Google Shape;14128;p66"/>
          <p:cNvSpPr/>
          <p:nvPr/>
        </p:nvSpPr>
        <p:spPr>
          <a:xfrm>
            <a:off x="1736288" y="2485633"/>
            <a:ext cx="367165" cy="369913"/>
          </a:xfrm>
          <a:custGeom>
            <a:avLst/>
            <a:gdLst/>
            <a:ahLst/>
            <a:cxnLst/>
            <a:rect l="l" t="t" r="r" b="b"/>
            <a:pathLst>
              <a:path w="12697" h="12792" extrusionOk="0">
                <a:moveTo>
                  <a:pt x="7310" y="3435"/>
                </a:moveTo>
                <a:cubicBezTo>
                  <a:pt x="7404" y="3435"/>
                  <a:pt x="7467" y="3498"/>
                  <a:pt x="7436" y="3624"/>
                </a:cubicBezTo>
                <a:cubicBezTo>
                  <a:pt x="7310" y="3939"/>
                  <a:pt x="7247" y="4223"/>
                  <a:pt x="7215" y="4538"/>
                </a:cubicBezTo>
                <a:lnTo>
                  <a:pt x="5419" y="4538"/>
                </a:lnTo>
                <a:cubicBezTo>
                  <a:pt x="5388" y="4223"/>
                  <a:pt x="5293" y="3908"/>
                  <a:pt x="5199" y="3624"/>
                </a:cubicBezTo>
                <a:cubicBezTo>
                  <a:pt x="5167" y="3498"/>
                  <a:pt x="5230" y="3435"/>
                  <a:pt x="5325" y="3435"/>
                </a:cubicBezTo>
                <a:close/>
                <a:moveTo>
                  <a:pt x="7121" y="5357"/>
                </a:moveTo>
                <a:cubicBezTo>
                  <a:pt x="7089" y="6428"/>
                  <a:pt x="7310" y="7436"/>
                  <a:pt x="7845" y="8381"/>
                </a:cubicBezTo>
                <a:lnTo>
                  <a:pt x="8003" y="8665"/>
                </a:lnTo>
                <a:lnTo>
                  <a:pt x="4726" y="8665"/>
                </a:lnTo>
                <a:lnTo>
                  <a:pt x="4852" y="8381"/>
                </a:lnTo>
                <a:cubicBezTo>
                  <a:pt x="5356" y="7436"/>
                  <a:pt x="5577" y="6396"/>
                  <a:pt x="5545" y="5357"/>
                </a:cubicBezTo>
                <a:close/>
                <a:moveTo>
                  <a:pt x="8381" y="9484"/>
                </a:moveTo>
                <a:cubicBezTo>
                  <a:pt x="8633" y="9484"/>
                  <a:pt x="8790" y="9704"/>
                  <a:pt x="8790" y="9925"/>
                </a:cubicBezTo>
                <a:lnTo>
                  <a:pt x="8790" y="10335"/>
                </a:lnTo>
                <a:lnTo>
                  <a:pt x="3813" y="10335"/>
                </a:lnTo>
                <a:lnTo>
                  <a:pt x="3813" y="9925"/>
                </a:lnTo>
                <a:lnTo>
                  <a:pt x="3844" y="9925"/>
                </a:lnTo>
                <a:cubicBezTo>
                  <a:pt x="3844" y="9704"/>
                  <a:pt x="4065" y="9484"/>
                  <a:pt x="4254" y="9484"/>
                </a:cubicBezTo>
                <a:close/>
                <a:moveTo>
                  <a:pt x="9200" y="11154"/>
                </a:moveTo>
                <a:cubicBezTo>
                  <a:pt x="9452" y="11154"/>
                  <a:pt x="9609" y="11343"/>
                  <a:pt x="9609" y="11595"/>
                </a:cubicBezTo>
                <a:lnTo>
                  <a:pt x="9609" y="12004"/>
                </a:lnTo>
                <a:lnTo>
                  <a:pt x="2993" y="12004"/>
                </a:lnTo>
                <a:lnTo>
                  <a:pt x="2993" y="11595"/>
                </a:lnTo>
                <a:lnTo>
                  <a:pt x="3025" y="11595"/>
                </a:lnTo>
                <a:cubicBezTo>
                  <a:pt x="3025" y="11343"/>
                  <a:pt x="3214" y="11154"/>
                  <a:pt x="3435" y="11154"/>
                </a:cubicBezTo>
                <a:close/>
                <a:moveTo>
                  <a:pt x="6333" y="1"/>
                </a:moveTo>
                <a:cubicBezTo>
                  <a:pt x="6144" y="1"/>
                  <a:pt x="5955" y="190"/>
                  <a:pt x="5955" y="442"/>
                </a:cubicBezTo>
                <a:lnTo>
                  <a:pt x="5955" y="883"/>
                </a:lnTo>
                <a:lnTo>
                  <a:pt x="5514" y="883"/>
                </a:lnTo>
                <a:cubicBezTo>
                  <a:pt x="5262" y="883"/>
                  <a:pt x="5104" y="1072"/>
                  <a:pt x="5104" y="1261"/>
                </a:cubicBezTo>
                <a:cubicBezTo>
                  <a:pt x="5104" y="1513"/>
                  <a:pt x="5325" y="1702"/>
                  <a:pt x="5514" y="1702"/>
                </a:cubicBezTo>
                <a:lnTo>
                  <a:pt x="5955" y="1702"/>
                </a:lnTo>
                <a:lnTo>
                  <a:pt x="5955" y="2521"/>
                </a:lnTo>
                <a:lnTo>
                  <a:pt x="5356" y="2521"/>
                </a:lnTo>
                <a:cubicBezTo>
                  <a:pt x="4695" y="2521"/>
                  <a:pt x="4222" y="3183"/>
                  <a:pt x="4443" y="3813"/>
                </a:cubicBezTo>
                <a:cubicBezTo>
                  <a:pt x="4537" y="4034"/>
                  <a:pt x="4569" y="4254"/>
                  <a:pt x="4632" y="4443"/>
                </a:cubicBezTo>
                <a:lnTo>
                  <a:pt x="4285" y="4443"/>
                </a:lnTo>
                <a:cubicBezTo>
                  <a:pt x="4065" y="4443"/>
                  <a:pt x="3907" y="4664"/>
                  <a:pt x="3907" y="4884"/>
                </a:cubicBezTo>
                <a:cubicBezTo>
                  <a:pt x="3907" y="5136"/>
                  <a:pt x="4096" y="5325"/>
                  <a:pt x="4285" y="5325"/>
                </a:cubicBezTo>
                <a:lnTo>
                  <a:pt x="4726" y="5325"/>
                </a:lnTo>
                <a:cubicBezTo>
                  <a:pt x="4821" y="6901"/>
                  <a:pt x="4191" y="7846"/>
                  <a:pt x="3718" y="8791"/>
                </a:cubicBezTo>
                <a:cubicBezTo>
                  <a:pt x="3308" y="8980"/>
                  <a:pt x="3025" y="9421"/>
                  <a:pt x="3025" y="9893"/>
                </a:cubicBezTo>
                <a:lnTo>
                  <a:pt x="3025" y="10366"/>
                </a:lnTo>
                <a:cubicBezTo>
                  <a:pt x="2552" y="10524"/>
                  <a:pt x="2206" y="10996"/>
                  <a:pt x="2206" y="11532"/>
                </a:cubicBezTo>
                <a:lnTo>
                  <a:pt x="2206" y="11973"/>
                </a:lnTo>
                <a:lnTo>
                  <a:pt x="442" y="11973"/>
                </a:lnTo>
                <a:cubicBezTo>
                  <a:pt x="189" y="11973"/>
                  <a:pt x="0" y="12162"/>
                  <a:pt x="0" y="12382"/>
                </a:cubicBezTo>
                <a:cubicBezTo>
                  <a:pt x="0" y="12603"/>
                  <a:pt x="158" y="12792"/>
                  <a:pt x="379" y="12792"/>
                </a:cubicBezTo>
                <a:lnTo>
                  <a:pt x="12256" y="12792"/>
                </a:lnTo>
                <a:cubicBezTo>
                  <a:pt x="12476" y="12792"/>
                  <a:pt x="12697" y="12603"/>
                  <a:pt x="12697" y="12382"/>
                </a:cubicBezTo>
                <a:cubicBezTo>
                  <a:pt x="12697" y="12130"/>
                  <a:pt x="12476" y="11973"/>
                  <a:pt x="12256" y="11973"/>
                </a:cubicBezTo>
                <a:lnTo>
                  <a:pt x="10460" y="11973"/>
                </a:lnTo>
                <a:lnTo>
                  <a:pt x="10460" y="11532"/>
                </a:lnTo>
                <a:cubicBezTo>
                  <a:pt x="10460" y="10996"/>
                  <a:pt x="10114" y="10555"/>
                  <a:pt x="9641" y="10366"/>
                </a:cubicBezTo>
                <a:lnTo>
                  <a:pt x="9641" y="9893"/>
                </a:lnTo>
                <a:cubicBezTo>
                  <a:pt x="9641" y="9421"/>
                  <a:pt x="9357" y="8980"/>
                  <a:pt x="8979" y="8791"/>
                </a:cubicBezTo>
                <a:cubicBezTo>
                  <a:pt x="8507" y="7877"/>
                  <a:pt x="7877" y="6932"/>
                  <a:pt x="7940" y="5325"/>
                </a:cubicBezTo>
                <a:lnTo>
                  <a:pt x="8381" y="5325"/>
                </a:lnTo>
                <a:cubicBezTo>
                  <a:pt x="8633" y="5325"/>
                  <a:pt x="8790" y="5136"/>
                  <a:pt x="8790" y="4884"/>
                </a:cubicBezTo>
                <a:cubicBezTo>
                  <a:pt x="8790" y="4664"/>
                  <a:pt x="8570" y="4443"/>
                  <a:pt x="8381" y="4443"/>
                </a:cubicBezTo>
                <a:lnTo>
                  <a:pt x="8034" y="4443"/>
                </a:lnTo>
                <a:cubicBezTo>
                  <a:pt x="8066" y="4254"/>
                  <a:pt x="8160" y="4034"/>
                  <a:pt x="8223" y="3813"/>
                </a:cubicBezTo>
                <a:cubicBezTo>
                  <a:pt x="8475" y="3183"/>
                  <a:pt x="8003" y="2521"/>
                  <a:pt x="7310" y="2521"/>
                </a:cubicBezTo>
                <a:lnTo>
                  <a:pt x="6743" y="2521"/>
                </a:lnTo>
                <a:lnTo>
                  <a:pt x="6743" y="1702"/>
                </a:lnTo>
                <a:lnTo>
                  <a:pt x="7184" y="1702"/>
                </a:lnTo>
                <a:cubicBezTo>
                  <a:pt x="7404" y="1702"/>
                  <a:pt x="7562" y="1513"/>
                  <a:pt x="7562" y="1261"/>
                </a:cubicBezTo>
                <a:cubicBezTo>
                  <a:pt x="7562" y="1041"/>
                  <a:pt x="7373" y="883"/>
                  <a:pt x="7184" y="883"/>
                </a:cubicBezTo>
                <a:lnTo>
                  <a:pt x="6743" y="883"/>
                </a:lnTo>
                <a:lnTo>
                  <a:pt x="6743" y="442"/>
                </a:lnTo>
                <a:cubicBezTo>
                  <a:pt x="6743" y="190"/>
                  <a:pt x="6522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29" name="Google Shape;14129;p66"/>
          <p:cNvGrpSpPr/>
          <p:nvPr/>
        </p:nvGrpSpPr>
        <p:grpSpPr>
          <a:xfrm>
            <a:off x="3986941" y="1541604"/>
            <a:ext cx="318873" cy="366471"/>
            <a:chOff x="-62496925" y="1931475"/>
            <a:chExt cx="275675" cy="316825"/>
          </a:xfrm>
        </p:grpSpPr>
        <p:sp>
          <p:nvSpPr>
            <p:cNvPr id="14130" name="Google Shape;14130;p66"/>
            <p:cNvSpPr/>
            <p:nvPr/>
          </p:nvSpPr>
          <p:spPr>
            <a:xfrm>
              <a:off x="-62496925" y="1931475"/>
              <a:ext cx="275675" cy="316825"/>
            </a:xfrm>
            <a:custGeom>
              <a:avLst/>
              <a:gdLst/>
              <a:ahLst/>
              <a:cxnLst/>
              <a:rect l="l" t="t" r="r" b="b"/>
              <a:pathLst>
                <a:path w="11027" h="12673" extrusionOk="0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1" name="Google Shape;14131;p66"/>
            <p:cNvSpPr/>
            <p:nvPr/>
          </p:nvSpPr>
          <p:spPr>
            <a:xfrm>
              <a:off x="-62390600" y="2016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2" name="Google Shape;14132;p66"/>
          <p:cNvGrpSpPr/>
          <p:nvPr/>
        </p:nvGrpSpPr>
        <p:grpSpPr>
          <a:xfrm>
            <a:off x="3963691" y="2021429"/>
            <a:ext cx="365373" cy="367426"/>
            <a:chOff x="-62516625" y="2297875"/>
            <a:chExt cx="315875" cy="317650"/>
          </a:xfrm>
        </p:grpSpPr>
        <p:sp>
          <p:nvSpPr>
            <p:cNvPr id="14133" name="Google Shape;14133;p66"/>
            <p:cNvSpPr/>
            <p:nvPr/>
          </p:nvSpPr>
          <p:spPr>
            <a:xfrm>
              <a:off x="-62516625" y="2297875"/>
              <a:ext cx="315875" cy="317650"/>
            </a:xfrm>
            <a:custGeom>
              <a:avLst/>
              <a:gdLst/>
              <a:ahLst/>
              <a:cxnLst/>
              <a:rect l="l" t="t" r="r" b="b"/>
              <a:pathLst>
                <a:path w="12635" h="12706" extrusionOk="0">
                  <a:moveTo>
                    <a:pt x="4632" y="3309"/>
                  </a:moveTo>
                  <a:cubicBezTo>
                    <a:pt x="5388" y="3309"/>
                    <a:pt x="6018" y="3939"/>
                    <a:pt x="6018" y="4695"/>
                  </a:cubicBezTo>
                  <a:cubicBezTo>
                    <a:pt x="6018" y="4916"/>
                    <a:pt x="5924" y="5168"/>
                    <a:pt x="5829" y="5388"/>
                  </a:cubicBezTo>
                  <a:lnTo>
                    <a:pt x="5357" y="5861"/>
                  </a:lnTo>
                  <a:cubicBezTo>
                    <a:pt x="5136" y="5987"/>
                    <a:pt x="4916" y="6081"/>
                    <a:pt x="4632" y="6081"/>
                  </a:cubicBezTo>
                  <a:cubicBezTo>
                    <a:pt x="3876" y="6081"/>
                    <a:pt x="3246" y="5451"/>
                    <a:pt x="3246" y="4695"/>
                  </a:cubicBezTo>
                  <a:cubicBezTo>
                    <a:pt x="3246" y="3939"/>
                    <a:pt x="3876" y="3309"/>
                    <a:pt x="4632" y="3309"/>
                  </a:cubicBezTo>
                  <a:close/>
                  <a:moveTo>
                    <a:pt x="4632" y="820"/>
                  </a:moveTo>
                  <a:cubicBezTo>
                    <a:pt x="6617" y="820"/>
                    <a:pt x="8287" y="2364"/>
                    <a:pt x="8444" y="4285"/>
                  </a:cubicBezTo>
                  <a:lnTo>
                    <a:pt x="8444" y="4412"/>
                  </a:lnTo>
                  <a:cubicBezTo>
                    <a:pt x="7877" y="4412"/>
                    <a:pt x="7310" y="4538"/>
                    <a:pt x="6806" y="4758"/>
                  </a:cubicBezTo>
                  <a:lnTo>
                    <a:pt x="6806" y="4695"/>
                  </a:lnTo>
                  <a:cubicBezTo>
                    <a:pt x="6806" y="3466"/>
                    <a:pt x="5829" y="2490"/>
                    <a:pt x="4601" y="2490"/>
                  </a:cubicBezTo>
                  <a:cubicBezTo>
                    <a:pt x="3372" y="2490"/>
                    <a:pt x="2395" y="3466"/>
                    <a:pt x="2395" y="4695"/>
                  </a:cubicBezTo>
                  <a:cubicBezTo>
                    <a:pt x="2395" y="5924"/>
                    <a:pt x="3372" y="6900"/>
                    <a:pt x="4601" y="6900"/>
                  </a:cubicBezTo>
                  <a:lnTo>
                    <a:pt x="4664" y="6900"/>
                  </a:lnTo>
                  <a:cubicBezTo>
                    <a:pt x="4443" y="7404"/>
                    <a:pt x="4317" y="7972"/>
                    <a:pt x="4317" y="8539"/>
                  </a:cubicBezTo>
                  <a:cubicBezTo>
                    <a:pt x="4317" y="9421"/>
                    <a:pt x="4601" y="10240"/>
                    <a:pt x="5073" y="10902"/>
                  </a:cubicBezTo>
                  <a:lnTo>
                    <a:pt x="4601" y="11532"/>
                  </a:lnTo>
                  <a:lnTo>
                    <a:pt x="1513" y="7026"/>
                  </a:lnTo>
                  <a:cubicBezTo>
                    <a:pt x="1009" y="6333"/>
                    <a:pt x="725" y="5546"/>
                    <a:pt x="725" y="4695"/>
                  </a:cubicBezTo>
                  <a:cubicBezTo>
                    <a:pt x="788" y="2553"/>
                    <a:pt x="2521" y="820"/>
                    <a:pt x="4632" y="820"/>
                  </a:cubicBezTo>
                  <a:close/>
                  <a:moveTo>
                    <a:pt x="8507" y="5231"/>
                  </a:moveTo>
                  <a:cubicBezTo>
                    <a:pt x="10334" y="5231"/>
                    <a:pt x="11815" y="6743"/>
                    <a:pt x="11815" y="8539"/>
                  </a:cubicBezTo>
                  <a:cubicBezTo>
                    <a:pt x="11815" y="10366"/>
                    <a:pt x="10303" y="11847"/>
                    <a:pt x="8507" y="11847"/>
                  </a:cubicBezTo>
                  <a:cubicBezTo>
                    <a:pt x="6680" y="11847"/>
                    <a:pt x="5199" y="10366"/>
                    <a:pt x="5199" y="8539"/>
                  </a:cubicBezTo>
                  <a:cubicBezTo>
                    <a:pt x="5199" y="6743"/>
                    <a:pt x="6680" y="5231"/>
                    <a:pt x="8507" y="5231"/>
                  </a:cubicBezTo>
                  <a:close/>
                  <a:moveTo>
                    <a:pt x="4664" y="1"/>
                  </a:moveTo>
                  <a:cubicBezTo>
                    <a:pt x="2080" y="1"/>
                    <a:pt x="1" y="2080"/>
                    <a:pt x="1" y="4695"/>
                  </a:cubicBezTo>
                  <a:cubicBezTo>
                    <a:pt x="1" y="5703"/>
                    <a:pt x="316" y="6711"/>
                    <a:pt x="946" y="7499"/>
                  </a:cubicBezTo>
                  <a:lnTo>
                    <a:pt x="4317" y="12540"/>
                  </a:lnTo>
                  <a:cubicBezTo>
                    <a:pt x="4396" y="12650"/>
                    <a:pt x="4522" y="12705"/>
                    <a:pt x="4648" y="12705"/>
                  </a:cubicBezTo>
                  <a:cubicBezTo>
                    <a:pt x="4774" y="12705"/>
                    <a:pt x="4900" y="12650"/>
                    <a:pt x="4979" y="12540"/>
                  </a:cubicBezTo>
                  <a:lnTo>
                    <a:pt x="5672" y="11532"/>
                  </a:lnTo>
                  <a:cubicBezTo>
                    <a:pt x="6396" y="12256"/>
                    <a:pt x="7404" y="12697"/>
                    <a:pt x="8507" y="12697"/>
                  </a:cubicBezTo>
                  <a:cubicBezTo>
                    <a:pt x="10776" y="12697"/>
                    <a:pt x="12634" y="10838"/>
                    <a:pt x="12634" y="8539"/>
                  </a:cubicBezTo>
                  <a:cubicBezTo>
                    <a:pt x="12634" y="6554"/>
                    <a:pt x="11217" y="4884"/>
                    <a:pt x="9326" y="4506"/>
                  </a:cubicBezTo>
                  <a:lnTo>
                    <a:pt x="9326" y="4222"/>
                  </a:lnTo>
                  <a:cubicBezTo>
                    <a:pt x="9074" y="1891"/>
                    <a:pt x="7121" y="1"/>
                    <a:pt x="46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4" name="Google Shape;14134;p66"/>
            <p:cNvSpPr/>
            <p:nvPr/>
          </p:nvSpPr>
          <p:spPr>
            <a:xfrm>
              <a:off x="-62335475" y="2438075"/>
              <a:ext cx="62250" cy="145750"/>
            </a:xfrm>
            <a:custGeom>
              <a:avLst/>
              <a:gdLst/>
              <a:ahLst/>
              <a:cxnLst/>
              <a:rect l="l" t="t" r="r" b="b"/>
              <a:pathLst>
                <a:path w="2490" h="5830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3"/>
                    <a:pt x="537" y="2931"/>
                    <a:pt x="978" y="3246"/>
                  </a:cubicBezTo>
                  <a:cubicBezTo>
                    <a:pt x="1293" y="3498"/>
                    <a:pt x="1639" y="3718"/>
                    <a:pt x="1639" y="3970"/>
                  </a:cubicBezTo>
                  <a:cubicBezTo>
                    <a:pt x="1671" y="4191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09" y="5829"/>
                    <a:pt x="1261" y="5829"/>
                  </a:cubicBezTo>
                  <a:cubicBezTo>
                    <a:pt x="1482" y="5829"/>
                    <a:pt x="1639" y="5609"/>
                    <a:pt x="1639" y="5420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9"/>
                    <a:pt x="1923" y="2899"/>
                    <a:pt x="1482" y="2584"/>
                  </a:cubicBezTo>
                  <a:cubicBezTo>
                    <a:pt x="1167" y="2364"/>
                    <a:pt x="820" y="2112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2"/>
                    <a:pt x="1860" y="2301"/>
                    <a:pt x="2049" y="2301"/>
                  </a:cubicBezTo>
                  <a:cubicBezTo>
                    <a:pt x="2269" y="2301"/>
                    <a:pt x="2490" y="2112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5" name="Google Shape;14135;p66"/>
          <p:cNvGrpSpPr/>
          <p:nvPr/>
        </p:nvGrpSpPr>
        <p:grpSpPr>
          <a:xfrm>
            <a:off x="3962332" y="2503388"/>
            <a:ext cx="368091" cy="334402"/>
            <a:chOff x="-62518200" y="2692475"/>
            <a:chExt cx="318225" cy="289100"/>
          </a:xfrm>
        </p:grpSpPr>
        <p:sp>
          <p:nvSpPr>
            <p:cNvPr id="14136" name="Google Shape;14136;p66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7" name="Google Shape;14137;p66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8" name="Google Shape;14138;p66"/>
          <p:cNvGrpSpPr/>
          <p:nvPr/>
        </p:nvGrpSpPr>
        <p:grpSpPr>
          <a:xfrm>
            <a:off x="2648986" y="2960912"/>
            <a:ext cx="309793" cy="365344"/>
            <a:chOff x="-60597975" y="1939525"/>
            <a:chExt cx="267825" cy="315850"/>
          </a:xfrm>
        </p:grpSpPr>
        <p:sp>
          <p:nvSpPr>
            <p:cNvPr id="14139" name="Google Shape;14139;p66"/>
            <p:cNvSpPr/>
            <p:nvPr/>
          </p:nvSpPr>
          <p:spPr>
            <a:xfrm>
              <a:off x="-60597975" y="1939525"/>
              <a:ext cx="267825" cy="315850"/>
            </a:xfrm>
            <a:custGeom>
              <a:avLst/>
              <a:gdLst/>
              <a:ahLst/>
              <a:cxnLst/>
              <a:rect l="l" t="t" r="r" b="b"/>
              <a:pathLst>
                <a:path w="10713" h="12634" extrusionOk="0">
                  <a:moveTo>
                    <a:pt x="7436" y="788"/>
                  </a:moveTo>
                  <a:lnTo>
                    <a:pt x="7436" y="1859"/>
                  </a:lnTo>
                  <a:cubicBezTo>
                    <a:pt x="7310" y="1733"/>
                    <a:pt x="7247" y="1607"/>
                    <a:pt x="6995" y="1607"/>
                  </a:cubicBezTo>
                  <a:cubicBezTo>
                    <a:pt x="6806" y="1607"/>
                    <a:pt x="6743" y="1733"/>
                    <a:pt x="6617" y="1859"/>
                  </a:cubicBezTo>
                  <a:lnTo>
                    <a:pt x="6617" y="788"/>
                  </a:lnTo>
                  <a:close/>
                  <a:moveTo>
                    <a:pt x="9515" y="788"/>
                  </a:moveTo>
                  <a:cubicBezTo>
                    <a:pt x="9767" y="788"/>
                    <a:pt x="9925" y="977"/>
                    <a:pt x="9925" y="1197"/>
                  </a:cubicBezTo>
                  <a:lnTo>
                    <a:pt x="9925" y="4222"/>
                  </a:lnTo>
                  <a:lnTo>
                    <a:pt x="2490" y="4222"/>
                  </a:lnTo>
                  <a:lnTo>
                    <a:pt x="2490" y="788"/>
                  </a:lnTo>
                  <a:lnTo>
                    <a:pt x="5798" y="788"/>
                  </a:lnTo>
                  <a:lnTo>
                    <a:pt x="5798" y="2867"/>
                  </a:lnTo>
                  <a:cubicBezTo>
                    <a:pt x="5798" y="3119"/>
                    <a:pt x="5980" y="3287"/>
                    <a:pt x="6185" y="3287"/>
                  </a:cubicBezTo>
                  <a:cubicBezTo>
                    <a:pt x="6288" y="3287"/>
                    <a:pt x="6396" y="3245"/>
                    <a:pt x="6491" y="3151"/>
                  </a:cubicBezTo>
                  <a:lnTo>
                    <a:pt x="7058" y="2615"/>
                  </a:lnTo>
                  <a:lnTo>
                    <a:pt x="7594" y="3151"/>
                  </a:lnTo>
                  <a:cubicBezTo>
                    <a:pt x="7688" y="3245"/>
                    <a:pt x="7800" y="3287"/>
                    <a:pt x="7907" y="3287"/>
                  </a:cubicBezTo>
                  <a:cubicBezTo>
                    <a:pt x="8122" y="3287"/>
                    <a:pt x="8318" y="3119"/>
                    <a:pt x="8318" y="2867"/>
                  </a:cubicBezTo>
                  <a:lnTo>
                    <a:pt x="8318" y="788"/>
                  </a:lnTo>
                  <a:close/>
                  <a:moveTo>
                    <a:pt x="9925" y="5041"/>
                  </a:moveTo>
                  <a:lnTo>
                    <a:pt x="9925" y="8349"/>
                  </a:lnTo>
                  <a:lnTo>
                    <a:pt x="2490" y="8349"/>
                  </a:lnTo>
                  <a:lnTo>
                    <a:pt x="2490" y="5041"/>
                  </a:lnTo>
                  <a:close/>
                  <a:moveTo>
                    <a:pt x="9925" y="9168"/>
                  </a:moveTo>
                  <a:lnTo>
                    <a:pt x="9925" y="11373"/>
                  </a:lnTo>
                  <a:cubicBezTo>
                    <a:pt x="9925" y="11625"/>
                    <a:pt x="9736" y="11783"/>
                    <a:pt x="9515" y="11783"/>
                  </a:cubicBezTo>
                  <a:lnTo>
                    <a:pt x="2490" y="11783"/>
                  </a:lnTo>
                  <a:lnTo>
                    <a:pt x="2490" y="9168"/>
                  </a:lnTo>
                  <a:close/>
                  <a:moveTo>
                    <a:pt x="1639" y="788"/>
                  </a:moveTo>
                  <a:lnTo>
                    <a:pt x="1639" y="11814"/>
                  </a:lnTo>
                  <a:lnTo>
                    <a:pt x="820" y="11814"/>
                  </a:lnTo>
                  <a:lnTo>
                    <a:pt x="820" y="788"/>
                  </a:lnTo>
                  <a:close/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12256"/>
                  </a:lnTo>
                  <a:cubicBezTo>
                    <a:pt x="1" y="12445"/>
                    <a:pt x="190" y="12634"/>
                    <a:pt x="379" y="12634"/>
                  </a:cubicBezTo>
                  <a:lnTo>
                    <a:pt x="9484" y="12634"/>
                  </a:lnTo>
                  <a:cubicBezTo>
                    <a:pt x="10146" y="12634"/>
                    <a:pt x="10713" y="12098"/>
                    <a:pt x="10713" y="11436"/>
                  </a:cubicBezTo>
                  <a:lnTo>
                    <a:pt x="10713" y="1229"/>
                  </a:lnTo>
                  <a:cubicBezTo>
                    <a:pt x="10713" y="567"/>
                    <a:pt x="10177" y="0"/>
                    <a:pt x="94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0" name="Google Shape;14140;p66"/>
            <p:cNvSpPr/>
            <p:nvPr/>
          </p:nvSpPr>
          <p:spPr>
            <a:xfrm>
              <a:off x="-60494775" y="2097050"/>
              <a:ext cx="103175" cy="20500"/>
            </a:xfrm>
            <a:custGeom>
              <a:avLst/>
              <a:gdLst/>
              <a:ahLst/>
              <a:cxnLst/>
              <a:rect l="l" t="t" r="r" b="b"/>
              <a:pathLst>
                <a:path w="4127" h="820" extrusionOk="0"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89" y="819"/>
                    <a:pt x="410" y="819"/>
                  </a:cubicBezTo>
                  <a:lnTo>
                    <a:pt x="3718" y="819"/>
                  </a:lnTo>
                  <a:cubicBezTo>
                    <a:pt x="3938" y="819"/>
                    <a:pt x="4127" y="630"/>
                    <a:pt x="4127" y="410"/>
                  </a:cubicBezTo>
                  <a:cubicBezTo>
                    <a:pt x="4127" y="158"/>
                    <a:pt x="3938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1" name="Google Shape;14141;p66"/>
          <p:cNvGrpSpPr/>
          <p:nvPr/>
        </p:nvGrpSpPr>
        <p:grpSpPr>
          <a:xfrm>
            <a:off x="2619389" y="3395337"/>
            <a:ext cx="368987" cy="368525"/>
            <a:chOff x="-60620800" y="2304600"/>
            <a:chExt cx="319000" cy="318600"/>
          </a:xfrm>
        </p:grpSpPr>
        <p:sp>
          <p:nvSpPr>
            <p:cNvPr id="14142" name="Google Shape;14142;p66"/>
            <p:cNvSpPr/>
            <p:nvPr/>
          </p:nvSpPr>
          <p:spPr>
            <a:xfrm>
              <a:off x="-60620800" y="2304600"/>
              <a:ext cx="319000" cy="318600"/>
            </a:xfrm>
            <a:custGeom>
              <a:avLst/>
              <a:gdLst/>
              <a:ahLst/>
              <a:cxnLst/>
              <a:rect l="l" t="t" r="r" b="b"/>
              <a:pathLst>
                <a:path w="12760" h="12744" extrusionOk="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3" name="Google Shape;14143;p66"/>
            <p:cNvSpPr/>
            <p:nvPr/>
          </p:nvSpPr>
          <p:spPr>
            <a:xfrm>
              <a:off x="-60491625" y="2560150"/>
              <a:ext cx="144925" cy="20525"/>
            </a:xfrm>
            <a:custGeom>
              <a:avLst/>
              <a:gdLst/>
              <a:ahLst/>
              <a:cxnLst/>
              <a:rect l="l" t="t" r="r" b="b"/>
              <a:pathLst>
                <a:path w="5797" h="821" extrusionOk="0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4" name="Google Shape;14144;p66"/>
            <p:cNvSpPr/>
            <p:nvPr/>
          </p:nvSpPr>
          <p:spPr>
            <a:xfrm>
              <a:off x="-60573550" y="2445950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5" name="Google Shape;14145;p66"/>
          <p:cNvGrpSpPr/>
          <p:nvPr/>
        </p:nvGrpSpPr>
        <p:grpSpPr>
          <a:xfrm>
            <a:off x="2620748" y="3890988"/>
            <a:ext cx="366269" cy="262426"/>
            <a:chOff x="-60621600" y="2716100"/>
            <a:chExt cx="316650" cy="226875"/>
          </a:xfrm>
        </p:grpSpPr>
        <p:sp>
          <p:nvSpPr>
            <p:cNvPr id="14146" name="Google Shape;14146;p66"/>
            <p:cNvSpPr/>
            <p:nvPr/>
          </p:nvSpPr>
          <p:spPr>
            <a:xfrm>
              <a:off x="-60621600" y="2716100"/>
              <a:ext cx="316650" cy="226875"/>
            </a:xfrm>
            <a:custGeom>
              <a:avLst/>
              <a:gdLst/>
              <a:ahLst/>
              <a:cxnLst/>
              <a:rect l="l" t="t" r="r" b="b"/>
              <a:pathLst>
                <a:path w="12666" h="9075" extrusionOk="0">
                  <a:moveTo>
                    <a:pt x="11374" y="789"/>
                  </a:moveTo>
                  <a:cubicBezTo>
                    <a:pt x="11626" y="789"/>
                    <a:pt x="11815" y="1009"/>
                    <a:pt x="11815" y="1230"/>
                  </a:cubicBezTo>
                  <a:lnTo>
                    <a:pt x="11815" y="1671"/>
                  </a:lnTo>
                  <a:lnTo>
                    <a:pt x="788" y="1671"/>
                  </a:lnTo>
                  <a:lnTo>
                    <a:pt x="788" y="1230"/>
                  </a:lnTo>
                  <a:cubicBezTo>
                    <a:pt x="788" y="1009"/>
                    <a:pt x="977" y="789"/>
                    <a:pt x="1166" y="789"/>
                  </a:cubicBezTo>
                  <a:close/>
                  <a:moveTo>
                    <a:pt x="11815" y="2490"/>
                  </a:moveTo>
                  <a:lnTo>
                    <a:pt x="11815" y="7877"/>
                  </a:lnTo>
                  <a:cubicBezTo>
                    <a:pt x="11815" y="8129"/>
                    <a:pt x="11626" y="8318"/>
                    <a:pt x="11374" y="8318"/>
                  </a:cubicBezTo>
                  <a:lnTo>
                    <a:pt x="1166" y="8318"/>
                  </a:lnTo>
                  <a:cubicBezTo>
                    <a:pt x="946" y="8318"/>
                    <a:pt x="788" y="8129"/>
                    <a:pt x="788" y="7877"/>
                  </a:cubicBezTo>
                  <a:lnTo>
                    <a:pt x="788" y="2490"/>
                  </a:lnTo>
                  <a:close/>
                  <a:moveTo>
                    <a:pt x="1229" y="1"/>
                  </a:moveTo>
                  <a:cubicBezTo>
                    <a:pt x="536" y="1"/>
                    <a:pt x="1" y="568"/>
                    <a:pt x="1" y="1230"/>
                  </a:cubicBezTo>
                  <a:lnTo>
                    <a:pt x="1" y="7846"/>
                  </a:lnTo>
                  <a:cubicBezTo>
                    <a:pt x="1" y="8507"/>
                    <a:pt x="536" y="9074"/>
                    <a:pt x="1229" y="9074"/>
                  </a:cubicBezTo>
                  <a:lnTo>
                    <a:pt x="11406" y="9074"/>
                  </a:lnTo>
                  <a:cubicBezTo>
                    <a:pt x="12099" y="9074"/>
                    <a:pt x="12666" y="8507"/>
                    <a:pt x="12666" y="7846"/>
                  </a:cubicBezTo>
                  <a:lnTo>
                    <a:pt x="12666" y="1230"/>
                  </a:lnTo>
                  <a:cubicBezTo>
                    <a:pt x="12634" y="568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7" name="Google Shape;14147;p66"/>
            <p:cNvSpPr/>
            <p:nvPr/>
          </p:nvSpPr>
          <p:spPr>
            <a:xfrm>
              <a:off x="-60546775" y="2798025"/>
              <a:ext cx="166225" cy="104775"/>
            </a:xfrm>
            <a:custGeom>
              <a:avLst/>
              <a:gdLst/>
              <a:ahLst/>
              <a:cxnLst/>
              <a:rect l="l" t="t" r="r" b="b"/>
              <a:pathLst>
                <a:path w="6649" h="4191" extrusionOk="0">
                  <a:moveTo>
                    <a:pt x="2080" y="883"/>
                  </a:moveTo>
                  <a:cubicBezTo>
                    <a:pt x="2332" y="883"/>
                    <a:pt x="2553" y="946"/>
                    <a:pt x="2805" y="1072"/>
                  </a:cubicBezTo>
                  <a:cubicBezTo>
                    <a:pt x="2647" y="1387"/>
                    <a:pt x="2521" y="1733"/>
                    <a:pt x="2521" y="2080"/>
                  </a:cubicBezTo>
                  <a:cubicBezTo>
                    <a:pt x="2521" y="2489"/>
                    <a:pt x="2647" y="2804"/>
                    <a:pt x="2805" y="3119"/>
                  </a:cubicBezTo>
                  <a:cubicBezTo>
                    <a:pt x="2584" y="3245"/>
                    <a:pt x="2364" y="3308"/>
                    <a:pt x="2080" y="3308"/>
                  </a:cubicBezTo>
                  <a:cubicBezTo>
                    <a:pt x="1418" y="3308"/>
                    <a:pt x="820" y="2741"/>
                    <a:pt x="820" y="2048"/>
                  </a:cubicBezTo>
                  <a:cubicBezTo>
                    <a:pt x="820" y="1418"/>
                    <a:pt x="1418" y="883"/>
                    <a:pt x="2080" y="883"/>
                  </a:cubicBezTo>
                  <a:close/>
                  <a:moveTo>
                    <a:pt x="4569" y="883"/>
                  </a:moveTo>
                  <a:cubicBezTo>
                    <a:pt x="5231" y="883"/>
                    <a:pt x="5798" y="1418"/>
                    <a:pt x="5798" y="2080"/>
                  </a:cubicBezTo>
                  <a:cubicBezTo>
                    <a:pt x="5798" y="2741"/>
                    <a:pt x="5231" y="3340"/>
                    <a:pt x="4569" y="3340"/>
                  </a:cubicBezTo>
                  <a:cubicBezTo>
                    <a:pt x="3907" y="3340"/>
                    <a:pt x="3340" y="2804"/>
                    <a:pt x="3340" y="2080"/>
                  </a:cubicBezTo>
                  <a:cubicBezTo>
                    <a:pt x="3309" y="1418"/>
                    <a:pt x="3907" y="883"/>
                    <a:pt x="4569" y="883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cubicBezTo>
                    <a:pt x="1" y="3245"/>
                    <a:pt x="946" y="4191"/>
                    <a:pt x="2080" y="4191"/>
                  </a:cubicBezTo>
                  <a:cubicBezTo>
                    <a:pt x="2521" y="4191"/>
                    <a:pt x="2962" y="4033"/>
                    <a:pt x="3340" y="3749"/>
                  </a:cubicBezTo>
                  <a:cubicBezTo>
                    <a:pt x="3687" y="4033"/>
                    <a:pt x="4128" y="4191"/>
                    <a:pt x="4569" y="4191"/>
                  </a:cubicBezTo>
                  <a:cubicBezTo>
                    <a:pt x="5703" y="4191"/>
                    <a:pt x="6648" y="3245"/>
                    <a:pt x="6648" y="2080"/>
                  </a:cubicBezTo>
                  <a:cubicBezTo>
                    <a:pt x="6648" y="946"/>
                    <a:pt x="5703" y="0"/>
                    <a:pt x="4569" y="0"/>
                  </a:cubicBezTo>
                  <a:cubicBezTo>
                    <a:pt x="4096" y="0"/>
                    <a:pt x="3655" y="158"/>
                    <a:pt x="3340" y="441"/>
                  </a:cubicBezTo>
                  <a:cubicBezTo>
                    <a:pt x="2994" y="158"/>
                    <a:pt x="255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8" name="Google Shape;14148;p66"/>
          <p:cNvGrpSpPr/>
          <p:nvPr/>
        </p:nvGrpSpPr>
        <p:grpSpPr>
          <a:xfrm>
            <a:off x="3957965" y="3839081"/>
            <a:ext cx="358056" cy="366240"/>
            <a:chOff x="-59475600" y="2658625"/>
            <a:chExt cx="309550" cy="316625"/>
          </a:xfrm>
        </p:grpSpPr>
        <p:sp>
          <p:nvSpPr>
            <p:cNvPr id="14149" name="Google Shape;14149;p66"/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0" name="Google Shape;14150;p66"/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1" name="Google Shape;14151;p66"/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2" name="Google Shape;14152;p66"/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3" name="Google Shape;14153;p66"/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4" name="Google Shape;14154;p66"/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5" name="Google Shape;14155;p66"/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6" name="Google Shape;14156;p66"/>
          <p:cNvSpPr/>
          <p:nvPr/>
        </p:nvSpPr>
        <p:spPr>
          <a:xfrm>
            <a:off x="2175657" y="1542168"/>
            <a:ext cx="365373" cy="365344"/>
          </a:xfrm>
          <a:custGeom>
            <a:avLst/>
            <a:gdLst/>
            <a:ahLst/>
            <a:cxnLst/>
            <a:rect l="l" t="t" r="r" b="b"/>
            <a:pathLst>
              <a:path w="12635" h="12634" extrusionOk="0">
                <a:moveTo>
                  <a:pt x="6302" y="2741"/>
                </a:moveTo>
                <a:cubicBezTo>
                  <a:pt x="6774" y="2741"/>
                  <a:pt x="7152" y="3087"/>
                  <a:pt x="7152" y="3560"/>
                </a:cubicBezTo>
                <a:cubicBezTo>
                  <a:pt x="7152" y="4033"/>
                  <a:pt x="6774" y="4411"/>
                  <a:pt x="6302" y="4411"/>
                </a:cubicBezTo>
                <a:cubicBezTo>
                  <a:pt x="5861" y="4411"/>
                  <a:pt x="5483" y="4033"/>
                  <a:pt x="5483" y="3560"/>
                </a:cubicBezTo>
                <a:cubicBezTo>
                  <a:pt x="5483" y="3087"/>
                  <a:pt x="5829" y="2741"/>
                  <a:pt x="6302" y="2741"/>
                </a:cubicBezTo>
                <a:close/>
                <a:moveTo>
                  <a:pt x="11910" y="819"/>
                </a:moveTo>
                <a:lnTo>
                  <a:pt x="11910" y="5230"/>
                </a:lnTo>
                <a:lnTo>
                  <a:pt x="8161" y="5230"/>
                </a:lnTo>
                <a:cubicBezTo>
                  <a:pt x="7972" y="5041"/>
                  <a:pt x="7751" y="4820"/>
                  <a:pt x="7530" y="4726"/>
                </a:cubicBezTo>
                <a:cubicBezTo>
                  <a:pt x="7814" y="4411"/>
                  <a:pt x="8003" y="4001"/>
                  <a:pt x="8003" y="3560"/>
                </a:cubicBezTo>
                <a:cubicBezTo>
                  <a:pt x="8003" y="2678"/>
                  <a:pt x="7247" y="1922"/>
                  <a:pt x="6333" y="1922"/>
                </a:cubicBezTo>
                <a:cubicBezTo>
                  <a:pt x="5451" y="1922"/>
                  <a:pt x="4695" y="2678"/>
                  <a:pt x="4695" y="3560"/>
                </a:cubicBezTo>
                <a:cubicBezTo>
                  <a:pt x="4695" y="4001"/>
                  <a:pt x="4853" y="4411"/>
                  <a:pt x="5168" y="4726"/>
                </a:cubicBezTo>
                <a:cubicBezTo>
                  <a:pt x="4916" y="4820"/>
                  <a:pt x="4695" y="5041"/>
                  <a:pt x="4537" y="5230"/>
                </a:cubicBezTo>
                <a:lnTo>
                  <a:pt x="883" y="5230"/>
                </a:lnTo>
                <a:lnTo>
                  <a:pt x="883" y="819"/>
                </a:lnTo>
                <a:close/>
                <a:moveTo>
                  <a:pt x="6302" y="5230"/>
                </a:moveTo>
                <a:cubicBezTo>
                  <a:pt x="7215" y="5230"/>
                  <a:pt x="7972" y="5986"/>
                  <a:pt x="7972" y="6868"/>
                </a:cubicBezTo>
                <a:lnTo>
                  <a:pt x="4664" y="6868"/>
                </a:lnTo>
                <a:cubicBezTo>
                  <a:pt x="4664" y="5986"/>
                  <a:pt x="5388" y="5230"/>
                  <a:pt x="6302" y="5230"/>
                </a:cubicBezTo>
                <a:close/>
                <a:moveTo>
                  <a:pt x="8287" y="7719"/>
                </a:moveTo>
                <a:lnTo>
                  <a:pt x="7593" y="11846"/>
                </a:lnTo>
                <a:lnTo>
                  <a:pt x="5010" y="11846"/>
                </a:lnTo>
                <a:lnTo>
                  <a:pt x="4285" y="7719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378"/>
                </a:cubicBezTo>
                <a:lnTo>
                  <a:pt x="1" y="5608"/>
                </a:lnTo>
                <a:cubicBezTo>
                  <a:pt x="1" y="5860"/>
                  <a:pt x="190" y="6017"/>
                  <a:pt x="410" y="6017"/>
                </a:cubicBezTo>
                <a:lnTo>
                  <a:pt x="3970" y="6017"/>
                </a:lnTo>
                <a:cubicBezTo>
                  <a:pt x="3907" y="6301"/>
                  <a:pt x="3813" y="6553"/>
                  <a:pt x="3813" y="6837"/>
                </a:cubicBezTo>
                <a:lnTo>
                  <a:pt x="2994" y="6837"/>
                </a:lnTo>
                <a:cubicBezTo>
                  <a:pt x="2773" y="6837"/>
                  <a:pt x="2616" y="7026"/>
                  <a:pt x="2616" y="7246"/>
                </a:cubicBezTo>
                <a:cubicBezTo>
                  <a:pt x="2616" y="7467"/>
                  <a:pt x="2805" y="7656"/>
                  <a:pt x="2994" y="7656"/>
                </a:cubicBezTo>
                <a:lnTo>
                  <a:pt x="3466" y="7656"/>
                </a:lnTo>
                <a:lnTo>
                  <a:pt x="4254" y="12255"/>
                </a:lnTo>
                <a:cubicBezTo>
                  <a:pt x="4285" y="12476"/>
                  <a:pt x="4443" y="12633"/>
                  <a:pt x="4664" y="12633"/>
                </a:cubicBezTo>
                <a:lnTo>
                  <a:pt x="7972" y="12633"/>
                </a:lnTo>
                <a:cubicBezTo>
                  <a:pt x="8161" y="12633"/>
                  <a:pt x="8350" y="12476"/>
                  <a:pt x="8350" y="12255"/>
                </a:cubicBezTo>
                <a:lnTo>
                  <a:pt x="9137" y="7656"/>
                </a:lnTo>
                <a:lnTo>
                  <a:pt x="9610" y="7656"/>
                </a:lnTo>
                <a:cubicBezTo>
                  <a:pt x="9862" y="7656"/>
                  <a:pt x="10019" y="7467"/>
                  <a:pt x="10019" y="7215"/>
                </a:cubicBezTo>
                <a:cubicBezTo>
                  <a:pt x="10019" y="6994"/>
                  <a:pt x="9799" y="6837"/>
                  <a:pt x="9610" y="6837"/>
                </a:cubicBezTo>
                <a:lnTo>
                  <a:pt x="8791" y="6837"/>
                </a:lnTo>
                <a:cubicBezTo>
                  <a:pt x="8791" y="6553"/>
                  <a:pt x="8759" y="6269"/>
                  <a:pt x="8633" y="6017"/>
                </a:cubicBezTo>
                <a:lnTo>
                  <a:pt x="12225" y="6017"/>
                </a:lnTo>
                <a:cubicBezTo>
                  <a:pt x="12445" y="6017"/>
                  <a:pt x="12603" y="5797"/>
                  <a:pt x="12603" y="5608"/>
                </a:cubicBezTo>
                <a:lnTo>
                  <a:pt x="12603" y="378"/>
                </a:lnTo>
                <a:cubicBezTo>
                  <a:pt x="12634" y="189"/>
                  <a:pt x="12445" y="0"/>
                  <a:pt x="122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7" name="Google Shape;14157;p66"/>
          <p:cNvSpPr/>
          <p:nvPr/>
        </p:nvSpPr>
        <p:spPr>
          <a:xfrm>
            <a:off x="2203001" y="2020634"/>
            <a:ext cx="310690" cy="369016"/>
          </a:xfrm>
          <a:custGeom>
            <a:avLst/>
            <a:gdLst/>
            <a:ahLst/>
            <a:cxnLst/>
            <a:rect l="l" t="t" r="r" b="b"/>
            <a:pathLst>
              <a:path w="10744" h="12761" extrusionOk="0">
                <a:moveTo>
                  <a:pt x="5419" y="820"/>
                </a:moveTo>
                <a:cubicBezTo>
                  <a:pt x="6585" y="820"/>
                  <a:pt x="7530" y="1765"/>
                  <a:pt x="7530" y="2899"/>
                </a:cubicBezTo>
                <a:cubicBezTo>
                  <a:pt x="7530" y="3655"/>
                  <a:pt x="7121" y="4317"/>
                  <a:pt x="6490" y="4663"/>
                </a:cubicBezTo>
                <a:cubicBezTo>
                  <a:pt x="6364" y="4758"/>
                  <a:pt x="6301" y="4884"/>
                  <a:pt x="6301" y="5042"/>
                </a:cubicBezTo>
                <a:lnTo>
                  <a:pt x="6301" y="7436"/>
                </a:lnTo>
                <a:lnTo>
                  <a:pt x="4632" y="7436"/>
                </a:lnTo>
                <a:lnTo>
                  <a:pt x="4632" y="5042"/>
                </a:lnTo>
                <a:cubicBezTo>
                  <a:pt x="4632" y="4884"/>
                  <a:pt x="4569" y="4758"/>
                  <a:pt x="4443" y="4663"/>
                </a:cubicBezTo>
                <a:cubicBezTo>
                  <a:pt x="3687" y="4317"/>
                  <a:pt x="3340" y="3655"/>
                  <a:pt x="3340" y="2899"/>
                </a:cubicBezTo>
                <a:cubicBezTo>
                  <a:pt x="3340" y="1765"/>
                  <a:pt x="4285" y="820"/>
                  <a:pt x="5419" y="820"/>
                </a:cubicBezTo>
                <a:close/>
                <a:moveTo>
                  <a:pt x="8696" y="8286"/>
                </a:moveTo>
                <a:cubicBezTo>
                  <a:pt x="9357" y="8286"/>
                  <a:pt x="9924" y="8854"/>
                  <a:pt x="9924" y="9547"/>
                </a:cubicBezTo>
                <a:lnTo>
                  <a:pt x="9924" y="10271"/>
                </a:lnTo>
                <a:lnTo>
                  <a:pt x="820" y="10271"/>
                </a:lnTo>
                <a:lnTo>
                  <a:pt x="820" y="9547"/>
                </a:lnTo>
                <a:cubicBezTo>
                  <a:pt x="820" y="8885"/>
                  <a:pt x="1387" y="8286"/>
                  <a:pt x="2048" y="8286"/>
                </a:cubicBezTo>
                <a:close/>
                <a:moveTo>
                  <a:pt x="9137" y="11059"/>
                </a:moveTo>
                <a:lnTo>
                  <a:pt x="9137" y="11878"/>
                </a:lnTo>
                <a:lnTo>
                  <a:pt x="1702" y="11878"/>
                </a:lnTo>
                <a:lnTo>
                  <a:pt x="1702" y="11059"/>
                </a:lnTo>
                <a:close/>
                <a:moveTo>
                  <a:pt x="5325" y="1"/>
                </a:moveTo>
                <a:cubicBezTo>
                  <a:pt x="3718" y="1"/>
                  <a:pt x="2458" y="1292"/>
                  <a:pt x="2458" y="2899"/>
                </a:cubicBezTo>
                <a:cubicBezTo>
                  <a:pt x="2458" y="3403"/>
                  <a:pt x="2615" y="3939"/>
                  <a:pt x="2836" y="4348"/>
                </a:cubicBezTo>
                <a:cubicBezTo>
                  <a:pt x="3025" y="4726"/>
                  <a:pt x="3340" y="5010"/>
                  <a:pt x="3655" y="5262"/>
                </a:cubicBezTo>
                <a:lnTo>
                  <a:pt x="3655" y="7467"/>
                </a:lnTo>
                <a:lnTo>
                  <a:pt x="2080" y="7467"/>
                </a:lnTo>
                <a:cubicBezTo>
                  <a:pt x="946" y="7467"/>
                  <a:pt x="0" y="8413"/>
                  <a:pt x="0" y="9547"/>
                </a:cubicBezTo>
                <a:lnTo>
                  <a:pt x="0" y="10649"/>
                </a:lnTo>
                <a:cubicBezTo>
                  <a:pt x="0" y="10901"/>
                  <a:pt x="189" y="11059"/>
                  <a:pt x="441" y="11059"/>
                </a:cubicBezTo>
                <a:lnTo>
                  <a:pt x="820" y="11059"/>
                </a:lnTo>
                <a:lnTo>
                  <a:pt x="820" y="12319"/>
                </a:lnTo>
                <a:cubicBezTo>
                  <a:pt x="820" y="12540"/>
                  <a:pt x="1009" y="12760"/>
                  <a:pt x="1229" y="12760"/>
                </a:cubicBezTo>
                <a:lnTo>
                  <a:pt x="9483" y="12760"/>
                </a:lnTo>
                <a:cubicBezTo>
                  <a:pt x="9735" y="12760"/>
                  <a:pt x="9924" y="12540"/>
                  <a:pt x="9924" y="12319"/>
                </a:cubicBezTo>
                <a:lnTo>
                  <a:pt x="9924" y="11059"/>
                </a:lnTo>
                <a:lnTo>
                  <a:pt x="10303" y="11059"/>
                </a:lnTo>
                <a:cubicBezTo>
                  <a:pt x="10555" y="11059"/>
                  <a:pt x="10744" y="10870"/>
                  <a:pt x="10744" y="10649"/>
                </a:cubicBezTo>
                <a:lnTo>
                  <a:pt x="10744" y="9547"/>
                </a:lnTo>
                <a:cubicBezTo>
                  <a:pt x="10744" y="8413"/>
                  <a:pt x="9798" y="7467"/>
                  <a:pt x="8664" y="7467"/>
                </a:cubicBezTo>
                <a:lnTo>
                  <a:pt x="7026" y="7467"/>
                </a:lnTo>
                <a:lnTo>
                  <a:pt x="7026" y="5262"/>
                </a:lnTo>
                <a:cubicBezTo>
                  <a:pt x="7373" y="5042"/>
                  <a:pt x="7656" y="4726"/>
                  <a:pt x="7845" y="4348"/>
                </a:cubicBezTo>
                <a:cubicBezTo>
                  <a:pt x="8129" y="3939"/>
                  <a:pt x="8223" y="3403"/>
                  <a:pt x="8223" y="2899"/>
                </a:cubicBezTo>
                <a:cubicBezTo>
                  <a:pt x="8223" y="1292"/>
                  <a:pt x="6932" y="1"/>
                  <a:pt x="53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58" name="Google Shape;14158;p66"/>
          <p:cNvGrpSpPr/>
          <p:nvPr/>
        </p:nvGrpSpPr>
        <p:grpSpPr>
          <a:xfrm>
            <a:off x="2233086" y="2487006"/>
            <a:ext cx="263294" cy="367165"/>
            <a:chOff x="-63987100" y="2646800"/>
            <a:chExt cx="227625" cy="317425"/>
          </a:xfrm>
        </p:grpSpPr>
        <p:sp>
          <p:nvSpPr>
            <p:cNvPr id="14159" name="Google Shape;14159;p66"/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0" name="Google Shape;14160;p66"/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61" name="Google Shape;14161;p66"/>
          <p:cNvGrpSpPr/>
          <p:nvPr/>
        </p:nvGrpSpPr>
        <p:grpSpPr>
          <a:xfrm>
            <a:off x="852428" y="2958627"/>
            <a:ext cx="358056" cy="369913"/>
            <a:chOff x="-62148000" y="1930075"/>
            <a:chExt cx="309550" cy="319800"/>
          </a:xfrm>
        </p:grpSpPr>
        <p:sp>
          <p:nvSpPr>
            <p:cNvPr id="14162" name="Google Shape;14162;p66"/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3" name="Google Shape;14163;p66"/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64" name="Google Shape;14164;p66"/>
          <p:cNvGrpSpPr/>
          <p:nvPr/>
        </p:nvGrpSpPr>
        <p:grpSpPr>
          <a:xfrm>
            <a:off x="849695" y="3396913"/>
            <a:ext cx="363522" cy="365373"/>
            <a:chOff x="-62150375" y="2297875"/>
            <a:chExt cx="314275" cy="315875"/>
          </a:xfrm>
        </p:grpSpPr>
        <p:sp>
          <p:nvSpPr>
            <p:cNvPr id="14165" name="Google Shape;14165;p66"/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6" name="Google Shape;14166;p66"/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7" name="Google Shape;14167;p66"/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8" name="Google Shape;14168;p66"/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9" name="Google Shape;14169;p66"/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0" name="Google Shape;14170;p66"/>
          <p:cNvGrpSpPr/>
          <p:nvPr/>
        </p:nvGrpSpPr>
        <p:grpSpPr>
          <a:xfrm>
            <a:off x="848322" y="3838156"/>
            <a:ext cx="366269" cy="368091"/>
            <a:chOff x="-62150375" y="2664925"/>
            <a:chExt cx="316650" cy="318225"/>
          </a:xfrm>
        </p:grpSpPr>
        <p:sp>
          <p:nvSpPr>
            <p:cNvPr id="14171" name="Google Shape;14171;p66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2" name="Google Shape;14172;p66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3" name="Google Shape;14173;p66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4" name="Google Shape;14174;p66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5" name="Google Shape;14175;p66"/>
          <p:cNvGrpSpPr/>
          <p:nvPr/>
        </p:nvGrpSpPr>
        <p:grpSpPr>
          <a:xfrm>
            <a:off x="3065911" y="2959133"/>
            <a:ext cx="367165" cy="368901"/>
            <a:chOff x="-60254550" y="1938025"/>
            <a:chExt cx="317425" cy="318925"/>
          </a:xfrm>
        </p:grpSpPr>
        <p:sp>
          <p:nvSpPr>
            <p:cNvPr id="14176" name="Google Shape;14176;p66"/>
            <p:cNvSpPr/>
            <p:nvPr/>
          </p:nvSpPr>
          <p:spPr>
            <a:xfrm>
              <a:off x="-60254550" y="2049000"/>
              <a:ext cx="317425" cy="207950"/>
            </a:xfrm>
            <a:custGeom>
              <a:avLst/>
              <a:gdLst/>
              <a:ahLst/>
              <a:cxnLst/>
              <a:rect l="l" t="t" r="r" b="b"/>
              <a:pathLst>
                <a:path w="12697" h="8318" extrusionOk="0">
                  <a:moveTo>
                    <a:pt x="10428" y="1639"/>
                  </a:moveTo>
                  <a:cubicBezTo>
                    <a:pt x="11184" y="1639"/>
                    <a:pt x="11814" y="2269"/>
                    <a:pt x="11814" y="3025"/>
                  </a:cubicBezTo>
                  <a:cubicBezTo>
                    <a:pt x="11814" y="3781"/>
                    <a:pt x="11184" y="4411"/>
                    <a:pt x="10428" y="4411"/>
                  </a:cubicBezTo>
                  <a:lnTo>
                    <a:pt x="9767" y="4411"/>
                  </a:lnTo>
                  <a:cubicBezTo>
                    <a:pt x="9861" y="4033"/>
                    <a:pt x="9893" y="3686"/>
                    <a:pt x="9893" y="3308"/>
                  </a:cubicBezTo>
                  <a:lnTo>
                    <a:pt x="9893" y="1639"/>
                  </a:lnTo>
                  <a:close/>
                  <a:moveTo>
                    <a:pt x="9073" y="819"/>
                  </a:moveTo>
                  <a:lnTo>
                    <a:pt x="9073" y="3308"/>
                  </a:lnTo>
                  <a:cubicBezTo>
                    <a:pt x="9073" y="5577"/>
                    <a:pt x="7215" y="7435"/>
                    <a:pt x="4915" y="7435"/>
                  </a:cubicBezTo>
                  <a:cubicBezTo>
                    <a:pt x="2646" y="7435"/>
                    <a:pt x="788" y="5577"/>
                    <a:pt x="788" y="3308"/>
                  </a:cubicBez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3308"/>
                  </a:lnTo>
                  <a:cubicBezTo>
                    <a:pt x="0" y="5041"/>
                    <a:pt x="882" y="6522"/>
                    <a:pt x="2205" y="7435"/>
                  </a:cubicBezTo>
                  <a:lnTo>
                    <a:pt x="410" y="7435"/>
                  </a:lnTo>
                  <a:cubicBezTo>
                    <a:pt x="158" y="7435"/>
                    <a:pt x="0" y="7624"/>
                    <a:pt x="0" y="7877"/>
                  </a:cubicBezTo>
                  <a:cubicBezTo>
                    <a:pt x="0" y="8097"/>
                    <a:pt x="189" y="8318"/>
                    <a:pt x="410" y="8318"/>
                  </a:cubicBezTo>
                  <a:lnTo>
                    <a:pt x="9483" y="8318"/>
                  </a:lnTo>
                  <a:cubicBezTo>
                    <a:pt x="9735" y="8318"/>
                    <a:pt x="9893" y="8097"/>
                    <a:pt x="9893" y="7877"/>
                  </a:cubicBezTo>
                  <a:cubicBezTo>
                    <a:pt x="9893" y="7624"/>
                    <a:pt x="9704" y="7435"/>
                    <a:pt x="9483" y="7435"/>
                  </a:cubicBezTo>
                  <a:lnTo>
                    <a:pt x="7687" y="7435"/>
                  </a:lnTo>
                  <a:cubicBezTo>
                    <a:pt x="8506" y="6900"/>
                    <a:pt x="9137" y="6144"/>
                    <a:pt x="9546" y="5230"/>
                  </a:cubicBezTo>
                  <a:lnTo>
                    <a:pt x="10491" y="5230"/>
                  </a:lnTo>
                  <a:cubicBezTo>
                    <a:pt x="11688" y="5230"/>
                    <a:pt x="12697" y="4253"/>
                    <a:pt x="12697" y="3025"/>
                  </a:cubicBezTo>
                  <a:cubicBezTo>
                    <a:pt x="12697" y="1796"/>
                    <a:pt x="11657" y="819"/>
                    <a:pt x="10428" y="819"/>
                  </a:cubicBezTo>
                  <a:lnTo>
                    <a:pt x="9893" y="819"/>
                  </a:lnTo>
                  <a:lnTo>
                    <a:pt x="9893" y="441"/>
                  </a:lnTo>
                  <a:cubicBezTo>
                    <a:pt x="9893" y="189"/>
                    <a:pt x="9704" y="0"/>
                    <a:pt x="94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7" name="Google Shape;14177;p66"/>
            <p:cNvSpPr/>
            <p:nvPr/>
          </p:nvSpPr>
          <p:spPr>
            <a:xfrm>
              <a:off x="-6021912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68" y="0"/>
                  </a:moveTo>
                  <a:cubicBezTo>
                    <a:pt x="947" y="0"/>
                    <a:pt x="819" y="61"/>
                    <a:pt x="725" y="155"/>
                  </a:cubicBezTo>
                  <a:cubicBezTo>
                    <a:pt x="568" y="312"/>
                    <a:pt x="568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36" y="4144"/>
                    <a:pt x="1041" y="4144"/>
                  </a:cubicBezTo>
                  <a:cubicBezTo>
                    <a:pt x="1156" y="4144"/>
                    <a:pt x="1273" y="4097"/>
                    <a:pt x="1356" y="3998"/>
                  </a:cubicBezTo>
                  <a:cubicBezTo>
                    <a:pt x="1513" y="3841"/>
                    <a:pt x="1513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50" y="0"/>
                    <a:pt x="10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8" name="Google Shape;14178;p66"/>
            <p:cNvSpPr/>
            <p:nvPr/>
          </p:nvSpPr>
          <p:spPr>
            <a:xfrm>
              <a:off x="-60156900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7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29" y="4144"/>
                    <a:pt x="1026" y="4144"/>
                  </a:cubicBezTo>
                  <a:cubicBezTo>
                    <a:pt x="1133" y="4144"/>
                    <a:pt x="1242" y="4097"/>
                    <a:pt x="1324" y="3998"/>
                  </a:cubicBezTo>
                  <a:cubicBezTo>
                    <a:pt x="1859" y="3463"/>
                    <a:pt x="473" y="3179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45" y="0"/>
                    <a:pt x="1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9" name="Google Shape;14179;p66"/>
            <p:cNvSpPr/>
            <p:nvPr/>
          </p:nvSpPr>
          <p:spPr>
            <a:xfrm>
              <a:off x="-6009467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6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25" y="722"/>
                  </a:cubicBezTo>
                  <a:cubicBezTo>
                    <a:pt x="1103" y="1100"/>
                    <a:pt x="1103" y="1446"/>
                    <a:pt x="725" y="1761"/>
                  </a:cubicBezTo>
                  <a:cubicBezTo>
                    <a:pt x="32" y="2392"/>
                    <a:pt x="1" y="3368"/>
                    <a:pt x="725" y="4030"/>
                  </a:cubicBezTo>
                  <a:cubicBezTo>
                    <a:pt x="800" y="4105"/>
                    <a:pt x="904" y="4144"/>
                    <a:pt x="1009" y="4144"/>
                  </a:cubicBezTo>
                  <a:cubicBezTo>
                    <a:pt x="1125" y="4144"/>
                    <a:pt x="1241" y="4097"/>
                    <a:pt x="1324" y="3998"/>
                  </a:cubicBezTo>
                  <a:cubicBezTo>
                    <a:pt x="1481" y="3841"/>
                    <a:pt x="1481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1985" y="1761"/>
                    <a:pt x="2048" y="785"/>
                    <a:pt x="1292" y="92"/>
                  </a:cubicBezTo>
                  <a:cubicBezTo>
                    <a:pt x="1229" y="28"/>
                    <a:pt x="1145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80" name="Google Shape;14180;p66"/>
          <p:cNvGrpSpPr/>
          <p:nvPr/>
        </p:nvGrpSpPr>
        <p:grpSpPr>
          <a:xfrm>
            <a:off x="3040249" y="3396389"/>
            <a:ext cx="366648" cy="366420"/>
            <a:chOff x="6479471" y="2079003"/>
            <a:chExt cx="348923" cy="348706"/>
          </a:xfrm>
        </p:grpSpPr>
        <p:sp>
          <p:nvSpPr>
            <p:cNvPr id="14181" name="Google Shape;14181;p66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82" name="Google Shape;14182;p66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14183" name="Google Shape;14183;p66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4" name="Google Shape;14184;p66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5" name="Google Shape;14185;p66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6" name="Google Shape;14186;p66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7" name="Google Shape;14187;p66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8" name="Google Shape;14188;p66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9" name="Google Shape;14189;p66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90" name="Google Shape;14190;p66"/>
          <p:cNvGrpSpPr/>
          <p:nvPr/>
        </p:nvGrpSpPr>
        <p:grpSpPr>
          <a:xfrm>
            <a:off x="3094149" y="3837707"/>
            <a:ext cx="310690" cy="368987"/>
            <a:chOff x="-60232500" y="2671225"/>
            <a:chExt cx="268600" cy="319000"/>
          </a:xfrm>
        </p:grpSpPr>
        <p:sp>
          <p:nvSpPr>
            <p:cNvPr id="14191" name="Google Shape;14191;p66"/>
            <p:cNvSpPr/>
            <p:nvPr/>
          </p:nvSpPr>
          <p:spPr>
            <a:xfrm>
              <a:off x="-60222275" y="2843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40" y="1"/>
                    <a:pt x="851" y="190"/>
                    <a:pt x="851" y="410"/>
                  </a:cubicBezTo>
                  <a:lnTo>
                    <a:pt x="851" y="694"/>
                  </a:lnTo>
                  <a:cubicBezTo>
                    <a:pt x="379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1009" y="3246"/>
                  </a:cubicBezTo>
                  <a:cubicBezTo>
                    <a:pt x="1324" y="3498"/>
                    <a:pt x="1671" y="3718"/>
                    <a:pt x="1671" y="3970"/>
                  </a:cubicBezTo>
                  <a:cubicBezTo>
                    <a:pt x="1671" y="4191"/>
                    <a:pt x="1482" y="4348"/>
                    <a:pt x="1261" y="4348"/>
                  </a:cubicBezTo>
                  <a:cubicBezTo>
                    <a:pt x="1072" y="4348"/>
                    <a:pt x="851" y="4159"/>
                    <a:pt x="851" y="3970"/>
                  </a:cubicBezTo>
                  <a:cubicBezTo>
                    <a:pt x="851" y="3718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70"/>
                  </a:cubicBezTo>
                  <a:cubicBezTo>
                    <a:pt x="64" y="4506"/>
                    <a:pt x="410" y="4947"/>
                    <a:pt x="883" y="5136"/>
                  </a:cubicBezTo>
                  <a:lnTo>
                    <a:pt x="883" y="5419"/>
                  </a:lnTo>
                  <a:cubicBezTo>
                    <a:pt x="883" y="5672"/>
                    <a:pt x="1072" y="5861"/>
                    <a:pt x="1324" y="5861"/>
                  </a:cubicBezTo>
                  <a:cubicBezTo>
                    <a:pt x="1545" y="5861"/>
                    <a:pt x="1702" y="5672"/>
                    <a:pt x="1702" y="5419"/>
                  </a:cubicBezTo>
                  <a:lnTo>
                    <a:pt x="1702" y="5136"/>
                  </a:lnTo>
                  <a:cubicBezTo>
                    <a:pt x="2175" y="4978"/>
                    <a:pt x="2521" y="4506"/>
                    <a:pt x="2521" y="3970"/>
                  </a:cubicBezTo>
                  <a:cubicBezTo>
                    <a:pt x="2521" y="3309"/>
                    <a:pt x="1986" y="2899"/>
                    <a:pt x="1545" y="2584"/>
                  </a:cubicBezTo>
                  <a:cubicBezTo>
                    <a:pt x="1229" y="2364"/>
                    <a:pt x="883" y="2111"/>
                    <a:pt x="883" y="1891"/>
                  </a:cubicBezTo>
                  <a:cubicBezTo>
                    <a:pt x="883" y="1639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91"/>
                  </a:cubicBezTo>
                  <a:cubicBezTo>
                    <a:pt x="1671" y="2111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91"/>
                  </a:cubicBezTo>
                  <a:cubicBezTo>
                    <a:pt x="2490" y="1324"/>
                    <a:pt x="2143" y="883"/>
                    <a:pt x="1671" y="694"/>
                  </a:cubicBezTo>
                  <a:lnTo>
                    <a:pt x="1671" y="410"/>
                  </a:lnTo>
                  <a:cubicBezTo>
                    <a:pt x="1671" y="190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2" name="Google Shape;14192;p66"/>
            <p:cNvSpPr/>
            <p:nvPr/>
          </p:nvSpPr>
          <p:spPr>
            <a:xfrm>
              <a:off x="-60232500" y="2671225"/>
              <a:ext cx="268600" cy="318225"/>
            </a:xfrm>
            <a:custGeom>
              <a:avLst/>
              <a:gdLst/>
              <a:ahLst/>
              <a:cxnLst/>
              <a:rect l="l" t="t" r="r" b="b"/>
              <a:pathLst>
                <a:path w="10744" h="12729" extrusionOk="0">
                  <a:moveTo>
                    <a:pt x="5419" y="1701"/>
                  </a:moveTo>
                  <a:cubicBezTo>
                    <a:pt x="7561" y="1701"/>
                    <a:pt x="9357" y="3151"/>
                    <a:pt x="9830" y="5167"/>
                  </a:cubicBezTo>
                  <a:cubicBezTo>
                    <a:pt x="9641" y="5041"/>
                    <a:pt x="9389" y="5009"/>
                    <a:pt x="9137" y="5009"/>
                  </a:cubicBezTo>
                  <a:cubicBezTo>
                    <a:pt x="8601" y="5009"/>
                    <a:pt x="8191" y="5230"/>
                    <a:pt x="7908" y="5545"/>
                  </a:cubicBezTo>
                  <a:cubicBezTo>
                    <a:pt x="7593" y="5198"/>
                    <a:pt x="7152" y="5009"/>
                    <a:pt x="6679" y="5009"/>
                  </a:cubicBezTo>
                  <a:cubicBezTo>
                    <a:pt x="6175" y="5009"/>
                    <a:pt x="5734" y="5230"/>
                    <a:pt x="5419" y="5545"/>
                  </a:cubicBezTo>
                  <a:cubicBezTo>
                    <a:pt x="5104" y="5198"/>
                    <a:pt x="4663" y="5009"/>
                    <a:pt x="4190" y="5009"/>
                  </a:cubicBezTo>
                  <a:cubicBezTo>
                    <a:pt x="3686" y="5009"/>
                    <a:pt x="3245" y="5230"/>
                    <a:pt x="2993" y="5545"/>
                  </a:cubicBezTo>
                  <a:cubicBezTo>
                    <a:pt x="2678" y="5198"/>
                    <a:pt x="2237" y="5009"/>
                    <a:pt x="1764" y="5009"/>
                  </a:cubicBezTo>
                  <a:cubicBezTo>
                    <a:pt x="1512" y="5009"/>
                    <a:pt x="1292" y="5041"/>
                    <a:pt x="1040" y="5167"/>
                  </a:cubicBezTo>
                  <a:cubicBezTo>
                    <a:pt x="1481" y="3151"/>
                    <a:pt x="3308" y="1701"/>
                    <a:pt x="5419" y="1701"/>
                  </a:cubicBezTo>
                  <a:close/>
                  <a:moveTo>
                    <a:pt x="5356" y="0"/>
                  </a:moveTo>
                  <a:cubicBezTo>
                    <a:pt x="5104" y="0"/>
                    <a:pt x="4946" y="189"/>
                    <a:pt x="4946" y="441"/>
                  </a:cubicBezTo>
                  <a:lnTo>
                    <a:pt x="4946" y="851"/>
                  </a:lnTo>
                  <a:cubicBezTo>
                    <a:pt x="2206" y="1071"/>
                    <a:pt x="0" y="3371"/>
                    <a:pt x="0" y="6207"/>
                  </a:cubicBezTo>
                  <a:lnTo>
                    <a:pt x="0" y="6648"/>
                  </a:lnTo>
                  <a:lnTo>
                    <a:pt x="32" y="6648"/>
                  </a:lnTo>
                  <a:cubicBezTo>
                    <a:pt x="32" y="6900"/>
                    <a:pt x="221" y="7089"/>
                    <a:pt x="473" y="7089"/>
                  </a:cubicBezTo>
                  <a:cubicBezTo>
                    <a:pt x="693" y="7089"/>
                    <a:pt x="851" y="6900"/>
                    <a:pt x="851" y="6648"/>
                  </a:cubicBezTo>
                  <a:cubicBezTo>
                    <a:pt x="851" y="6175"/>
                    <a:pt x="1197" y="5829"/>
                    <a:pt x="1701" y="5829"/>
                  </a:cubicBezTo>
                  <a:cubicBezTo>
                    <a:pt x="2143" y="5829"/>
                    <a:pt x="2521" y="6175"/>
                    <a:pt x="2521" y="6648"/>
                  </a:cubicBezTo>
                  <a:cubicBezTo>
                    <a:pt x="2521" y="6900"/>
                    <a:pt x="2710" y="7089"/>
                    <a:pt x="2899" y="7089"/>
                  </a:cubicBezTo>
                  <a:cubicBezTo>
                    <a:pt x="3119" y="7089"/>
                    <a:pt x="3308" y="6900"/>
                    <a:pt x="3308" y="6648"/>
                  </a:cubicBezTo>
                  <a:cubicBezTo>
                    <a:pt x="3308" y="6175"/>
                    <a:pt x="3655" y="5829"/>
                    <a:pt x="4127" y="5829"/>
                  </a:cubicBezTo>
                  <a:cubicBezTo>
                    <a:pt x="4600" y="5829"/>
                    <a:pt x="4946" y="6175"/>
                    <a:pt x="4946" y="6648"/>
                  </a:cubicBezTo>
                  <a:lnTo>
                    <a:pt x="4946" y="11499"/>
                  </a:lnTo>
                  <a:cubicBezTo>
                    <a:pt x="4946" y="12161"/>
                    <a:pt x="5514" y="12728"/>
                    <a:pt x="6175" y="12728"/>
                  </a:cubicBezTo>
                  <a:cubicBezTo>
                    <a:pt x="6837" y="12728"/>
                    <a:pt x="7404" y="12161"/>
                    <a:pt x="7404" y="11499"/>
                  </a:cubicBezTo>
                  <a:lnTo>
                    <a:pt x="7404" y="10680"/>
                  </a:lnTo>
                  <a:cubicBezTo>
                    <a:pt x="7404" y="10428"/>
                    <a:pt x="7215" y="10239"/>
                    <a:pt x="6994" y="10239"/>
                  </a:cubicBezTo>
                  <a:cubicBezTo>
                    <a:pt x="6805" y="10239"/>
                    <a:pt x="6616" y="10428"/>
                    <a:pt x="6616" y="10680"/>
                  </a:cubicBezTo>
                  <a:lnTo>
                    <a:pt x="6616" y="11499"/>
                  </a:lnTo>
                  <a:cubicBezTo>
                    <a:pt x="6616" y="11720"/>
                    <a:pt x="6427" y="11940"/>
                    <a:pt x="6175" y="11940"/>
                  </a:cubicBezTo>
                  <a:cubicBezTo>
                    <a:pt x="5955" y="11940"/>
                    <a:pt x="5797" y="11720"/>
                    <a:pt x="5797" y="11499"/>
                  </a:cubicBezTo>
                  <a:lnTo>
                    <a:pt x="5797" y="6648"/>
                  </a:lnTo>
                  <a:cubicBezTo>
                    <a:pt x="5797" y="6175"/>
                    <a:pt x="6144" y="5829"/>
                    <a:pt x="6616" y="5829"/>
                  </a:cubicBezTo>
                  <a:cubicBezTo>
                    <a:pt x="7089" y="5829"/>
                    <a:pt x="7435" y="6175"/>
                    <a:pt x="7435" y="6648"/>
                  </a:cubicBezTo>
                  <a:cubicBezTo>
                    <a:pt x="7435" y="6900"/>
                    <a:pt x="7624" y="7089"/>
                    <a:pt x="7876" y="7089"/>
                  </a:cubicBezTo>
                  <a:cubicBezTo>
                    <a:pt x="8097" y="7089"/>
                    <a:pt x="8255" y="6900"/>
                    <a:pt x="8255" y="6648"/>
                  </a:cubicBezTo>
                  <a:cubicBezTo>
                    <a:pt x="8255" y="6175"/>
                    <a:pt x="8633" y="5829"/>
                    <a:pt x="9105" y="5829"/>
                  </a:cubicBezTo>
                  <a:cubicBezTo>
                    <a:pt x="9578" y="5829"/>
                    <a:pt x="9924" y="6175"/>
                    <a:pt x="9924" y="6648"/>
                  </a:cubicBezTo>
                  <a:cubicBezTo>
                    <a:pt x="9924" y="6900"/>
                    <a:pt x="10113" y="7089"/>
                    <a:pt x="10302" y="7089"/>
                  </a:cubicBezTo>
                  <a:cubicBezTo>
                    <a:pt x="10554" y="7089"/>
                    <a:pt x="10743" y="6900"/>
                    <a:pt x="10743" y="6648"/>
                  </a:cubicBezTo>
                  <a:lnTo>
                    <a:pt x="10743" y="6207"/>
                  </a:lnTo>
                  <a:cubicBezTo>
                    <a:pt x="10743" y="3371"/>
                    <a:pt x="8538" y="1071"/>
                    <a:pt x="5797" y="851"/>
                  </a:cubicBezTo>
                  <a:lnTo>
                    <a:pt x="5797" y="441"/>
                  </a:lnTo>
                  <a:cubicBezTo>
                    <a:pt x="5797" y="189"/>
                    <a:pt x="55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93" name="Google Shape;14193;p66"/>
          <p:cNvGrpSpPr/>
          <p:nvPr/>
        </p:nvGrpSpPr>
        <p:grpSpPr>
          <a:xfrm>
            <a:off x="2179643" y="4286341"/>
            <a:ext cx="365373" cy="368987"/>
            <a:chOff x="-59100700" y="1911950"/>
            <a:chExt cx="315875" cy="319000"/>
          </a:xfrm>
        </p:grpSpPr>
        <p:sp>
          <p:nvSpPr>
            <p:cNvPr id="14194" name="Google Shape;14194;p66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5" name="Google Shape;14195;p66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6" name="Google Shape;14196;p66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7" name="Google Shape;14197;p66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8" name="Google Shape;14198;p66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9" name="Google Shape;14199;p66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0" name="Google Shape;14200;p66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1" name="Google Shape;14201;p66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2" name="Google Shape;14202;p66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3" name="Google Shape;14203;p66"/>
            <p:cNvSpPr/>
            <p:nvPr/>
          </p:nvSpPr>
          <p:spPr>
            <a:xfrm>
              <a:off x="-59100700" y="1911950"/>
              <a:ext cx="315875" cy="319000"/>
            </a:xfrm>
            <a:custGeom>
              <a:avLst/>
              <a:gdLst/>
              <a:ahLst/>
              <a:cxnLst/>
              <a:rect l="l" t="t" r="r" b="b"/>
              <a:pathLst>
                <a:path w="12635" h="12760" extrusionOk="0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04" name="Google Shape;14204;p66"/>
          <p:cNvGrpSpPr/>
          <p:nvPr/>
        </p:nvGrpSpPr>
        <p:grpSpPr>
          <a:xfrm>
            <a:off x="2621810" y="1541821"/>
            <a:ext cx="379918" cy="366038"/>
            <a:chOff x="-63665750" y="1914325"/>
            <a:chExt cx="328450" cy="316450"/>
          </a:xfrm>
        </p:grpSpPr>
        <p:sp>
          <p:nvSpPr>
            <p:cNvPr id="14205" name="Google Shape;14205;p66"/>
            <p:cNvSpPr/>
            <p:nvPr/>
          </p:nvSpPr>
          <p:spPr>
            <a:xfrm>
              <a:off x="-63665750" y="1914325"/>
              <a:ext cx="328450" cy="316450"/>
            </a:xfrm>
            <a:custGeom>
              <a:avLst/>
              <a:gdLst/>
              <a:ahLst/>
              <a:cxnLst/>
              <a:rect l="l" t="t" r="r" b="b"/>
              <a:pathLst>
                <a:path w="13138" h="12658" extrusionOk="0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6" name="Google Shape;14206;p66"/>
            <p:cNvSpPr/>
            <p:nvPr/>
          </p:nvSpPr>
          <p:spPr>
            <a:xfrm>
              <a:off x="-63524775" y="1955275"/>
              <a:ext cx="123675" cy="134700"/>
            </a:xfrm>
            <a:custGeom>
              <a:avLst/>
              <a:gdLst/>
              <a:ahLst/>
              <a:cxnLst/>
              <a:rect l="l" t="t" r="r" b="b"/>
              <a:pathLst>
                <a:path w="4947" h="5388" extrusionOk="0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07" name="Google Shape;14207;p66"/>
          <p:cNvGrpSpPr/>
          <p:nvPr/>
        </p:nvGrpSpPr>
        <p:grpSpPr>
          <a:xfrm>
            <a:off x="2626814" y="2020865"/>
            <a:ext cx="369913" cy="368554"/>
            <a:chOff x="-63666550" y="2278975"/>
            <a:chExt cx="319800" cy="318625"/>
          </a:xfrm>
        </p:grpSpPr>
        <p:sp>
          <p:nvSpPr>
            <p:cNvPr id="14208" name="Google Shape;14208;p66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9" name="Google Shape;14209;p66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0" name="Google Shape;14210;p66"/>
          <p:cNvGrpSpPr/>
          <p:nvPr/>
        </p:nvGrpSpPr>
        <p:grpSpPr>
          <a:xfrm>
            <a:off x="2624081" y="2486890"/>
            <a:ext cx="375378" cy="367397"/>
            <a:chOff x="-63669700" y="2646600"/>
            <a:chExt cx="324525" cy="317625"/>
          </a:xfrm>
        </p:grpSpPr>
        <p:sp>
          <p:nvSpPr>
            <p:cNvPr id="14211" name="Google Shape;14211;p66"/>
            <p:cNvSpPr/>
            <p:nvPr/>
          </p:nvSpPr>
          <p:spPr>
            <a:xfrm>
              <a:off x="-63669700" y="2646600"/>
              <a:ext cx="324525" cy="317550"/>
            </a:xfrm>
            <a:custGeom>
              <a:avLst/>
              <a:gdLst/>
              <a:ahLst/>
              <a:cxnLst/>
              <a:rect l="l" t="t" r="r" b="b"/>
              <a:pathLst>
                <a:path w="12981" h="12702" extrusionOk="0">
                  <a:moveTo>
                    <a:pt x="6947" y="867"/>
                  </a:moveTo>
                  <a:cubicBezTo>
                    <a:pt x="7058" y="867"/>
                    <a:pt x="7168" y="906"/>
                    <a:pt x="7247" y="985"/>
                  </a:cubicBezTo>
                  <a:cubicBezTo>
                    <a:pt x="7404" y="1143"/>
                    <a:pt x="7404" y="1426"/>
                    <a:pt x="7247" y="1584"/>
                  </a:cubicBezTo>
                  <a:lnTo>
                    <a:pt x="5199" y="3632"/>
                  </a:lnTo>
                  <a:cubicBezTo>
                    <a:pt x="5120" y="3710"/>
                    <a:pt x="5010" y="3750"/>
                    <a:pt x="4900" y="3750"/>
                  </a:cubicBezTo>
                  <a:cubicBezTo>
                    <a:pt x="4789" y="3750"/>
                    <a:pt x="4679" y="3710"/>
                    <a:pt x="4600" y="3632"/>
                  </a:cubicBezTo>
                  <a:cubicBezTo>
                    <a:pt x="4443" y="3474"/>
                    <a:pt x="4443" y="3190"/>
                    <a:pt x="4600" y="3033"/>
                  </a:cubicBezTo>
                  <a:lnTo>
                    <a:pt x="6648" y="985"/>
                  </a:lnTo>
                  <a:cubicBezTo>
                    <a:pt x="6727" y="906"/>
                    <a:pt x="6837" y="867"/>
                    <a:pt x="6947" y="867"/>
                  </a:cubicBezTo>
                  <a:close/>
                  <a:moveTo>
                    <a:pt x="7530" y="2434"/>
                  </a:moveTo>
                  <a:lnTo>
                    <a:pt x="10429" y="5364"/>
                  </a:lnTo>
                  <a:lnTo>
                    <a:pt x="8979" y="6814"/>
                  </a:lnTo>
                  <a:lnTo>
                    <a:pt x="6050" y="3884"/>
                  </a:lnTo>
                  <a:lnTo>
                    <a:pt x="7530" y="2434"/>
                  </a:lnTo>
                  <a:close/>
                  <a:moveTo>
                    <a:pt x="6648" y="5679"/>
                  </a:moveTo>
                  <a:lnTo>
                    <a:pt x="7247" y="6246"/>
                  </a:lnTo>
                  <a:lnTo>
                    <a:pt x="5482" y="8042"/>
                  </a:lnTo>
                  <a:lnTo>
                    <a:pt x="4884" y="7444"/>
                  </a:lnTo>
                  <a:lnTo>
                    <a:pt x="6648" y="5679"/>
                  </a:lnTo>
                  <a:close/>
                  <a:moveTo>
                    <a:pt x="11642" y="5561"/>
                  </a:moveTo>
                  <a:cubicBezTo>
                    <a:pt x="11752" y="5561"/>
                    <a:pt x="11862" y="5601"/>
                    <a:pt x="11941" y="5679"/>
                  </a:cubicBezTo>
                  <a:cubicBezTo>
                    <a:pt x="12098" y="5837"/>
                    <a:pt x="12098" y="6089"/>
                    <a:pt x="11941" y="6246"/>
                  </a:cubicBezTo>
                  <a:lnTo>
                    <a:pt x="9893" y="8294"/>
                  </a:lnTo>
                  <a:cubicBezTo>
                    <a:pt x="9814" y="8373"/>
                    <a:pt x="9704" y="8412"/>
                    <a:pt x="9594" y="8412"/>
                  </a:cubicBezTo>
                  <a:cubicBezTo>
                    <a:pt x="9484" y="8412"/>
                    <a:pt x="9373" y="8373"/>
                    <a:pt x="9295" y="8294"/>
                  </a:cubicBezTo>
                  <a:cubicBezTo>
                    <a:pt x="9137" y="8137"/>
                    <a:pt x="9137" y="7885"/>
                    <a:pt x="9295" y="7727"/>
                  </a:cubicBezTo>
                  <a:lnTo>
                    <a:pt x="11342" y="5679"/>
                  </a:lnTo>
                  <a:cubicBezTo>
                    <a:pt x="11421" y="5601"/>
                    <a:pt x="11531" y="5561"/>
                    <a:pt x="11642" y="5561"/>
                  </a:cubicBezTo>
                  <a:close/>
                  <a:moveTo>
                    <a:pt x="4065" y="7664"/>
                  </a:moveTo>
                  <a:lnTo>
                    <a:pt x="5230" y="8861"/>
                  </a:lnTo>
                  <a:lnTo>
                    <a:pt x="2426" y="11665"/>
                  </a:lnTo>
                  <a:cubicBezTo>
                    <a:pt x="2269" y="11823"/>
                    <a:pt x="2064" y="11902"/>
                    <a:pt x="1855" y="11902"/>
                  </a:cubicBezTo>
                  <a:cubicBezTo>
                    <a:pt x="1647" y="11902"/>
                    <a:pt x="1434" y="11823"/>
                    <a:pt x="1261" y="11665"/>
                  </a:cubicBezTo>
                  <a:cubicBezTo>
                    <a:pt x="914" y="11350"/>
                    <a:pt x="914" y="10783"/>
                    <a:pt x="1261" y="10468"/>
                  </a:cubicBezTo>
                  <a:lnTo>
                    <a:pt x="4065" y="7664"/>
                  </a:lnTo>
                  <a:close/>
                  <a:moveTo>
                    <a:pt x="6971" y="1"/>
                  </a:moveTo>
                  <a:cubicBezTo>
                    <a:pt x="6648" y="1"/>
                    <a:pt x="6317" y="119"/>
                    <a:pt x="6050" y="355"/>
                  </a:cubicBezTo>
                  <a:lnTo>
                    <a:pt x="4002" y="2403"/>
                  </a:lnTo>
                  <a:cubicBezTo>
                    <a:pt x="3529" y="2875"/>
                    <a:pt x="3529" y="3663"/>
                    <a:pt x="4002" y="4167"/>
                  </a:cubicBezTo>
                  <a:cubicBezTo>
                    <a:pt x="4258" y="4424"/>
                    <a:pt x="4564" y="4544"/>
                    <a:pt x="4874" y="4544"/>
                  </a:cubicBezTo>
                  <a:cubicBezTo>
                    <a:pt x="5058" y="4544"/>
                    <a:pt x="5243" y="4501"/>
                    <a:pt x="5419" y="4419"/>
                  </a:cubicBezTo>
                  <a:lnTo>
                    <a:pt x="6081" y="5018"/>
                  </a:lnTo>
                  <a:lnTo>
                    <a:pt x="4285" y="6814"/>
                  </a:lnTo>
                  <a:cubicBezTo>
                    <a:pt x="4206" y="6735"/>
                    <a:pt x="4096" y="6695"/>
                    <a:pt x="3990" y="6695"/>
                  </a:cubicBezTo>
                  <a:cubicBezTo>
                    <a:pt x="3884" y="6695"/>
                    <a:pt x="3781" y="6735"/>
                    <a:pt x="3718" y="6814"/>
                  </a:cubicBezTo>
                  <a:lnTo>
                    <a:pt x="631" y="9869"/>
                  </a:lnTo>
                  <a:cubicBezTo>
                    <a:pt x="1" y="10500"/>
                    <a:pt x="1" y="11571"/>
                    <a:pt x="631" y="12201"/>
                  </a:cubicBezTo>
                  <a:cubicBezTo>
                    <a:pt x="965" y="12536"/>
                    <a:pt x="1405" y="12701"/>
                    <a:pt x="1840" y="12701"/>
                  </a:cubicBezTo>
                  <a:cubicBezTo>
                    <a:pt x="2264" y="12701"/>
                    <a:pt x="2682" y="12544"/>
                    <a:pt x="2994" y="12232"/>
                  </a:cubicBezTo>
                  <a:lnTo>
                    <a:pt x="6050" y="9176"/>
                  </a:lnTo>
                  <a:cubicBezTo>
                    <a:pt x="6207" y="9019"/>
                    <a:pt x="6207" y="8735"/>
                    <a:pt x="6050" y="8578"/>
                  </a:cubicBezTo>
                  <a:lnTo>
                    <a:pt x="7845" y="6814"/>
                  </a:lnTo>
                  <a:lnTo>
                    <a:pt x="8475" y="7444"/>
                  </a:lnTo>
                  <a:cubicBezTo>
                    <a:pt x="8255" y="7853"/>
                    <a:pt x="8318" y="8452"/>
                    <a:pt x="8696" y="8861"/>
                  </a:cubicBezTo>
                  <a:cubicBezTo>
                    <a:pt x="8932" y="9098"/>
                    <a:pt x="9247" y="9216"/>
                    <a:pt x="9566" y="9216"/>
                  </a:cubicBezTo>
                  <a:cubicBezTo>
                    <a:pt x="9885" y="9216"/>
                    <a:pt x="10208" y="9098"/>
                    <a:pt x="10460" y="8861"/>
                  </a:cubicBezTo>
                  <a:lnTo>
                    <a:pt x="12508" y="6814"/>
                  </a:lnTo>
                  <a:cubicBezTo>
                    <a:pt x="12981" y="6341"/>
                    <a:pt x="12981" y="5553"/>
                    <a:pt x="12508" y="5018"/>
                  </a:cubicBezTo>
                  <a:cubicBezTo>
                    <a:pt x="12274" y="4784"/>
                    <a:pt x="11979" y="4670"/>
                    <a:pt x="11669" y="4670"/>
                  </a:cubicBezTo>
                  <a:cubicBezTo>
                    <a:pt x="11479" y="4670"/>
                    <a:pt x="11282" y="4713"/>
                    <a:pt x="11090" y="4797"/>
                  </a:cubicBezTo>
                  <a:lnTo>
                    <a:pt x="8066" y="1773"/>
                  </a:lnTo>
                  <a:cubicBezTo>
                    <a:pt x="8255" y="1332"/>
                    <a:pt x="8223" y="733"/>
                    <a:pt x="7845" y="355"/>
                  </a:cubicBezTo>
                  <a:cubicBezTo>
                    <a:pt x="7609" y="119"/>
                    <a:pt x="7294" y="1"/>
                    <a:pt x="69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2" name="Google Shape;14212;p66"/>
            <p:cNvSpPr/>
            <p:nvPr/>
          </p:nvSpPr>
          <p:spPr>
            <a:xfrm>
              <a:off x="-63532650" y="2901200"/>
              <a:ext cx="185900" cy="63025"/>
            </a:xfrm>
            <a:custGeom>
              <a:avLst/>
              <a:gdLst/>
              <a:ahLst/>
              <a:cxnLst/>
              <a:rect l="l" t="t" r="r" b="b"/>
              <a:pathLst>
                <a:path w="7436" h="2521" extrusionOk="0">
                  <a:moveTo>
                    <a:pt x="5356" y="851"/>
                  </a:moveTo>
                  <a:cubicBezTo>
                    <a:pt x="5577" y="851"/>
                    <a:pt x="5734" y="1040"/>
                    <a:pt x="5734" y="1261"/>
                  </a:cubicBezTo>
                  <a:lnTo>
                    <a:pt x="5734" y="1702"/>
                  </a:lnTo>
                  <a:lnTo>
                    <a:pt x="1607" y="1702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1702"/>
                  </a:lnTo>
                  <a:lnTo>
                    <a:pt x="378" y="1702"/>
                  </a:lnTo>
                  <a:cubicBezTo>
                    <a:pt x="158" y="1702"/>
                    <a:pt x="0" y="1891"/>
                    <a:pt x="0" y="2111"/>
                  </a:cubicBezTo>
                  <a:cubicBezTo>
                    <a:pt x="0" y="2332"/>
                    <a:pt x="189" y="2521"/>
                    <a:pt x="378" y="2521"/>
                  </a:cubicBezTo>
                  <a:lnTo>
                    <a:pt x="6995" y="2521"/>
                  </a:lnTo>
                  <a:cubicBezTo>
                    <a:pt x="7247" y="2521"/>
                    <a:pt x="7436" y="2332"/>
                    <a:pt x="7436" y="2111"/>
                  </a:cubicBezTo>
                  <a:cubicBezTo>
                    <a:pt x="7404" y="1891"/>
                    <a:pt x="7184" y="1702"/>
                    <a:pt x="6963" y="1702"/>
                  </a:cubicBezTo>
                  <a:lnTo>
                    <a:pt x="6553" y="1702"/>
                  </a:lnTo>
                  <a:lnTo>
                    <a:pt x="6553" y="1261"/>
                  </a:lnTo>
                  <a:cubicBezTo>
                    <a:pt x="6553" y="599"/>
                    <a:pt x="6018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3" name="Google Shape;14213;p66"/>
          <p:cNvGrpSpPr/>
          <p:nvPr/>
        </p:nvGrpSpPr>
        <p:grpSpPr>
          <a:xfrm>
            <a:off x="1286361" y="2960218"/>
            <a:ext cx="366269" cy="366732"/>
            <a:chOff x="-61784125" y="1931250"/>
            <a:chExt cx="316650" cy="317050"/>
          </a:xfrm>
        </p:grpSpPr>
        <p:sp>
          <p:nvSpPr>
            <p:cNvPr id="14214" name="Google Shape;14214;p66"/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5" name="Google Shape;14215;p66"/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6" name="Google Shape;14216;p66"/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7" name="Google Shape;14217;p66"/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8" name="Google Shape;14218;p66"/>
          <p:cNvGrpSpPr/>
          <p:nvPr/>
        </p:nvGrpSpPr>
        <p:grpSpPr>
          <a:xfrm>
            <a:off x="1286360" y="3396465"/>
            <a:ext cx="366269" cy="366269"/>
            <a:chOff x="-61783350" y="2297100"/>
            <a:chExt cx="316650" cy="316650"/>
          </a:xfrm>
        </p:grpSpPr>
        <p:sp>
          <p:nvSpPr>
            <p:cNvPr id="14219" name="Google Shape;14219;p66"/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0" name="Google Shape;14220;p66"/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1" name="Google Shape;14221;p66"/>
          <p:cNvGrpSpPr/>
          <p:nvPr/>
        </p:nvGrpSpPr>
        <p:grpSpPr>
          <a:xfrm>
            <a:off x="1286360" y="3837548"/>
            <a:ext cx="366269" cy="369305"/>
            <a:chOff x="-61782550" y="2664925"/>
            <a:chExt cx="316650" cy="319275"/>
          </a:xfrm>
        </p:grpSpPr>
        <p:sp>
          <p:nvSpPr>
            <p:cNvPr id="14222" name="Google Shape;14222;p66"/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3" name="Google Shape;14223;p66"/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4" name="Google Shape;14224;p66"/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5" name="Google Shape;14225;p66"/>
          <p:cNvGrpSpPr/>
          <p:nvPr/>
        </p:nvGrpSpPr>
        <p:grpSpPr>
          <a:xfrm>
            <a:off x="3508137" y="2968936"/>
            <a:ext cx="367165" cy="349294"/>
            <a:chOff x="-59889100" y="1945025"/>
            <a:chExt cx="317425" cy="301975"/>
          </a:xfrm>
        </p:grpSpPr>
        <p:sp>
          <p:nvSpPr>
            <p:cNvPr id="14226" name="Google Shape;14226;p66"/>
            <p:cNvSpPr/>
            <p:nvPr/>
          </p:nvSpPr>
          <p:spPr>
            <a:xfrm>
              <a:off x="-59845000" y="2074200"/>
              <a:ext cx="63025" cy="61450"/>
            </a:xfrm>
            <a:custGeom>
              <a:avLst/>
              <a:gdLst/>
              <a:ahLst/>
              <a:cxnLst/>
              <a:rect l="l" t="t" r="r" b="b"/>
              <a:pathLst>
                <a:path w="2521" h="2458" extrusionOk="0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7" name="Google Shape;14227;p66"/>
            <p:cNvSpPr/>
            <p:nvPr/>
          </p:nvSpPr>
          <p:spPr>
            <a:xfrm>
              <a:off x="-59761500" y="1990700"/>
              <a:ext cx="61450" cy="144950"/>
            </a:xfrm>
            <a:custGeom>
              <a:avLst/>
              <a:gdLst/>
              <a:ahLst/>
              <a:cxnLst/>
              <a:rect l="l" t="t" r="r" b="b"/>
              <a:pathLst>
                <a:path w="2458" h="5798" extrusionOk="0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8" name="Google Shape;14228;p66"/>
            <p:cNvSpPr/>
            <p:nvPr/>
          </p:nvSpPr>
          <p:spPr>
            <a:xfrm>
              <a:off x="-59678800" y="2053725"/>
              <a:ext cx="61450" cy="81925"/>
            </a:xfrm>
            <a:custGeom>
              <a:avLst/>
              <a:gdLst/>
              <a:ahLst/>
              <a:cxnLst/>
              <a:rect l="l" t="t" r="r" b="b"/>
              <a:pathLst>
                <a:path w="2458" h="3277" extrusionOk="0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9" name="Google Shape;14229;p66"/>
            <p:cNvSpPr/>
            <p:nvPr/>
          </p:nvSpPr>
          <p:spPr>
            <a:xfrm>
              <a:off x="-59889100" y="1945025"/>
              <a:ext cx="317425" cy="301975"/>
            </a:xfrm>
            <a:custGeom>
              <a:avLst/>
              <a:gdLst/>
              <a:ahLst/>
              <a:cxnLst/>
              <a:rect l="l" t="t" r="r" b="b"/>
              <a:pathLst>
                <a:path w="12697" h="12079" extrusionOk="0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30" name="Google Shape;14230;p66"/>
          <p:cNvSpPr/>
          <p:nvPr/>
        </p:nvSpPr>
        <p:spPr>
          <a:xfrm>
            <a:off x="3501697" y="3436096"/>
            <a:ext cx="368091" cy="287006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1" name="Google Shape;14231;p66"/>
          <p:cNvGrpSpPr/>
          <p:nvPr/>
        </p:nvGrpSpPr>
        <p:grpSpPr>
          <a:xfrm>
            <a:off x="3507226" y="3839471"/>
            <a:ext cx="368987" cy="365459"/>
            <a:chOff x="-59889100" y="2671925"/>
            <a:chExt cx="319000" cy="315950"/>
          </a:xfrm>
        </p:grpSpPr>
        <p:sp>
          <p:nvSpPr>
            <p:cNvPr id="14232" name="Google Shape;14232;p66"/>
            <p:cNvSpPr/>
            <p:nvPr/>
          </p:nvSpPr>
          <p:spPr>
            <a:xfrm>
              <a:off x="-59889100" y="2672000"/>
              <a:ext cx="149675" cy="256025"/>
            </a:xfrm>
            <a:custGeom>
              <a:avLst/>
              <a:gdLst/>
              <a:ahLst/>
              <a:cxnLst/>
              <a:rect l="l" t="t" r="r" b="b"/>
              <a:pathLst>
                <a:path w="5987" h="10241" extrusionOk="0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3" name="Google Shape;14233;p66"/>
            <p:cNvSpPr/>
            <p:nvPr/>
          </p:nvSpPr>
          <p:spPr>
            <a:xfrm>
              <a:off x="-59830825" y="2892525"/>
              <a:ext cx="201650" cy="95350"/>
            </a:xfrm>
            <a:custGeom>
              <a:avLst/>
              <a:gdLst/>
              <a:ahLst/>
              <a:cxnLst/>
              <a:rect l="l" t="t" r="r" b="b"/>
              <a:pathLst>
                <a:path w="8066" h="3814" extrusionOk="0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4" name="Google Shape;14234;p66"/>
            <p:cNvSpPr/>
            <p:nvPr/>
          </p:nvSpPr>
          <p:spPr>
            <a:xfrm>
              <a:off x="-59719775" y="2671925"/>
              <a:ext cx="149675" cy="256425"/>
            </a:xfrm>
            <a:custGeom>
              <a:avLst/>
              <a:gdLst/>
              <a:ahLst/>
              <a:cxnLst/>
              <a:rect l="l" t="t" r="r" b="b"/>
              <a:pathLst>
                <a:path w="5987" h="10257" extrusionOk="0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5" name="Google Shape;14235;p66"/>
            <p:cNvSpPr/>
            <p:nvPr/>
          </p:nvSpPr>
          <p:spPr>
            <a:xfrm>
              <a:off x="-59762300" y="2757075"/>
              <a:ext cx="63025" cy="145725"/>
            </a:xfrm>
            <a:custGeom>
              <a:avLst/>
              <a:gdLst/>
              <a:ahLst/>
              <a:cxnLst/>
              <a:rect l="l" t="t" r="r" b="b"/>
              <a:pathLst>
                <a:path w="2521" h="5829" extrusionOk="0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6" name="Google Shape;14236;p66"/>
          <p:cNvGrpSpPr/>
          <p:nvPr/>
        </p:nvGrpSpPr>
        <p:grpSpPr>
          <a:xfrm>
            <a:off x="2620204" y="4281976"/>
            <a:ext cx="367165" cy="366269"/>
            <a:chOff x="-59092025" y="2296300"/>
            <a:chExt cx="317425" cy="316650"/>
          </a:xfrm>
        </p:grpSpPr>
        <p:sp>
          <p:nvSpPr>
            <p:cNvPr id="14237" name="Google Shape;14237;p66"/>
            <p:cNvSpPr/>
            <p:nvPr/>
          </p:nvSpPr>
          <p:spPr>
            <a:xfrm>
              <a:off x="-58994350" y="2382950"/>
              <a:ext cx="122875" cy="133925"/>
            </a:xfrm>
            <a:custGeom>
              <a:avLst/>
              <a:gdLst/>
              <a:ahLst/>
              <a:cxnLst/>
              <a:rect l="l" t="t" r="r" b="b"/>
              <a:pathLst>
                <a:path w="4915" h="5357" extrusionOk="0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8" name="Google Shape;14238;p66"/>
            <p:cNvSpPr/>
            <p:nvPr/>
          </p:nvSpPr>
          <p:spPr>
            <a:xfrm>
              <a:off x="-59092025" y="2296300"/>
              <a:ext cx="317425" cy="31665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9" name="Google Shape;14239;p66"/>
          <p:cNvGrpSpPr/>
          <p:nvPr/>
        </p:nvGrpSpPr>
        <p:grpSpPr>
          <a:xfrm>
            <a:off x="4865611" y="1532895"/>
            <a:ext cx="353174" cy="347599"/>
            <a:chOff x="683125" y="1955275"/>
            <a:chExt cx="299325" cy="294600"/>
          </a:xfrm>
        </p:grpSpPr>
        <p:sp>
          <p:nvSpPr>
            <p:cNvPr id="14240" name="Google Shape;14240;p66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1" name="Google Shape;14241;p66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2" name="Google Shape;14242;p66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3" name="Google Shape;14243;p66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44" name="Google Shape;14244;p66"/>
          <p:cNvGrpSpPr/>
          <p:nvPr/>
        </p:nvGrpSpPr>
        <p:grpSpPr>
          <a:xfrm>
            <a:off x="4866541" y="1983453"/>
            <a:ext cx="351315" cy="349486"/>
            <a:chOff x="685475" y="2318350"/>
            <a:chExt cx="297750" cy="296200"/>
          </a:xfrm>
        </p:grpSpPr>
        <p:sp>
          <p:nvSpPr>
            <p:cNvPr id="14245" name="Google Shape;14245;p66"/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6" name="Google Shape;14246;p66"/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7" name="Google Shape;14247;p66"/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48" name="Google Shape;14248;p66"/>
          <p:cNvSpPr/>
          <p:nvPr/>
        </p:nvSpPr>
        <p:spPr>
          <a:xfrm>
            <a:off x="4867924" y="2425254"/>
            <a:ext cx="348513" cy="349427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49" name="Google Shape;14249;p66"/>
          <p:cNvGrpSpPr/>
          <p:nvPr/>
        </p:nvGrpSpPr>
        <p:grpSpPr>
          <a:xfrm>
            <a:off x="7094699" y="1532659"/>
            <a:ext cx="309517" cy="348071"/>
            <a:chOff x="2523000" y="1954875"/>
            <a:chExt cx="262325" cy="295000"/>
          </a:xfrm>
        </p:grpSpPr>
        <p:sp>
          <p:nvSpPr>
            <p:cNvPr id="14250" name="Google Shape;14250;p66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1" name="Google Shape;14251;p66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2" name="Google Shape;14252;p66"/>
          <p:cNvGrpSpPr/>
          <p:nvPr/>
        </p:nvGrpSpPr>
        <p:grpSpPr>
          <a:xfrm>
            <a:off x="7073800" y="1983925"/>
            <a:ext cx="351315" cy="348542"/>
            <a:chOff x="2508825" y="2318350"/>
            <a:chExt cx="297750" cy="295400"/>
          </a:xfrm>
        </p:grpSpPr>
        <p:sp>
          <p:nvSpPr>
            <p:cNvPr id="14253" name="Google Shape;14253;p66"/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4" name="Google Shape;14254;p66"/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5" name="Google Shape;14255;p66"/>
          <p:cNvSpPr/>
          <p:nvPr/>
        </p:nvSpPr>
        <p:spPr>
          <a:xfrm>
            <a:off x="7074663" y="2425254"/>
            <a:ext cx="349457" cy="349427"/>
          </a:xfrm>
          <a:custGeom>
            <a:avLst/>
            <a:gdLst/>
            <a:ahLst/>
            <a:cxnLst/>
            <a:rect l="l" t="t" r="r" b="b"/>
            <a:pathLst>
              <a:path w="11847" h="11846" extrusionOk="0">
                <a:moveTo>
                  <a:pt x="10744" y="3718"/>
                </a:moveTo>
                <a:lnTo>
                  <a:pt x="10428" y="4348"/>
                </a:lnTo>
                <a:cubicBezTo>
                  <a:pt x="10397" y="4442"/>
                  <a:pt x="10397" y="4568"/>
                  <a:pt x="10428" y="4663"/>
                </a:cubicBezTo>
                <a:lnTo>
                  <a:pt x="10744" y="5293"/>
                </a:lnTo>
                <a:lnTo>
                  <a:pt x="9483" y="4915"/>
                </a:lnTo>
                <a:lnTo>
                  <a:pt x="9105" y="4505"/>
                </a:lnTo>
                <a:lnTo>
                  <a:pt x="9483" y="4127"/>
                </a:lnTo>
                <a:lnTo>
                  <a:pt x="10744" y="3718"/>
                </a:lnTo>
                <a:close/>
                <a:moveTo>
                  <a:pt x="4443" y="3497"/>
                </a:moveTo>
                <a:cubicBezTo>
                  <a:pt x="4884" y="3497"/>
                  <a:pt x="5262" y="3781"/>
                  <a:pt x="5419" y="4190"/>
                </a:cubicBezTo>
                <a:lnTo>
                  <a:pt x="4443" y="4190"/>
                </a:lnTo>
                <a:cubicBezTo>
                  <a:pt x="4253" y="4190"/>
                  <a:pt x="4096" y="4348"/>
                  <a:pt x="4096" y="4568"/>
                </a:cubicBezTo>
                <a:cubicBezTo>
                  <a:pt x="4096" y="4663"/>
                  <a:pt x="4253" y="4820"/>
                  <a:pt x="4443" y="4820"/>
                </a:cubicBezTo>
                <a:lnTo>
                  <a:pt x="5419" y="4820"/>
                </a:lnTo>
                <a:cubicBezTo>
                  <a:pt x="5262" y="5230"/>
                  <a:pt x="4915" y="5545"/>
                  <a:pt x="4443" y="5545"/>
                </a:cubicBezTo>
                <a:cubicBezTo>
                  <a:pt x="3844" y="5545"/>
                  <a:pt x="3434" y="5072"/>
                  <a:pt x="3434" y="4505"/>
                </a:cubicBezTo>
                <a:cubicBezTo>
                  <a:pt x="3434" y="3970"/>
                  <a:pt x="3907" y="3497"/>
                  <a:pt x="4443" y="3497"/>
                </a:cubicBezTo>
                <a:close/>
                <a:moveTo>
                  <a:pt x="4443" y="2080"/>
                </a:moveTo>
                <a:cubicBezTo>
                  <a:pt x="5671" y="2080"/>
                  <a:pt x="6679" y="2993"/>
                  <a:pt x="6837" y="4159"/>
                </a:cubicBezTo>
                <a:lnTo>
                  <a:pt x="6144" y="4159"/>
                </a:lnTo>
                <a:cubicBezTo>
                  <a:pt x="5986" y="3371"/>
                  <a:pt x="5262" y="2773"/>
                  <a:pt x="4443" y="2773"/>
                </a:cubicBezTo>
                <a:cubicBezTo>
                  <a:pt x="3497" y="2773"/>
                  <a:pt x="2710" y="3560"/>
                  <a:pt x="2710" y="4505"/>
                </a:cubicBezTo>
                <a:cubicBezTo>
                  <a:pt x="2710" y="5451"/>
                  <a:pt x="3497" y="6238"/>
                  <a:pt x="4443" y="6238"/>
                </a:cubicBezTo>
                <a:cubicBezTo>
                  <a:pt x="5262" y="6238"/>
                  <a:pt x="5986" y="5671"/>
                  <a:pt x="6144" y="4883"/>
                </a:cubicBezTo>
                <a:lnTo>
                  <a:pt x="6837" y="4883"/>
                </a:lnTo>
                <a:cubicBezTo>
                  <a:pt x="6679" y="6049"/>
                  <a:pt x="5671" y="6963"/>
                  <a:pt x="4443" y="6963"/>
                </a:cubicBezTo>
                <a:cubicBezTo>
                  <a:pt x="3119" y="6963"/>
                  <a:pt x="2017" y="5860"/>
                  <a:pt x="2017" y="4505"/>
                </a:cubicBezTo>
                <a:cubicBezTo>
                  <a:pt x="2017" y="3182"/>
                  <a:pt x="3119" y="2080"/>
                  <a:pt x="4443" y="2080"/>
                </a:cubicBezTo>
                <a:close/>
                <a:moveTo>
                  <a:pt x="4474" y="662"/>
                </a:moveTo>
                <a:cubicBezTo>
                  <a:pt x="6459" y="662"/>
                  <a:pt x="8097" y="2206"/>
                  <a:pt x="8255" y="4127"/>
                </a:cubicBezTo>
                <a:lnTo>
                  <a:pt x="7562" y="4127"/>
                </a:lnTo>
                <a:cubicBezTo>
                  <a:pt x="7372" y="2584"/>
                  <a:pt x="6049" y="1355"/>
                  <a:pt x="4443" y="1355"/>
                </a:cubicBezTo>
                <a:cubicBezTo>
                  <a:pt x="2710" y="1355"/>
                  <a:pt x="1324" y="2773"/>
                  <a:pt x="1324" y="4474"/>
                </a:cubicBezTo>
                <a:cubicBezTo>
                  <a:pt x="1324" y="6175"/>
                  <a:pt x="2741" y="7593"/>
                  <a:pt x="4443" y="7593"/>
                </a:cubicBezTo>
                <a:cubicBezTo>
                  <a:pt x="6049" y="7593"/>
                  <a:pt x="7372" y="6364"/>
                  <a:pt x="7562" y="4820"/>
                </a:cubicBezTo>
                <a:lnTo>
                  <a:pt x="8255" y="4820"/>
                </a:lnTo>
                <a:cubicBezTo>
                  <a:pt x="8097" y="6774"/>
                  <a:pt x="6459" y="8286"/>
                  <a:pt x="4474" y="8286"/>
                </a:cubicBezTo>
                <a:cubicBezTo>
                  <a:pt x="2395" y="8286"/>
                  <a:pt x="662" y="6616"/>
                  <a:pt x="662" y="4474"/>
                </a:cubicBezTo>
                <a:cubicBezTo>
                  <a:pt x="662" y="2363"/>
                  <a:pt x="2363" y="662"/>
                  <a:pt x="4474" y="662"/>
                </a:cubicBezTo>
                <a:close/>
                <a:moveTo>
                  <a:pt x="5734" y="8822"/>
                </a:moveTo>
                <a:lnTo>
                  <a:pt x="6049" y="9767"/>
                </a:lnTo>
                <a:lnTo>
                  <a:pt x="2836" y="9767"/>
                </a:lnTo>
                <a:lnTo>
                  <a:pt x="3151" y="8822"/>
                </a:lnTo>
                <a:cubicBezTo>
                  <a:pt x="3529" y="8916"/>
                  <a:pt x="4001" y="9011"/>
                  <a:pt x="4443" y="9011"/>
                </a:cubicBezTo>
                <a:cubicBezTo>
                  <a:pt x="4884" y="9011"/>
                  <a:pt x="5356" y="8916"/>
                  <a:pt x="5734" y="8822"/>
                </a:cubicBezTo>
                <a:close/>
                <a:moveTo>
                  <a:pt x="6522" y="10428"/>
                </a:moveTo>
                <a:cubicBezTo>
                  <a:pt x="6963" y="10428"/>
                  <a:pt x="7372" y="10680"/>
                  <a:pt x="7530" y="11121"/>
                </a:cubicBezTo>
                <a:lnTo>
                  <a:pt x="1418" y="11121"/>
                </a:lnTo>
                <a:cubicBezTo>
                  <a:pt x="1576" y="10743"/>
                  <a:pt x="1922" y="10428"/>
                  <a:pt x="2395" y="10428"/>
                </a:cubicBezTo>
                <a:close/>
                <a:moveTo>
                  <a:pt x="4474" y="0"/>
                </a:moveTo>
                <a:cubicBezTo>
                  <a:pt x="1985" y="0"/>
                  <a:pt x="0" y="1985"/>
                  <a:pt x="0" y="4474"/>
                </a:cubicBezTo>
                <a:cubicBezTo>
                  <a:pt x="0" y="6238"/>
                  <a:pt x="1040" y="7813"/>
                  <a:pt x="2552" y="8538"/>
                </a:cubicBezTo>
                <a:lnTo>
                  <a:pt x="2143" y="9767"/>
                </a:lnTo>
                <a:cubicBezTo>
                  <a:pt x="1324" y="9861"/>
                  <a:pt x="693" y="10586"/>
                  <a:pt x="693" y="11499"/>
                </a:cubicBezTo>
                <a:cubicBezTo>
                  <a:pt x="693" y="11688"/>
                  <a:pt x="851" y="11846"/>
                  <a:pt x="1040" y="11846"/>
                </a:cubicBezTo>
                <a:lnTo>
                  <a:pt x="7971" y="11846"/>
                </a:lnTo>
                <a:cubicBezTo>
                  <a:pt x="8192" y="11846"/>
                  <a:pt x="8349" y="11688"/>
                  <a:pt x="8349" y="11499"/>
                </a:cubicBezTo>
                <a:cubicBezTo>
                  <a:pt x="8349" y="10617"/>
                  <a:pt x="7719" y="9924"/>
                  <a:pt x="6900" y="9767"/>
                </a:cubicBezTo>
                <a:lnTo>
                  <a:pt x="6490" y="8538"/>
                </a:lnTo>
                <a:cubicBezTo>
                  <a:pt x="7782" y="7908"/>
                  <a:pt x="8727" y="6679"/>
                  <a:pt x="8979" y="5230"/>
                </a:cubicBezTo>
                <a:lnTo>
                  <a:pt x="9137" y="5388"/>
                </a:lnTo>
                <a:cubicBezTo>
                  <a:pt x="9168" y="5419"/>
                  <a:pt x="9200" y="5451"/>
                  <a:pt x="9263" y="5451"/>
                </a:cubicBezTo>
                <a:lnTo>
                  <a:pt x="11374" y="6175"/>
                </a:lnTo>
                <a:cubicBezTo>
                  <a:pt x="11403" y="6183"/>
                  <a:pt x="11435" y="6186"/>
                  <a:pt x="11466" y="6186"/>
                </a:cubicBezTo>
                <a:cubicBezTo>
                  <a:pt x="11569" y="6186"/>
                  <a:pt x="11672" y="6145"/>
                  <a:pt x="11720" y="6049"/>
                </a:cubicBezTo>
                <a:cubicBezTo>
                  <a:pt x="11815" y="5923"/>
                  <a:pt x="11846" y="5766"/>
                  <a:pt x="11783" y="5671"/>
                </a:cubicBezTo>
                <a:lnTo>
                  <a:pt x="11153" y="4442"/>
                </a:lnTo>
                <a:lnTo>
                  <a:pt x="11783" y="3214"/>
                </a:lnTo>
                <a:cubicBezTo>
                  <a:pt x="11815" y="3151"/>
                  <a:pt x="11783" y="2993"/>
                  <a:pt x="11689" y="2899"/>
                </a:cubicBezTo>
                <a:cubicBezTo>
                  <a:pt x="11641" y="2802"/>
                  <a:pt x="11519" y="2761"/>
                  <a:pt x="11422" y="2761"/>
                </a:cubicBezTo>
                <a:cubicBezTo>
                  <a:pt x="11392" y="2761"/>
                  <a:pt x="11364" y="2765"/>
                  <a:pt x="11342" y="2773"/>
                </a:cubicBezTo>
                <a:lnTo>
                  <a:pt x="9200" y="3497"/>
                </a:lnTo>
                <a:cubicBezTo>
                  <a:pt x="9168" y="3497"/>
                  <a:pt x="9105" y="3529"/>
                  <a:pt x="9105" y="3560"/>
                </a:cubicBezTo>
                <a:lnTo>
                  <a:pt x="8916" y="3718"/>
                </a:lnTo>
                <a:cubicBezTo>
                  <a:pt x="8570" y="1607"/>
                  <a:pt x="6742" y="0"/>
                  <a:pt x="44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56" name="Google Shape;14256;p66"/>
          <p:cNvGrpSpPr/>
          <p:nvPr/>
        </p:nvGrpSpPr>
        <p:grpSpPr>
          <a:xfrm>
            <a:off x="5747373" y="2897978"/>
            <a:ext cx="347599" cy="348513"/>
            <a:chOff x="4321150" y="1946600"/>
            <a:chExt cx="294600" cy="295375"/>
          </a:xfrm>
        </p:grpSpPr>
        <p:sp>
          <p:nvSpPr>
            <p:cNvPr id="14257" name="Google Shape;14257;p66"/>
            <p:cNvSpPr/>
            <p:nvPr/>
          </p:nvSpPr>
          <p:spPr>
            <a:xfrm>
              <a:off x="4321150" y="1946600"/>
              <a:ext cx="294600" cy="295375"/>
            </a:xfrm>
            <a:custGeom>
              <a:avLst/>
              <a:gdLst/>
              <a:ahLst/>
              <a:cxnLst/>
              <a:rect l="l" t="t" r="r" b="b"/>
              <a:pathLst>
                <a:path w="11784" h="11815" extrusionOk="0">
                  <a:moveTo>
                    <a:pt x="9043" y="662"/>
                  </a:moveTo>
                  <a:lnTo>
                    <a:pt x="9043" y="2080"/>
                  </a:lnTo>
                  <a:lnTo>
                    <a:pt x="2742" y="2080"/>
                  </a:lnTo>
                  <a:lnTo>
                    <a:pt x="2742" y="662"/>
                  </a:lnTo>
                  <a:close/>
                  <a:moveTo>
                    <a:pt x="10775" y="2742"/>
                  </a:moveTo>
                  <a:cubicBezTo>
                    <a:pt x="10996" y="2742"/>
                    <a:pt x="11153" y="2899"/>
                    <a:pt x="11153" y="3120"/>
                  </a:cubicBezTo>
                  <a:lnTo>
                    <a:pt x="11153" y="6554"/>
                  </a:lnTo>
                  <a:cubicBezTo>
                    <a:pt x="11153" y="6774"/>
                    <a:pt x="10996" y="6932"/>
                    <a:pt x="10775" y="6932"/>
                  </a:cubicBezTo>
                  <a:lnTo>
                    <a:pt x="9767" y="6932"/>
                  </a:lnTo>
                  <a:lnTo>
                    <a:pt x="9767" y="4474"/>
                  </a:lnTo>
                  <a:cubicBezTo>
                    <a:pt x="9767" y="4285"/>
                    <a:pt x="9610" y="4128"/>
                    <a:pt x="9421" y="4128"/>
                  </a:cubicBezTo>
                  <a:lnTo>
                    <a:pt x="2427" y="4128"/>
                  </a:lnTo>
                  <a:cubicBezTo>
                    <a:pt x="2238" y="4128"/>
                    <a:pt x="2080" y="4285"/>
                    <a:pt x="2080" y="4474"/>
                  </a:cubicBezTo>
                  <a:lnTo>
                    <a:pt x="2080" y="6932"/>
                  </a:lnTo>
                  <a:lnTo>
                    <a:pt x="1009" y="6932"/>
                  </a:lnTo>
                  <a:cubicBezTo>
                    <a:pt x="820" y="6932"/>
                    <a:pt x="662" y="6774"/>
                    <a:pt x="662" y="6554"/>
                  </a:cubicBezTo>
                  <a:lnTo>
                    <a:pt x="662" y="3120"/>
                  </a:lnTo>
                  <a:cubicBezTo>
                    <a:pt x="662" y="2899"/>
                    <a:pt x="820" y="2742"/>
                    <a:pt x="1009" y="2742"/>
                  </a:cubicBezTo>
                  <a:close/>
                  <a:moveTo>
                    <a:pt x="9011" y="4821"/>
                  </a:moveTo>
                  <a:lnTo>
                    <a:pt x="9011" y="11090"/>
                  </a:lnTo>
                  <a:lnTo>
                    <a:pt x="2710" y="11090"/>
                  </a:lnTo>
                  <a:lnTo>
                    <a:pt x="2710" y="4821"/>
                  </a:lnTo>
                  <a:close/>
                  <a:moveTo>
                    <a:pt x="2395" y="1"/>
                  </a:moveTo>
                  <a:cubicBezTo>
                    <a:pt x="2206" y="1"/>
                    <a:pt x="2049" y="158"/>
                    <a:pt x="2049" y="347"/>
                  </a:cubicBezTo>
                  <a:lnTo>
                    <a:pt x="2049" y="2112"/>
                  </a:lnTo>
                  <a:lnTo>
                    <a:pt x="1009" y="2112"/>
                  </a:lnTo>
                  <a:cubicBezTo>
                    <a:pt x="442" y="2112"/>
                    <a:pt x="1" y="2584"/>
                    <a:pt x="1" y="3151"/>
                  </a:cubicBezTo>
                  <a:lnTo>
                    <a:pt x="1" y="6617"/>
                  </a:lnTo>
                  <a:cubicBezTo>
                    <a:pt x="1" y="7215"/>
                    <a:pt x="473" y="7625"/>
                    <a:pt x="1009" y="7625"/>
                  </a:cubicBezTo>
                  <a:lnTo>
                    <a:pt x="2049" y="7625"/>
                  </a:lnTo>
                  <a:lnTo>
                    <a:pt x="2049" y="11468"/>
                  </a:lnTo>
                  <a:cubicBezTo>
                    <a:pt x="2049" y="11657"/>
                    <a:pt x="2206" y="11815"/>
                    <a:pt x="2395" y="11815"/>
                  </a:cubicBezTo>
                  <a:lnTo>
                    <a:pt x="9358" y="11815"/>
                  </a:lnTo>
                  <a:cubicBezTo>
                    <a:pt x="9578" y="11815"/>
                    <a:pt x="9736" y="11657"/>
                    <a:pt x="9736" y="11468"/>
                  </a:cubicBezTo>
                  <a:lnTo>
                    <a:pt x="9736" y="7625"/>
                  </a:lnTo>
                  <a:lnTo>
                    <a:pt x="10744" y="7625"/>
                  </a:lnTo>
                  <a:cubicBezTo>
                    <a:pt x="11343" y="7625"/>
                    <a:pt x="11784" y="7152"/>
                    <a:pt x="11784" y="6617"/>
                  </a:cubicBezTo>
                  <a:lnTo>
                    <a:pt x="11784" y="3151"/>
                  </a:lnTo>
                  <a:cubicBezTo>
                    <a:pt x="11784" y="2553"/>
                    <a:pt x="11311" y="2112"/>
                    <a:pt x="10744" y="2112"/>
                  </a:cubicBezTo>
                  <a:lnTo>
                    <a:pt x="9736" y="2112"/>
                  </a:lnTo>
                  <a:lnTo>
                    <a:pt x="9736" y="347"/>
                  </a:lnTo>
                  <a:cubicBezTo>
                    <a:pt x="9736" y="158"/>
                    <a:pt x="9578" y="1"/>
                    <a:pt x="9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8" name="Google Shape;14258;p66"/>
            <p:cNvSpPr/>
            <p:nvPr/>
          </p:nvSpPr>
          <p:spPr>
            <a:xfrm>
              <a:off x="4564525" y="20316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99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9" name="Google Shape;14259;p66"/>
            <p:cNvSpPr/>
            <p:nvPr/>
          </p:nvSpPr>
          <p:spPr>
            <a:xfrm>
              <a:off x="4414100" y="2084450"/>
              <a:ext cx="106350" cy="122100"/>
            </a:xfrm>
            <a:custGeom>
              <a:avLst/>
              <a:gdLst/>
              <a:ahLst/>
              <a:cxnLst/>
              <a:rect l="l" t="t" r="r" b="b"/>
              <a:pathLst>
                <a:path w="4254" h="4884" extrusionOk="0">
                  <a:moveTo>
                    <a:pt x="2174" y="693"/>
                  </a:moveTo>
                  <a:cubicBezTo>
                    <a:pt x="2584" y="693"/>
                    <a:pt x="2899" y="1008"/>
                    <a:pt x="2899" y="1418"/>
                  </a:cubicBezTo>
                  <a:cubicBezTo>
                    <a:pt x="2899" y="1796"/>
                    <a:pt x="2584" y="2111"/>
                    <a:pt x="2174" y="2111"/>
                  </a:cubicBezTo>
                  <a:cubicBezTo>
                    <a:pt x="1796" y="2111"/>
                    <a:pt x="1481" y="1796"/>
                    <a:pt x="1481" y="1418"/>
                  </a:cubicBezTo>
                  <a:cubicBezTo>
                    <a:pt x="1481" y="1008"/>
                    <a:pt x="1796" y="693"/>
                    <a:pt x="2174" y="693"/>
                  </a:cubicBezTo>
                  <a:close/>
                  <a:moveTo>
                    <a:pt x="2174" y="2804"/>
                  </a:moveTo>
                  <a:cubicBezTo>
                    <a:pt x="2930" y="2804"/>
                    <a:pt x="3592" y="3403"/>
                    <a:pt x="3592" y="4190"/>
                  </a:cubicBezTo>
                  <a:lnTo>
                    <a:pt x="756" y="4190"/>
                  </a:lnTo>
                  <a:cubicBezTo>
                    <a:pt x="756" y="3403"/>
                    <a:pt x="1387" y="2804"/>
                    <a:pt x="2174" y="2804"/>
                  </a:cubicBezTo>
                  <a:close/>
                  <a:moveTo>
                    <a:pt x="2143" y="0"/>
                  </a:moveTo>
                  <a:cubicBezTo>
                    <a:pt x="1387" y="0"/>
                    <a:pt x="725" y="630"/>
                    <a:pt x="725" y="1386"/>
                  </a:cubicBezTo>
                  <a:cubicBezTo>
                    <a:pt x="725" y="1733"/>
                    <a:pt x="882" y="2079"/>
                    <a:pt x="1103" y="2331"/>
                  </a:cubicBezTo>
                  <a:cubicBezTo>
                    <a:pt x="473" y="2678"/>
                    <a:pt x="0" y="3340"/>
                    <a:pt x="0" y="4159"/>
                  </a:cubicBezTo>
                  <a:lnTo>
                    <a:pt x="0" y="4537"/>
                  </a:lnTo>
                  <a:cubicBezTo>
                    <a:pt x="63" y="4726"/>
                    <a:pt x="221" y="4883"/>
                    <a:pt x="410" y="4883"/>
                  </a:cubicBezTo>
                  <a:lnTo>
                    <a:pt x="3907" y="4883"/>
                  </a:lnTo>
                  <a:cubicBezTo>
                    <a:pt x="4127" y="4883"/>
                    <a:pt x="4253" y="4726"/>
                    <a:pt x="4253" y="4537"/>
                  </a:cubicBezTo>
                  <a:lnTo>
                    <a:pt x="4253" y="4159"/>
                  </a:lnTo>
                  <a:cubicBezTo>
                    <a:pt x="4253" y="3371"/>
                    <a:pt x="3844" y="2709"/>
                    <a:pt x="3151" y="2331"/>
                  </a:cubicBezTo>
                  <a:cubicBezTo>
                    <a:pt x="3403" y="2048"/>
                    <a:pt x="3560" y="1733"/>
                    <a:pt x="3560" y="1386"/>
                  </a:cubicBezTo>
                  <a:cubicBezTo>
                    <a:pt x="3560" y="599"/>
                    <a:pt x="2930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0" name="Google Shape;14260;p66"/>
          <p:cNvSpPr/>
          <p:nvPr/>
        </p:nvSpPr>
        <p:spPr>
          <a:xfrm>
            <a:off x="5744000" y="3398060"/>
            <a:ext cx="354117" cy="326242"/>
          </a:xfrm>
          <a:custGeom>
            <a:avLst/>
            <a:gdLst/>
            <a:ahLst/>
            <a:cxnLst/>
            <a:rect l="l" t="t" r="r" b="b"/>
            <a:pathLst>
              <a:path w="12005" h="11060" extrusionOk="0">
                <a:moveTo>
                  <a:pt x="2049" y="2049"/>
                </a:moveTo>
                <a:cubicBezTo>
                  <a:pt x="2238" y="2049"/>
                  <a:pt x="2395" y="2206"/>
                  <a:pt x="2395" y="2395"/>
                </a:cubicBezTo>
                <a:cubicBezTo>
                  <a:pt x="2395" y="2584"/>
                  <a:pt x="2238" y="2742"/>
                  <a:pt x="2049" y="2742"/>
                </a:cubicBezTo>
                <a:cubicBezTo>
                  <a:pt x="1860" y="2742"/>
                  <a:pt x="1702" y="2584"/>
                  <a:pt x="1702" y="2395"/>
                </a:cubicBezTo>
                <a:cubicBezTo>
                  <a:pt x="1734" y="2206"/>
                  <a:pt x="1860" y="2049"/>
                  <a:pt x="2049" y="2049"/>
                </a:cubicBezTo>
                <a:close/>
                <a:moveTo>
                  <a:pt x="9736" y="2049"/>
                </a:moveTo>
                <a:cubicBezTo>
                  <a:pt x="9925" y="2049"/>
                  <a:pt x="10082" y="2206"/>
                  <a:pt x="10082" y="2395"/>
                </a:cubicBezTo>
                <a:cubicBezTo>
                  <a:pt x="10082" y="2584"/>
                  <a:pt x="9925" y="2742"/>
                  <a:pt x="9736" y="2742"/>
                </a:cubicBezTo>
                <a:cubicBezTo>
                  <a:pt x="9515" y="2742"/>
                  <a:pt x="9358" y="2584"/>
                  <a:pt x="9358" y="2395"/>
                </a:cubicBezTo>
                <a:cubicBezTo>
                  <a:pt x="9358" y="2206"/>
                  <a:pt x="9515" y="2049"/>
                  <a:pt x="9736" y="2049"/>
                </a:cubicBezTo>
                <a:close/>
                <a:moveTo>
                  <a:pt x="2049" y="3719"/>
                </a:moveTo>
                <a:lnTo>
                  <a:pt x="3151" y="5514"/>
                </a:lnTo>
                <a:lnTo>
                  <a:pt x="946" y="5514"/>
                </a:lnTo>
                <a:lnTo>
                  <a:pt x="2049" y="3719"/>
                </a:lnTo>
                <a:close/>
                <a:moveTo>
                  <a:pt x="9736" y="3719"/>
                </a:moveTo>
                <a:lnTo>
                  <a:pt x="10838" y="5514"/>
                </a:lnTo>
                <a:lnTo>
                  <a:pt x="8633" y="5514"/>
                </a:lnTo>
                <a:lnTo>
                  <a:pt x="9736" y="3719"/>
                </a:lnTo>
                <a:close/>
                <a:moveTo>
                  <a:pt x="3435" y="6207"/>
                </a:moveTo>
                <a:cubicBezTo>
                  <a:pt x="3466" y="6964"/>
                  <a:pt x="2836" y="7594"/>
                  <a:pt x="2049" y="7594"/>
                </a:cubicBezTo>
                <a:cubicBezTo>
                  <a:pt x="1292" y="7594"/>
                  <a:pt x="662" y="6964"/>
                  <a:pt x="662" y="6207"/>
                </a:cubicBezTo>
                <a:close/>
                <a:moveTo>
                  <a:pt x="11090" y="6207"/>
                </a:moveTo>
                <a:cubicBezTo>
                  <a:pt x="11090" y="6964"/>
                  <a:pt x="10460" y="7594"/>
                  <a:pt x="9736" y="7594"/>
                </a:cubicBezTo>
                <a:cubicBezTo>
                  <a:pt x="8980" y="7594"/>
                  <a:pt x="8350" y="6964"/>
                  <a:pt x="8350" y="6207"/>
                </a:cubicBezTo>
                <a:close/>
                <a:moveTo>
                  <a:pt x="5892" y="663"/>
                </a:moveTo>
                <a:cubicBezTo>
                  <a:pt x="6113" y="663"/>
                  <a:pt x="6270" y="820"/>
                  <a:pt x="6270" y="1009"/>
                </a:cubicBezTo>
                <a:lnTo>
                  <a:pt x="6270" y="8980"/>
                </a:lnTo>
                <a:lnTo>
                  <a:pt x="5546" y="8980"/>
                </a:lnTo>
                <a:lnTo>
                  <a:pt x="5546" y="1009"/>
                </a:lnTo>
                <a:cubicBezTo>
                  <a:pt x="5546" y="820"/>
                  <a:pt x="5703" y="663"/>
                  <a:pt x="5892" y="663"/>
                </a:cubicBezTo>
                <a:close/>
                <a:moveTo>
                  <a:pt x="8003" y="9673"/>
                </a:moveTo>
                <a:cubicBezTo>
                  <a:pt x="8192" y="9673"/>
                  <a:pt x="8350" y="9830"/>
                  <a:pt x="8350" y="10020"/>
                </a:cubicBezTo>
                <a:lnTo>
                  <a:pt x="8350" y="10398"/>
                </a:lnTo>
                <a:lnTo>
                  <a:pt x="3466" y="10398"/>
                </a:lnTo>
                <a:lnTo>
                  <a:pt x="3466" y="10020"/>
                </a:lnTo>
                <a:cubicBezTo>
                  <a:pt x="3466" y="9830"/>
                  <a:pt x="3624" y="9673"/>
                  <a:pt x="3813" y="9673"/>
                </a:cubicBezTo>
                <a:close/>
                <a:moveTo>
                  <a:pt x="5955" y="1"/>
                </a:moveTo>
                <a:cubicBezTo>
                  <a:pt x="5357" y="1"/>
                  <a:pt x="4916" y="474"/>
                  <a:pt x="4916" y="1009"/>
                </a:cubicBezTo>
                <a:lnTo>
                  <a:pt x="4916" y="1167"/>
                </a:lnTo>
                <a:cubicBezTo>
                  <a:pt x="3970" y="1671"/>
                  <a:pt x="3655" y="1891"/>
                  <a:pt x="3057" y="1954"/>
                </a:cubicBezTo>
                <a:cubicBezTo>
                  <a:pt x="2899" y="1608"/>
                  <a:pt x="2553" y="1324"/>
                  <a:pt x="2112" y="1324"/>
                </a:cubicBezTo>
                <a:cubicBezTo>
                  <a:pt x="1734" y="1324"/>
                  <a:pt x="1387" y="1576"/>
                  <a:pt x="1166" y="1923"/>
                </a:cubicBezTo>
                <a:cubicBezTo>
                  <a:pt x="946" y="1891"/>
                  <a:pt x="694" y="1797"/>
                  <a:pt x="505" y="1734"/>
                </a:cubicBezTo>
                <a:cubicBezTo>
                  <a:pt x="454" y="1708"/>
                  <a:pt x="404" y="1697"/>
                  <a:pt x="355" y="1697"/>
                </a:cubicBezTo>
                <a:cubicBezTo>
                  <a:pt x="224" y="1697"/>
                  <a:pt x="110" y="1784"/>
                  <a:pt x="64" y="1923"/>
                </a:cubicBezTo>
                <a:cubicBezTo>
                  <a:pt x="1" y="2112"/>
                  <a:pt x="64" y="2301"/>
                  <a:pt x="284" y="2364"/>
                </a:cubicBezTo>
                <a:cubicBezTo>
                  <a:pt x="536" y="2458"/>
                  <a:pt x="820" y="2553"/>
                  <a:pt x="1135" y="2616"/>
                </a:cubicBezTo>
                <a:cubicBezTo>
                  <a:pt x="1229" y="2899"/>
                  <a:pt x="1387" y="3151"/>
                  <a:pt x="1607" y="3277"/>
                </a:cubicBezTo>
                <a:lnTo>
                  <a:pt x="127" y="5703"/>
                </a:lnTo>
                <a:cubicBezTo>
                  <a:pt x="64" y="5735"/>
                  <a:pt x="64" y="5829"/>
                  <a:pt x="64" y="5892"/>
                </a:cubicBezTo>
                <a:lnTo>
                  <a:pt x="64" y="6239"/>
                </a:lnTo>
                <a:cubicBezTo>
                  <a:pt x="64" y="7405"/>
                  <a:pt x="1009" y="8350"/>
                  <a:pt x="2175" y="8350"/>
                </a:cubicBezTo>
                <a:cubicBezTo>
                  <a:pt x="3309" y="8350"/>
                  <a:pt x="4254" y="7405"/>
                  <a:pt x="4254" y="6239"/>
                </a:cubicBezTo>
                <a:lnTo>
                  <a:pt x="4254" y="5892"/>
                </a:lnTo>
                <a:cubicBezTo>
                  <a:pt x="4254" y="5829"/>
                  <a:pt x="4254" y="5766"/>
                  <a:pt x="4222" y="5703"/>
                </a:cubicBezTo>
                <a:lnTo>
                  <a:pt x="2710" y="3277"/>
                </a:lnTo>
                <a:cubicBezTo>
                  <a:pt x="2962" y="3183"/>
                  <a:pt x="3120" y="2931"/>
                  <a:pt x="3183" y="2647"/>
                </a:cubicBezTo>
                <a:cubicBezTo>
                  <a:pt x="3844" y="2553"/>
                  <a:pt x="4222" y="2332"/>
                  <a:pt x="4947" y="1954"/>
                </a:cubicBezTo>
                <a:lnTo>
                  <a:pt x="4947" y="8980"/>
                </a:lnTo>
                <a:lnTo>
                  <a:pt x="3939" y="8980"/>
                </a:lnTo>
                <a:cubicBezTo>
                  <a:pt x="3340" y="8980"/>
                  <a:pt x="2899" y="9421"/>
                  <a:pt x="2899" y="9988"/>
                </a:cubicBezTo>
                <a:lnTo>
                  <a:pt x="2899" y="10713"/>
                </a:lnTo>
                <a:cubicBezTo>
                  <a:pt x="2899" y="10902"/>
                  <a:pt x="3057" y="11059"/>
                  <a:pt x="3246" y="11059"/>
                </a:cubicBezTo>
                <a:lnTo>
                  <a:pt x="8822" y="11059"/>
                </a:lnTo>
                <a:cubicBezTo>
                  <a:pt x="9011" y="11059"/>
                  <a:pt x="9169" y="10902"/>
                  <a:pt x="9169" y="10713"/>
                </a:cubicBezTo>
                <a:lnTo>
                  <a:pt x="9169" y="9988"/>
                </a:lnTo>
                <a:cubicBezTo>
                  <a:pt x="9169" y="9389"/>
                  <a:pt x="8696" y="8980"/>
                  <a:pt x="8129" y="8980"/>
                </a:cubicBezTo>
                <a:lnTo>
                  <a:pt x="7089" y="8980"/>
                </a:lnTo>
                <a:lnTo>
                  <a:pt x="7089" y="1954"/>
                </a:lnTo>
                <a:cubicBezTo>
                  <a:pt x="7814" y="2332"/>
                  <a:pt x="8224" y="2553"/>
                  <a:pt x="8885" y="2647"/>
                </a:cubicBezTo>
                <a:cubicBezTo>
                  <a:pt x="8980" y="2931"/>
                  <a:pt x="9137" y="3120"/>
                  <a:pt x="9358" y="3277"/>
                </a:cubicBezTo>
                <a:lnTo>
                  <a:pt x="7877" y="5703"/>
                </a:lnTo>
                <a:cubicBezTo>
                  <a:pt x="7814" y="5735"/>
                  <a:pt x="7814" y="5829"/>
                  <a:pt x="7814" y="5892"/>
                </a:cubicBezTo>
                <a:lnTo>
                  <a:pt x="7814" y="6239"/>
                </a:lnTo>
                <a:cubicBezTo>
                  <a:pt x="7814" y="7405"/>
                  <a:pt x="8759" y="8350"/>
                  <a:pt x="9925" y="8350"/>
                </a:cubicBezTo>
                <a:cubicBezTo>
                  <a:pt x="11059" y="8350"/>
                  <a:pt x="12004" y="7405"/>
                  <a:pt x="12004" y="6239"/>
                </a:cubicBezTo>
                <a:lnTo>
                  <a:pt x="12004" y="5892"/>
                </a:lnTo>
                <a:cubicBezTo>
                  <a:pt x="12004" y="5829"/>
                  <a:pt x="12004" y="5766"/>
                  <a:pt x="11973" y="5703"/>
                </a:cubicBezTo>
                <a:lnTo>
                  <a:pt x="10460" y="3277"/>
                </a:lnTo>
                <a:cubicBezTo>
                  <a:pt x="10523" y="3151"/>
                  <a:pt x="10681" y="2899"/>
                  <a:pt x="10744" y="2616"/>
                </a:cubicBezTo>
                <a:cubicBezTo>
                  <a:pt x="11027" y="2553"/>
                  <a:pt x="11343" y="2458"/>
                  <a:pt x="11626" y="2364"/>
                </a:cubicBezTo>
                <a:cubicBezTo>
                  <a:pt x="11815" y="2269"/>
                  <a:pt x="11878" y="2080"/>
                  <a:pt x="11815" y="1923"/>
                </a:cubicBezTo>
                <a:cubicBezTo>
                  <a:pt x="11746" y="1784"/>
                  <a:pt x="11626" y="1697"/>
                  <a:pt x="11505" y="1697"/>
                </a:cubicBezTo>
                <a:cubicBezTo>
                  <a:pt x="11461" y="1697"/>
                  <a:pt x="11416" y="1708"/>
                  <a:pt x="11374" y="1734"/>
                </a:cubicBezTo>
                <a:cubicBezTo>
                  <a:pt x="11122" y="1797"/>
                  <a:pt x="10933" y="1891"/>
                  <a:pt x="10712" y="1923"/>
                </a:cubicBezTo>
                <a:cubicBezTo>
                  <a:pt x="10555" y="1576"/>
                  <a:pt x="10208" y="1324"/>
                  <a:pt x="9767" y="1324"/>
                </a:cubicBezTo>
                <a:cubicBezTo>
                  <a:pt x="9326" y="1324"/>
                  <a:pt x="8980" y="1576"/>
                  <a:pt x="8822" y="1954"/>
                </a:cubicBezTo>
                <a:cubicBezTo>
                  <a:pt x="8224" y="1828"/>
                  <a:pt x="7908" y="1639"/>
                  <a:pt x="6963" y="1167"/>
                </a:cubicBezTo>
                <a:lnTo>
                  <a:pt x="6963" y="1009"/>
                </a:lnTo>
                <a:cubicBezTo>
                  <a:pt x="6963" y="411"/>
                  <a:pt x="6491" y="1"/>
                  <a:pt x="595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1" name="Google Shape;14261;p66"/>
          <p:cNvSpPr/>
          <p:nvPr/>
        </p:nvSpPr>
        <p:spPr>
          <a:xfrm>
            <a:off x="5744472" y="3836225"/>
            <a:ext cx="353174" cy="348513"/>
          </a:xfrm>
          <a:custGeom>
            <a:avLst/>
            <a:gdLst/>
            <a:ahLst/>
            <a:cxnLst/>
            <a:rect l="l" t="t" r="r" b="b"/>
            <a:pathLst>
              <a:path w="11973" h="11815" extrusionOk="0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2" name="Google Shape;14262;p66"/>
          <p:cNvSpPr/>
          <p:nvPr/>
        </p:nvSpPr>
        <p:spPr>
          <a:xfrm>
            <a:off x="8020096" y="2898870"/>
            <a:ext cx="224004" cy="346655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3" name="Google Shape;14263;p66"/>
          <p:cNvSpPr/>
          <p:nvPr/>
        </p:nvSpPr>
        <p:spPr>
          <a:xfrm>
            <a:off x="5310365" y="1531929"/>
            <a:ext cx="351286" cy="349457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64" name="Google Shape;14264;p66"/>
          <p:cNvGrpSpPr/>
          <p:nvPr/>
        </p:nvGrpSpPr>
        <p:grpSpPr>
          <a:xfrm>
            <a:off x="5309921" y="1983925"/>
            <a:ext cx="352230" cy="348542"/>
            <a:chOff x="1049375" y="2318350"/>
            <a:chExt cx="298525" cy="295400"/>
          </a:xfrm>
        </p:grpSpPr>
        <p:sp>
          <p:nvSpPr>
            <p:cNvPr id="14265" name="Google Shape;14265;p66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6" name="Google Shape;14266;p66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7" name="Google Shape;14267;p66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8" name="Google Shape;14268;p66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69" name="Google Shape;14269;p66"/>
          <p:cNvGrpSpPr/>
          <p:nvPr/>
        </p:nvGrpSpPr>
        <p:grpSpPr>
          <a:xfrm>
            <a:off x="5310393" y="2424376"/>
            <a:ext cx="351286" cy="351286"/>
            <a:chOff x="1049375" y="2680675"/>
            <a:chExt cx="297725" cy="297725"/>
          </a:xfrm>
        </p:grpSpPr>
        <p:sp>
          <p:nvSpPr>
            <p:cNvPr id="14270" name="Google Shape;14270;p66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1" name="Google Shape;14271;p66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2" name="Google Shape;14272;p66"/>
          <p:cNvGrpSpPr/>
          <p:nvPr/>
        </p:nvGrpSpPr>
        <p:grpSpPr>
          <a:xfrm>
            <a:off x="7523845" y="1532423"/>
            <a:ext cx="348513" cy="348542"/>
            <a:chOff x="2872725" y="1954475"/>
            <a:chExt cx="295375" cy="295400"/>
          </a:xfrm>
        </p:grpSpPr>
        <p:sp>
          <p:nvSpPr>
            <p:cNvPr id="14273" name="Google Shape;14273;p66"/>
            <p:cNvSpPr/>
            <p:nvPr/>
          </p:nvSpPr>
          <p:spPr>
            <a:xfrm>
              <a:off x="2959350" y="1954475"/>
              <a:ext cx="122100" cy="139450"/>
            </a:xfrm>
            <a:custGeom>
              <a:avLst/>
              <a:gdLst/>
              <a:ahLst/>
              <a:cxnLst/>
              <a:rect l="l" t="t" r="r" b="b"/>
              <a:pathLst>
                <a:path w="4884" h="5578" extrusionOk="0">
                  <a:moveTo>
                    <a:pt x="2395" y="694"/>
                  </a:moveTo>
                  <a:cubicBezTo>
                    <a:pt x="2805" y="694"/>
                    <a:pt x="3120" y="1009"/>
                    <a:pt x="3120" y="1418"/>
                  </a:cubicBezTo>
                  <a:cubicBezTo>
                    <a:pt x="3120" y="1797"/>
                    <a:pt x="2805" y="2112"/>
                    <a:pt x="2395" y="2112"/>
                  </a:cubicBezTo>
                  <a:cubicBezTo>
                    <a:pt x="2017" y="2112"/>
                    <a:pt x="1702" y="1797"/>
                    <a:pt x="1702" y="1418"/>
                  </a:cubicBezTo>
                  <a:cubicBezTo>
                    <a:pt x="1733" y="1009"/>
                    <a:pt x="2048" y="694"/>
                    <a:pt x="2395" y="694"/>
                  </a:cubicBezTo>
                  <a:close/>
                  <a:moveTo>
                    <a:pt x="2395" y="2742"/>
                  </a:moveTo>
                  <a:cubicBezTo>
                    <a:pt x="3340" y="2742"/>
                    <a:pt x="4128" y="3529"/>
                    <a:pt x="4128" y="4537"/>
                  </a:cubicBezTo>
                  <a:lnTo>
                    <a:pt x="4128" y="4884"/>
                  </a:lnTo>
                  <a:lnTo>
                    <a:pt x="662" y="4884"/>
                  </a:lnTo>
                  <a:lnTo>
                    <a:pt x="662" y="4537"/>
                  </a:lnTo>
                  <a:cubicBezTo>
                    <a:pt x="662" y="3529"/>
                    <a:pt x="1450" y="2742"/>
                    <a:pt x="2395" y="2742"/>
                  </a:cubicBezTo>
                  <a:close/>
                  <a:moveTo>
                    <a:pt x="2490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4"/>
                    <a:pt x="1229" y="2049"/>
                    <a:pt x="1450" y="2332"/>
                  </a:cubicBezTo>
                  <a:cubicBezTo>
                    <a:pt x="568" y="2710"/>
                    <a:pt x="1" y="3529"/>
                    <a:pt x="1" y="4537"/>
                  </a:cubicBezTo>
                  <a:lnTo>
                    <a:pt x="1" y="5231"/>
                  </a:lnTo>
                  <a:cubicBezTo>
                    <a:pt x="1" y="5420"/>
                    <a:pt x="158" y="5577"/>
                    <a:pt x="347" y="5577"/>
                  </a:cubicBezTo>
                  <a:lnTo>
                    <a:pt x="4537" y="5577"/>
                  </a:lnTo>
                  <a:cubicBezTo>
                    <a:pt x="4726" y="5577"/>
                    <a:pt x="4884" y="5420"/>
                    <a:pt x="4884" y="5231"/>
                  </a:cubicBezTo>
                  <a:lnTo>
                    <a:pt x="4884" y="4537"/>
                  </a:lnTo>
                  <a:cubicBezTo>
                    <a:pt x="4884" y="3529"/>
                    <a:pt x="4317" y="2710"/>
                    <a:pt x="3498" y="2332"/>
                  </a:cubicBezTo>
                  <a:cubicBezTo>
                    <a:pt x="3750" y="2080"/>
                    <a:pt x="3844" y="1765"/>
                    <a:pt x="3844" y="1387"/>
                  </a:cubicBezTo>
                  <a:cubicBezTo>
                    <a:pt x="3844" y="631"/>
                    <a:pt x="3214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4" name="Google Shape;14274;p66"/>
            <p:cNvSpPr/>
            <p:nvPr/>
          </p:nvSpPr>
          <p:spPr>
            <a:xfrm>
              <a:off x="2906575" y="2146650"/>
              <a:ext cx="191425" cy="69350"/>
            </a:xfrm>
            <a:custGeom>
              <a:avLst/>
              <a:gdLst/>
              <a:ahLst/>
              <a:cxnLst/>
              <a:rect l="l" t="t" r="r" b="b"/>
              <a:pathLst>
                <a:path w="7657" h="2774" extrusionOk="0">
                  <a:moveTo>
                    <a:pt x="1419" y="694"/>
                  </a:moveTo>
                  <a:lnTo>
                    <a:pt x="1419" y="2080"/>
                  </a:lnTo>
                  <a:lnTo>
                    <a:pt x="694" y="2080"/>
                  </a:lnTo>
                  <a:lnTo>
                    <a:pt x="694" y="694"/>
                  </a:lnTo>
                  <a:close/>
                  <a:moveTo>
                    <a:pt x="2773" y="694"/>
                  </a:moveTo>
                  <a:lnTo>
                    <a:pt x="2773" y="2080"/>
                  </a:lnTo>
                  <a:lnTo>
                    <a:pt x="2080" y="2080"/>
                  </a:lnTo>
                  <a:lnTo>
                    <a:pt x="2080" y="694"/>
                  </a:lnTo>
                  <a:close/>
                  <a:moveTo>
                    <a:pt x="4159" y="694"/>
                  </a:moveTo>
                  <a:lnTo>
                    <a:pt x="4159" y="2080"/>
                  </a:lnTo>
                  <a:lnTo>
                    <a:pt x="3466" y="2080"/>
                  </a:lnTo>
                  <a:lnTo>
                    <a:pt x="3466" y="694"/>
                  </a:lnTo>
                  <a:close/>
                  <a:moveTo>
                    <a:pt x="6995" y="694"/>
                  </a:moveTo>
                  <a:lnTo>
                    <a:pt x="6995" y="2080"/>
                  </a:lnTo>
                  <a:lnTo>
                    <a:pt x="4884" y="2080"/>
                  </a:lnTo>
                  <a:lnTo>
                    <a:pt x="488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427"/>
                  </a:lnTo>
                  <a:cubicBezTo>
                    <a:pt x="1" y="2616"/>
                    <a:pt x="158" y="2773"/>
                    <a:pt x="347" y="2773"/>
                  </a:cubicBezTo>
                  <a:lnTo>
                    <a:pt x="7310" y="2773"/>
                  </a:lnTo>
                  <a:cubicBezTo>
                    <a:pt x="7499" y="2773"/>
                    <a:pt x="7657" y="2616"/>
                    <a:pt x="7657" y="2427"/>
                  </a:cubicBezTo>
                  <a:lnTo>
                    <a:pt x="7657" y="347"/>
                  </a:lnTo>
                  <a:cubicBezTo>
                    <a:pt x="7657" y="127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5" name="Google Shape;14275;p66"/>
            <p:cNvSpPr/>
            <p:nvPr/>
          </p:nvSpPr>
          <p:spPr>
            <a:xfrm>
              <a:off x="2872725" y="2112000"/>
              <a:ext cx="295375" cy="137875"/>
            </a:xfrm>
            <a:custGeom>
              <a:avLst/>
              <a:gdLst/>
              <a:ahLst/>
              <a:cxnLst/>
              <a:rect l="l" t="t" r="r" b="b"/>
              <a:pathLst>
                <a:path w="11815" h="5515" extrusionOk="0">
                  <a:moveTo>
                    <a:pt x="11121" y="2080"/>
                  </a:moveTo>
                  <a:lnTo>
                    <a:pt x="11121" y="3466"/>
                  </a:lnTo>
                  <a:lnTo>
                    <a:pt x="10397" y="3466"/>
                  </a:lnTo>
                  <a:lnTo>
                    <a:pt x="10397" y="2080"/>
                  </a:lnTo>
                  <a:close/>
                  <a:moveTo>
                    <a:pt x="9389" y="662"/>
                  </a:moveTo>
                  <a:cubicBezTo>
                    <a:pt x="9578" y="662"/>
                    <a:pt x="9735" y="820"/>
                    <a:pt x="9735" y="1009"/>
                  </a:cubicBezTo>
                  <a:lnTo>
                    <a:pt x="9735" y="4474"/>
                  </a:lnTo>
                  <a:cubicBezTo>
                    <a:pt x="9735" y="4663"/>
                    <a:pt x="9578" y="4852"/>
                    <a:pt x="9389" y="4852"/>
                  </a:cubicBezTo>
                  <a:lnTo>
                    <a:pt x="1040" y="4852"/>
                  </a:lnTo>
                  <a:cubicBezTo>
                    <a:pt x="819" y="4852"/>
                    <a:pt x="662" y="4663"/>
                    <a:pt x="662" y="4474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4474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9357" y="5514"/>
                  </a:lnTo>
                  <a:cubicBezTo>
                    <a:pt x="9956" y="5514"/>
                    <a:pt x="10397" y="5041"/>
                    <a:pt x="10397" y="4474"/>
                  </a:cubicBezTo>
                  <a:lnTo>
                    <a:pt x="10397" y="4128"/>
                  </a:lnTo>
                  <a:lnTo>
                    <a:pt x="11436" y="4128"/>
                  </a:lnTo>
                  <a:cubicBezTo>
                    <a:pt x="11625" y="4128"/>
                    <a:pt x="11783" y="3970"/>
                    <a:pt x="11783" y="3781"/>
                  </a:cubicBezTo>
                  <a:lnTo>
                    <a:pt x="11783" y="1702"/>
                  </a:lnTo>
                  <a:cubicBezTo>
                    <a:pt x="11814" y="1513"/>
                    <a:pt x="11657" y="1387"/>
                    <a:pt x="11468" y="1387"/>
                  </a:cubicBezTo>
                  <a:lnTo>
                    <a:pt x="10397" y="1387"/>
                  </a:lnTo>
                  <a:lnTo>
                    <a:pt x="10397" y="1009"/>
                  </a:lnTo>
                  <a:cubicBezTo>
                    <a:pt x="10397" y="442"/>
                    <a:pt x="9924" y="1"/>
                    <a:pt x="9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6" name="Google Shape;14276;p66"/>
          <p:cNvGrpSpPr/>
          <p:nvPr/>
        </p:nvGrpSpPr>
        <p:grpSpPr>
          <a:xfrm>
            <a:off x="7545216" y="1982996"/>
            <a:ext cx="305771" cy="350401"/>
            <a:chOff x="2890050" y="2318350"/>
            <a:chExt cx="259150" cy="296975"/>
          </a:xfrm>
        </p:grpSpPr>
        <p:sp>
          <p:nvSpPr>
            <p:cNvPr id="14277" name="Google Shape;14277;p66"/>
            <p:cNvSpPr/>
            <p:nvPr/>
          </p:nvSpPr>
          <p:spPr>
            <a:xfrm>
              <a:off x="2936525" y="2353025"/>
              <a:ext cx="160700" cy="155975"/>
            </a:xfrm>
            <a:custGeom>
              <a:avLst/>
              <a:gdLst/>
              <a:ahLst/>
              <a:cxnLst/>
              <a:rect l="l" t="t" r="r" b="b"/>
              <a:pathLst>
                <a:path w="6428" h="6239" extrusionOk="0">
                  <a:moveTo>
                    <a:pt x="3371" y="2048"/>
                  </a:moveTo>
                  <a:cubicBezTo>
                    <a:pt x="3749" y="2048"/>
                    <a:pt x="4064" y="2363"/>
                    <a:pt x="4064" y="2773"/>
                  </a:cubicBezTo>
                  <a:cubicBezTo>
                    <a:pt x="4064" y="3151"/>
                    <a:pt x="3749" y="3466"/>
                    <a:pt x="3371" y="3466"/>
                  </a:cubicBezTo>
                  <a:cubicBezTo>
                    <a:pt x="2961" y="3466"/>
                    <a:pt x="2646" y="3151"/>
                    <a:pt x="2646" y="2773"/>
                  </a:cubicBezTo>
                  <a:cubicBezTo>
                    <a:pt x="2646" y="2363"/>
                    <a:pt x="2961" y="2048"/>
                    <a:pt x="3371" y="2048"/>
                  </a:cubicBezTo>
                  <a:close/>
                  <a:moveTo>
                    <a:pt x="3308" y="662"/>
                  </a:moveTo>
                  <a:cubicBezTo>
                    <a:pt x="4663" y="662"/>
                    <a:pt x="5734" y="1764"/>
                    <a:pt x="5734" y="3119"/>
                  </a:cubicBezTo>
                  <a:cubicBezTo>
                    <a:pt x="5734" y="3655"/>
                    <a:pt x="5513" y="4159"/>
                    <a:pt x="5167" y="4663"/>
                  </a:cubicBezTo>
                  <a:cubicBezTo>
                    <a:pt x="4978" y="4253"/>
                    <a:pt x="4694" y="3938"/>
                    <a:pt x="4316" y="3686"/>
                  </a:cubicBezTo>
                  <a:cubicBezTo>
                    <a:pt x="4537" y="3466"/>
                    <a:pt x="4694" y="3119"/>
                    <a:pt x="4694" y="2741"/>
                  </a:cubicBezTo>
                  <a:cubicBezTo>
                    <a:pt x="4694" y="2016"/>
                    <a:pt x="4064" y="1386"/>
                    <a:pt x="3308" y="1386"/>
                  </a:cubicBezTo>
                  <a:cubicBezTo>
                    <a:pt x="2583" y="1386"/>
                    <a:pt x="1953" y="2016"/>
                    <a:pt x="1953" y="2741"/>
                  </a:cubicBezTo>
                  <a:cubicBezTo>
                    <a:pt x="1953" y="3119"/>
                    <a:pt x="2111" y="3466"/>
                    <a:pt x="2331" y="3686"/>
                  </a:cubicBezTo>
                  <a:cubicBezTo>
                    <a:pt x="1953" y="3907"/>
                    <a:pt x="1670" y="4253"/>
                    <a:pt x="1481" y="4663"/>
                  </a:cubicBezTo>
                  <a:cubicBezTo>
                    <a:pt x="1008" y="4096"/>
                    <a:pt x="851" y="3434"/>
                    <a:pt x="914" y="2773"/>
                  </a:cubicBezTo>
                  <a:cubicBezTo>
                    <a:pt x="1071" y="1670"/>
                    <a:pt x="2048" y="662"/>
                    <a:pt x="3308" y="662"/>
                  </a:cubicBezTo>
                  <a:close/>
                  <a:moveTo>
                    <a:pt x="3308" y="4190"/>
                  </a:moveTo>
                  <a:cubicBezTo>
                    <a:pt x="3938" y="4190"/>
                    <a:pt x="4442" y="4600"/>
                    <a:pt x="4663" y="5167"/>
                  </a:cubicBezTo>
                  <a:cubicBezTo>
                    <a:pt x="4253" y="5387"/>
                    <a:pt x="3844" y="5545"/>
                    <a:pt x="3308" y="5545"/>
                  </a:cubicBezTo>
                  <a:cubicBezTo>
                    <a:pt x="2835" y="5545"/>
                    <a:pt x="2363" y="5387"/>
                    <a:pt x="1985" y="5167"/>
                  </a:cubicBezTo>
                  <a:cubicBezTo>
                    <a:pt x="2142" y="4568"/>
                    <a:pt x="2678" y="4190"/>
                    <a:pt x="3308" y="4190"/>
                  </a:cubicBezTo>
                  <a:close/>
                  <a:moveTo>
                    <a:pt x="3308" y="0"/>
                  </a:moveTo>
                  <a:cubicBezTo>
                    <a:pt x="1701" y="0"/>
                    <a:pt x="410" y="1229"/>
                    <a:pt x="252" y="2678"/>
                  </a:cubicBezTo>
                  <a:cubicBezTo>
                    <a:pt x="0" y="4600"/>
                    <a:pt x="1481" y="6238"/>
                    <a:pt x="3308" y="6238"/>
                  </a:cubicBezTo>
                  <a:cubicBezTo>
                    <a:pt x="5041" y="6238"/>
                    <a:pt x="6427" y="4820"/>
                    <a:pt x="6427" y="3119"/>
                  </a:cubicBezTo>
                  <a:cubicBezTo>
                    <a:pt x="6427" y="1386"/>
                    <a:pt x="5009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8" name="Google Shape;14278;p66"/>
            <p:cNvSpPr/>
            <p:nvPr/>
          </p:nvSpPr>
          <p:spPr>
            <a:xfrm>
              <a:off x="2890050" y="2318350"/>
              <a:ext cx="259150" cy="296975"/>
            </a:xfrm>
            <a:custGeom>
              <a:avLst/>
              <a:gdLst/>
              <a:ahLst/>
              <a:cxnLst/>
              <a:rect l="l" t="t" r="r" b="b"/>
              <a:pathLst>
                <a:path w="10366" h="11879" extrusionOk="0">
                  <a:moveTo>
                    <a:pt x="5167" y="694"/>
                  </a:moveTo>
                  <a:cubicBezTo>
                    <a:pt x="7309" y="694"/>
                    <a:pt x="9011" y="2427"/>
                    <a:pt x="9011" y="4506"/>
                  </a:cubicBezTo>
                  <a:cubicBezTo>
                    <a:pt x="9011" y="5640"/>
                    <a:pt x="8475" y="6711"/>
                    <a:pt x="7656" y="7405"/>
                  </a:cubicBezTo>
                  <a:lnTo>
                    <a:pt x="5167" y="9547"/>
                  </a:lnTo>
                  <a:lnTo>
                    <a:pt x="2710" y="7405"/>
                  </a:lnTo>
                  <a:cubicBezTo>
                    <a:pt x="1796" y="6585"/>
                    <a:pt x="1229" y="5420"/>
                    <a:pt x="1386" y="4034"/>
                  </a:cubicBezTo>
                  <a:cubicBezTo>
                    <a:pt x="1575" y="2206"/>
                    <a:pt x="3151" y="694"/>
                    <a:pt x="5167" y="694"/>
                  </a:cubicBezTo>
                  <a:close/>
                  <a:moveTo>
                    <a:pt x="8475" y="8980"/>
                  </a:moveTo>
                  <a:lnTo>
                    <a:pt x="9546" y="11122"/>
                  </a:lnTo>
                  <a:lnTo>
                    <a:pt x="977" y="11122"/>
                  </a:lnTo>
                  <a:lnTo>
                    <a:pt x="2017" y="8980"/>
                  </a:lnTo>
                  <a:lnTo>
                    <a:pt x="3529" y="8980"/>
                  </a:lnTo>
                  <a:lnTo>
                    <a:pt x="4978" y="10240"/>
                  </a:lnTo>
                  <a:cubicBezTo>
                    <a:pt x="5073" y="10272"/>
                    <a:pt x="5136" y="10335"/>
                    <a:pt x="5230" y="10335"/>
                  </a:cubicBezTo>
                  <a:cubicBezTo>
                    <a:pt x="5293" y="10335"/>
                    <a:pt x="5388" y="10272"/>
                    <a:pt x="5451" y="10240"/>
                  </a:cubicBezTo>
                  <a:lnTo>
                    <a:pt x="6900" y="8980"/>
                  </a:lnTo>
                  <a:close/>
                  <a:moveTo>
                    <a:pt x="5107" y="1"/>
                  </a:moveTo>
                  <a:cubicBezTo>
                    <a:pt x="2772" y="1"/>
                    <a:pt x="912" y="1815"/>
                    <a:pt x="662" y="3939"/>
                  </a:cubicBezTo>
                  <a:cubicBezTo>
                    <a:pt x="441" y="5483"/>
                    <a:pt x="1040" y="6932"/>
                    <a:pt x="2174" y="7940"/>
                  </a:cubicBezTo>
                  <a:lnTo>
                    <a:pt x="2615" y="8318"/>
                  </a:lnTo>
                  <a:lnTo>
                    <a:pt x="1638" y="8318"/>
                  </a:lnTo>
                  <a:cubicBezTo>
                    <a:pt x="1575" y="8318"/>
                    <a:pt x="1481" y="8413"/>
                    <a:pt x="1449" y="8507"/>
                  </a:cubicBezTo>
                  <a:lnTo>
                    <a:pt x="63" y="11343"/>
                  </a:lnTo>
                  <a:cubicBezTo>
                    <a:pt x="0" y="11469"/>
                    <a:pt x="0" y="11595"/>
                    <a:pt x="63" y="11721"/>
                  </a:cubicBezTo>
                  <a:cubicBezTo>
                    <a:pt x="126" y="11815"/>
                    <a:pt x="221" y="11878"/>
                    <a:pt x="347" y="11878"/>
                  </a:cubicBezTo>
                  <a:lnTo>
                    <a:pt x="10019" y="11878"/>
                  </a:lnTo>
                  <a:cubicBezTo>
                    <a:pt x="10145" y="11878"/>
                    <a:pt x="10271" y="11784"/>
                    <a:pt x="10302" y="11721"/>
                  </a:cubicBezTo>
                  <a:cubicBezTo>
                    <a:pt x="10365" y="11595"/>
                    <a:pt x="10365" y="11469"/>
                    <a:pt x="10302" y="11343"/>
                  </a:cubicBezTo>
                  <a:lnTo>
                    <a:pt x="8916" y="8507"/>
                  </a:lnTo>
                  <a:cubicBezTo>
                    <a:pt x="8885" y="8413"/>
                    <a:pt x="8727" y="8318"/>
                    <a:pt x="8601" y="8318"/>
                  </a:cubicBezTo>
                  <a:lnTo>
                    <a:pt x="7624" y="8318"/>
                  </a:lnTo>
                  <a:lnTo>
                    <a:pt x="8065" y="7940"/>
                  </a:lnTo>
                  <a:cubicBezTo>
                    <a:pt x="9042" y="7090"/>
                    <a:pt x="9641" y="5829"/>
                    <a:pt x="9641" y="4506"/>
                  </a:cubicBezTo>
                  <a:cubicBezTo>
                    <a:pt x="9641" y="2049"/>
                    <a:pt x="7656" y="1"/>
                    <a:pt x="5167" y="1"/>
                  </a:cubicBezTo>
                  <a:cubicBezTo>
                    <a:pt x="5147" y="1"/>
                    <a:pt x="5127" y="1"/>
                    <a:pt x="51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79" name="Google Shape;14279;p66"/>
          <p:cNvSpPr/>
          <p:nvPr/>
        </p:nvSpPr>
        <p:spPr>
          <a:xfrm>
            <a:off x="7585093" y="2424782"/>
            <a:ext cx="225862" cy="350371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80" name="Google Shape;14280;p66"/>
          <p:cNvGrpSpPr/>
          <p:nvPr/>
        </p:nvGrpSpPr>
        <p:grpSpPr>
          <a:xfrm>
            <a:off x="6187732" y="2898450"/>
            <a:ext cx="347569" cy="347569"/>
            <a:chOff x="4685050" y="1945825"/>
            <a:chExt cx="294575" cy="294575"/>
          </a:xfrm>
        </p:grpSpPr>
        <p:sp>
          <p:nvSpPr>
            <p:cNvPr id="14281" name="Google Shape;14281;p66"/>
            <p:cNvSpPr/>
            <p:nvPr/>
          </p:nvSpPr>
          <p:spPr>
            <a:xfrm>
              <a:off x="4720475" y="2086025"/>
              <a:ext cx="104775" cy="121300"/>
            </a:xfrm>
            <a:custGeom>
              <a:avLst/>
              <a:gdLst/>
              <a:ahLst/>
              <a:cxnLst/>
              <a:rect l="l" t="t" r="r" b="b"/>
              <a:pathLst>
                <a:path w="4191" h="4852" extrusionOk="0">
                  <a:moveTo>
                    <a:pt x="2017" y="693"/>
                  </a:moveTo>
                  <a:cubicBezTo>
                    <a:pt x="2427" y="693"/>
                    <a:pt x="2742" y="1008"/>
                    <a:pt x="2742" y="1386"/>
                  </a:cubicBezTo>
                  <a:cubicBezTo>
                    <a:pt x="2742" y="1796"/>
                    <a:pt x="2427" y="2111"/>
                    <a:pt x="2017" y="2111"/>
                  </a:cubicBezTo>
                  <a:cubicBezTo>
                    <a:pt x="1639" y="2111"/>
                    <a:pt x="1324" y="1796"/>
                    <a:pt x="1324" y="1386"/>
                  </a:cubicBezTo>
                  <a:cubicBezTo>
                    <a:pt x="1324" y="1008"/>
                    <a:pt x="1639" y="693"/>
                    <a:pt x="2017" y="693"/>
                  </a:cubicBezTo>
                  <a:close/>
                  <a:moveTo>
                    <a:pt x="2017" y="2772"/>
                  </a:moveTo>
                  <a:cubicBezTo>
                    <a:pt x="2773" y="2772"/>
                    <a:pt x="3403" y="3403"/>
                    <a:pt x="3403" y="4127"/>
                  </a:cubicBezTo>
                  <a:lnTo>
                    <a:pt x="631" y="4127"/>
                  </a:lnTo>
                  <a:cubicBezTo>
                    <a:pt x="631" y="3403"/>
                    <a:pt x="1261" y="2772"/>
                    <a:pt x="2017" y="2772"/>
                  </a:cubicBezTo>
                  <a:close/>
                  <a:moveTo>
                    <a:pt x="2049" y="0"/>
                  </a:moveTo>
                  <a:cubicBezTo>
                    <a:pt x="1324" y="0"/>
                    <a:pt x="694" y="630"/>
                    <a:pt x="694" y="1386"/>
                  </a:cubicBezTo>
                  <a:cubicBezTo>
                    <a:pt x="694" y="1733"/>
                    <a:pt x="851" y="2111"/>
                    <a:pt x="1072" y="2331"/>
                  </a:cubicBezTo>
                  <a:cubicBezTo>
                    <a:pt x="442" y="2678"/>
                    <a:pt x="1" y="3340"/>
                    <a:pt x="1" y="4127"/>
                  </a:cubicBezTo>
                  <a:lnTo>
                    <a:pt x="1" y="4505"/>
                  </a:lnTo>
                  <a:cubicBezTo>
                    <a:pt x="1" y="4694"/>
                    <a:pt x="158" y="4852"/>
                    <a:pt x="379" y="4852"/>
                  </a:cubicBezTo>
                  <a:lnTo>
                    <a:pt x="3844" y="4852"/>
                  </a:lnTo>
                  <a:cubicBezTo>
                    <a:pt x="4033" y="4852"/>
                    <a:pt x="4191" y="4694"/>
                    <a:pt x="4191" y="4505"/>
                  </a:cubicBezTo>
                  <a:lnTo>
                    <a:pt x="4191" y="4127"/>
                  </a:lnTo>
                  <a:cubicBezTo>
                    <a:pt x="4096" y="3340"/>
                    <a:pt x="3687" y="2678"/>
                    <a:pt x="3057" y="2331"/>
                  </a:cubicBezTo>
                  <a:cubicBezTo>
                    <a:pt x="3277" y="2111"/>
                    <a:pt x="3435" y="1733"/>
                    <a:pt x="3435" y="1386"/>
                  </a:cubicBezTo>
                  <a:cubicBezTo>
                    <a:pt x="3435" y="630"/>
                    <a:pt x="2805" y="0"/>
                    <a:pt x="20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2" name="Google Shape;14282;p66"/>
            <p:cNvSpPr/>
            <p:nvPr/>
          </p:nvSpPr>
          <p:spPr>
            <a:xfrm>
              <a:off x="4685050" y="1945825"/>
              <a:ext cx="294575" cy="294575"/>
            </a:xfrm>
            <a:custGeom>
              <a:avLst/>
              <a:gdLst/>
              <a:ahLst/>
              <a:cxnLst/>
              <a:rect l="l" t="t" r="r" b="b"/>
              <a:pathLst>
                <a:path w="11783" h="11783" extrusionOk="0">
                  <a:moveTo>
                    <a:pt x="6900" y="693"/>
                  </a:moveTo>
                  <a:lnTo>
                    <a:pt x="6900" y="1418"/>
                  </a:lnTo>
                  <a:lnTo>
                    <a:pt x="4820" y="1418"/>
                  </a:lnTo>
                  <a:lnTo>
                    <a:pt x="4820" y="693"/>
                  </a:lnTo>
                  <a:close/>
                  <a:moveTo>
                    <a:pt x="7215" y="2111"/>
                  </a:moveTo>
                  <a:cubicBezTo>
                    <a:pt x="7404" y="2111"/>
                    <a:pt x="7561" y="2269"/>
                    <a:pt x="7561" y="2458"/>
                  </a:cubicBezTo>
                  <a:cubicBezTo>
                    <a:pt x="7561" y="2678"/>
                    <a:pt x="7404" y="2836"/>
                    <a:pt x="7215" y="2836"/>
                  </a:cubicBezTo>
                  <a:lnTo>
                    <a:pt x="4474" y="2836"/>
                  </a:lnTo>
                  <a:cubicBezTo>
                    <a:pt x="4253" y="2836"/>
                    <a:pt x="4096" y="2678"/>
                    <a:pt x="4096" y="2458"/>
                  </a:cubicBezTo>
                  <a:cubicBezTo>
                    <a:pt x="4096" y="2269"/>
                    <a:pt x="4316" y="2111"/>
                    <a:pt x="4474" y="2111"/>
                  </a:cubicBezTo>
                  <a:close/>
                  <a:moveTo>
                    <a:pt x="6900" y="3497"/>
                  </a:moveTo>
                  <a:lnTo>
                    <a:pt x="6900" y="4568"/>
                  </a:lnTo>
                  <a:cubicBezTo>
                    <a:pt x="6900" y="4757"/>
                    <a:pt x="6742" y="4915"/>
                    <a:pt x="6553" y="4915"/>
                  </a:cubicBezTo>
                  <a:lnTo>
                    <a:pt x="5167" y="4915"/>
                  </a:lnTo>
                  <a:cubicBezTo>
                    <a:pt x="4978" y="4915"/>
                    <a:pt x="4820" y="4757"/>
                    <a:pt x="4820" y="4568"/>
                  </a:cubicBezTo>
                  <a:lnTo>
                    <a:pt x="4820" y="3497"/>
                  </a:lnTo>
                  <a:close/>
                  <a:moveTo>
                    <a:pt x="10775" y="4883"/>
                  </a:moveTo>
                  <a:cubicBezTo>
                    <a:pt x="10964" y="4883"/>
                    <a:pt x="11121" y="5041"/>
                    <a:pt x="11121" y="5230"/>
                  </a:cubicBezTo>
                  <a:lnTo>
                    <a:pt x="11121" y="10775"/>
                  </a:lnTo>
                  <a:cubicBezTo>
                    <a:pt x="11121" y="10964"/>
                    <a:pt x="10964" y="11121"/>
                    <a:pt x="10775" y="11121"/>
                  </a:cubicBezTo>
                  <a:lnTo>
                    <a:pt x="1008" y="11121"/>
                  </a:lnTo>
                  <a:cubicBezTo>
                    <a:pt x="788" y="11121"/>
                    <a:pt x="630" y="10964"/>
                    <a:pt x="630" y="10775"/>
                  </a:cubicBezTo>
                  <a:lnTo>
                    <a:pt x="630" y="5230"/>
                  </a:lnTo>
                  <a:cubicBezTo>
                    <a:pt x="630" y="5041"/>
                    <a:pt x="788" y="4883"/>
                    <a:pt x="1008" y="4883"/>
                  </a:cubicBezTo>
                  <a:lnTo>
                    <a:pt x="4190" y="4883"/>
                  </a:lnTo>
                  <a:cubicBezTo>
                    <a:pt x="4348" y="5261"/>
                    <a:pt x="4694" y="5577"/>
                    <a:pt x="5167" y="5577"/>
                  </a:cubicBezTo>
                  <a:lnTo>
                    <a:pt x="6553" y="5577"/>
                  </a:lnTo>
                  <a:cubicBezTo>
                    <a:pt x="6994" y="5577"/>
                    <a:pt x="7372" y="5293"/>
                    <a:pt x="7530" y="4883"/>
                  </a:cubicBezTo>
                  <a:close/>
                  <a:moveTo>
                    <a:pt x="4505" y="0"/>
                  </a:moveTo>
                  <a:cubicBezTo>
                    <a:pt x="4316" y="0"/>
                    <a:pt x="4159" y="158"/>
                    <a:pt x="4159" y="347"/>
                  </a:cubicBezTo>
                  <a:lnTo>
                    <a:pt x="4159" y="1449"/>
                  </a:lnTo>
                  <a:cubicBezTo>
                    <a:pt x="3749" y="1607"/>
                    <a:pt x="3434" y="1953"/>
                    <a:pt x="3434" y="2426"/>
                  </a:cubicBezTo>
                  <a:cubicBezTo>
                    <a:pt x="3434" y="2867"/>
                    <a:pt x="3718" y="3245"/>
                    <a:pt x="4159" y="3403"/>
                  </a:cubicBezTo>
                  <a:lnTo>
                    <a:pt x="4159" y="4190"/>
                  </a:lnTo>
                  <a:lnTo>
                    <a:pt x="1040" y="4190"/>
                  </a:lnTo>
                  <a:cubicBezTo>
                    <a:pt x="441" y="4190"/>
                    <a:pt x="0" y="4663"/>
                    <a:pt x="0" y="5230"/>
                  </a:cubicBezTo>
                  <a:lnTo>
                    <a:pt x="0" y="10775"/>
                  </a:lnTo>
                  <a:cubicBezTo>
                    <a:pt x="0" y="11373"/>
                    <a:pt x="473" y="11783"/>
                    <a:pt x="1040" y="11783"/>
                  </a:cubicBezTo>
                  <a:lnTo>
                    <a:pt x="10775" y="11783"/>
                  </a:lnTo>
                  <a:cubicBezTo>
                    <a:pt x="11342" y="11783"/>
                    <a:pt x="11783" y="11310"/>
                    <a:pt x="11783" y="10775"/>
                  </a:cubicBezTo>
                  <a:lnTo>
                    <a:pt x="11783" y="5230"/>
                  </a:lnTo>
                  <a:cubicBezTo>
                    <a:pt x="11783" y="4663"/>
                    <a:pt x="11342" y="4190"/>
                    <a:pt x="10775" y="4190"/>
                  </a:cubicBezTo>
                  <a:lnTo>
                    <a:pt x="7624" y="4190"/>
                  </a:lnTo>
                  <a:lnTo>
                    <a:pt x="7624" y="3403"/>
                  </a:lnTo>
                  <a:cubicBezTo>
                    <a:pt x="8002" y="3245"/>
                    <a:pt x="8317" y="2899"/>
                    <a:pt x="8317" y="2426"/>
                  </a:cubicBezTo>
                  <a:cubicBezTo>
                    <a:pt x="8317" y="1985"/>
                    <a:pt x="8034" y="1607"/>
                    <a:pt x="7624" y="1449"/>
                  </a:cubicBezTo>
                  <a:lnTo>
                    <a:pt x="7624" y="347"/>
                  </a:lnTo>
                  <a:cubicBezTo>
                    <a:pt x="7624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3" name="Google Shape;14283;p66"/>
            <p:cNvSpPr/>
            <p:nvPr/>
          </p:nvSpPr>
          <p:spPr>
            <a:xfrm>
              <a:off x="4840200" y="2103350"/>
              <a:ext cx="104775" cy="17350"/>
            </a:xfrm>
            <a:custGeom>
              <a:avLst/>
              <a:gdLst/>
              <a:ahLst/>
              <a:cxnLst/>
              <a:rect l="l" t="t" r="r" b="b"/>
              <a:pathLst>
                <a:path w="419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844" y="693"/>
                  </a:lnTo>
                  <a:cubicBezTo>
                    <a:pt x="4033" y="693"/>
                    <a:pt x="4191" y="536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4" name="Google Shape;14284;p66"/>
            <p:cNvSpPr/>
            <p:nvPr/>
          </p:nvSpPr>
          <p:spPr>
            <a:xfrm>
              <a:off x="4840200" y="2137200"/>
              <a:ext cx="104775" cy="18150"/>
            </a:xfrm>
            <a:custGeom>
              <a:avLst/>
              <a:gdLst/>
              <a:ahLst/>
              <a:cxnLst/>
              <a:rect l="l" t="t" r="r" b="b"/>
              <a:pathLst>
                <a:path w="419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8"/>
                    <a:pt x="4191" y="379"/>
                  </a:cubicBezTo>
                  <a:cubicBezTo>
                    <a:pt x="4191" y="158"/>
                    <a:pt x="4033" y="1"/>
                    <a:pt x="38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5" name="Google Shape;14285;p66"/>
            <p:cNvSpPr/>
            <p:nvPr/>
          </p:nvSpPr>
          <p:spPr>
            <a:xfrm>
              <a:off x="4840200" y="2171875"/>
              <a:ext cx="104775" cy="18125"/>
            </a:xfrm>
            <a:custGeom>
              <a:avLst/>
              <a:gdLst/>
              <a:ahLst/>
              <a:cxnLst/>
              <a:rect l="l" t="t" r="r" b="b"/>
              <a:pathLst>
                <a:path w="419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7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86" name="Google Shape;14286;p66"/>
          <p:cNvSpPr/>
          <p:nvPr/>
        </p:nvSpPr>
        <p:spPr>
          <a:xfrm>
            <a:off x="6187137" y="3387382"/>
            <a:ext cx="348513" cy="347599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5923" y="2080"/>
                </a:moveTo>
                <a:cubicBezTo>
                  <a:pt x="6459" y="2080"/>
                  <a:pt x="6932" y="2552"/>
                  <a:pt x="6932" y="3119"/>
                </a:cubicBezTo>
                <a:lnTo>
                  <a:pt x="6932" y="3466"/>
                </a:lnTo>
                <a:lnTo>
                  <a:pt x="4884" y="3466"/>
                </a:lnTo>
                <a:lnTo>
                  <a:pt x="4884" y="3119"/>
                </a:lnTo>
                <a:cubicBezTo>
                  <a:pt x="4884" y="2521"/>
                  <a:pt x="5356" y="2080"/>
                  <a:pt x="5923" y="2080"/>
                </a:cubicBezTo>
                <a:close/>
                <a:moveTo>
                  <a:pt x="5923" y="662"/>
                </a:moveTo>
                <a:cubicBezTo>
                  <a:pt x="7247" y="662"/>
                  <a:pt x="8349" y="1765"/>
                  <a:pt x="8349" y="3119"/>
                </a:cubicBezTo>
                <a:lnTo>
                  <a:pt x="8349" y="3466"/>
                </a:lnTo>
                <a:lnTo>
                  <a:pt x="7656" y="3466"/>
                </a:lnTo>
                <a:lnTo>
                  <a:pt x="7656" y="3119"/>
                </a:lnTo>
                <a:cubicBezTo>
                  <a:pt x="7656" y="2174"/>
                  <a:pt x="6869" y="1387"/>
                  <a:pt x="5923" y="1387"/>
                </a:cubicBezTo>
                <a:cubicBezTo>
                  <a:pt x="4978" y="1387"/>
                  <a:pt x="4191" y="2174"/>
                  <a:pt x="4191" y="3119"/>
                </a:cubicBezTo>
                <a:lnTo>
                  <a:pt x="4191" y="3466"/>
                </a:lnTo>
                <a:lnTo>
                  <a:pt x="3466" y="3466"/>
                </a:lnTo>
                <a:lnTo>
                  <a:pt x="3466" y="3119"/>
                </a:lnTo>
                <a:cubicBezTo>
                  <a:pt x="3466" y="1765"/>
                  <a:pt x="4569" y="662"/>
                  <a:pt x="5923" y="662"/>
                </a:cubicBezTo>
                <a:close/>
                <a:moveTo>
                  <a:pt x="1387" y="4191"/>
                </a:moveTo>
                <a:lnTo>
                  <a:pt x="1387" y="6742"/>
                </a:lnTo>
                <a:cubicBezTo>
                  <a:pt x="946" y="6490"/>
                  <a:pt x="662" y="6018"/>
                  <a:pt x="662" y="5545"/>
                </a:cubicBezTo>
                <a:lnTo>
                  <a:pt x="662" y="4537"/>
                </a:lnTo>
                <a:cubicBezTo>
                  <a:pt x="662" y="4348"/>
                  <a:pt x="820" y="4191"/>
                  <a:pt x="1040" y="4191"/>
                </a:cubicBezTo>
                <a:close/>
                <a:moveTo>
                  <a:pt x="10775" y="4128"/>
                </a:moveTo>
                <a:cubicBezTo>
                  <a:pt x="10996" y="4128"/>
                  <a:pt x="11153" y="4285"/>
                  <a:pt x="11153" y="4506"/>
                </a:cubicBezTo>
                <a:lnTo>
                  <a:pt x="11153" y="5545"/>
                </a:lnTo>
                <a:cubicBezTo>
                  <a:pt x="11153" y="6081"/>
                  <a:pt x="10870" y="6490"/>
                  <a:pt x="10429" y="6742"/>
                </a:cubicBezTo>
                <a:lnTo>
                  <a:pt x="10429" y="4128"/>
                </a:lnTo>
                <a:close/>
                <a:moveTo>
                  <a:pt x="8349" y="4191"/>
                </a:moveTo>
                <a:lnTo>
                  <a:pt x="8349" y="6931"/>
                </a:lnTo>
                <a:lnTo>
                  <a:pt x="3498" y="6931"/>
                </a:lnTo>
                <a:lnTo>
                  <a:pt x="3498" y="4191"/>
                </a:lnTo>
                <a:close/>
                <a:moveTo>
                  <a:pt x="6270" y="7593"/>
                </a:moveTo>
                <a:lnTo>
                  <a:pt x="6270" y="7971"/>
                </a:lnTo>
                <a:cubicBezTo>
                  <a:pt x="6270" y="8160"/>
                  <a:pt x="6112" y="8318"/>
                  <a:pt x="5923" y="8318"/>
                </a:cubicBezTo>
                <a:cubicBezTo>
                  <a:pt x="5703" y="8318"/>
                  <a:pt x="5545" y="8160"/>
                  <a:pt x="5545" y="7971"/>
                </a:cubicBezTo>
                <a:lnTo>
                  <a:pt x="5545" y="7593"/>
                </a:lnTo>
                <a:close/>
                <a:moveTo>
                  <a:pt x="662" y="7089"/>
                </a:moveTo>
                <a:cubicBezTo>
                  <a:pt x="883" y="7278"/>
                  <a:pt x="1103" y="7404"/>
                  <a:pt x="1387" y="7467"/>
                </a:cubicBezTo>
                <a:lnTo>
                  <a:pt x="1387" y="11153"/>
                </a:lnTo>
                <a:lnTo>
                  <a:pt x="1040" y="11153"/>
                </a:lnTo>
                <a:cubicBezTo>
                  <a:pt x="820" y="11153"/>
                  <a:pt x="662" y="10996"/>
                  <a:pt x="662" y="10807"/>
                </a:cubicBezTo>
                <a:lnTo>
                  <a:pt x="662" y="7089"/>
                </a:lnTo>
                <a:close/>
                <a:moveTo>
                  <a:pt x="2804" y="4191"/>
                </a:moveTo>
                <a:lnTo>
                  <a:pt x="2804" y="11153"/>
                </a:lnTo>
                <a:lnTo>
                  <a:pt x="2080" y="11153"/>
                </a:lnTo>
                <a:lnTo>
                  <a:pt x="2080" y="4191"/>
                </a:lnTo>
                <a:close/>
                <a:moveTo>
                  <a:pt x="8318" y="7656"/>
                </a:moveTo>
                <a:lnTo>
                  <a:pt x="8318" y="11153"/>
                </a:lnTo>
                <a:lnTo>
                  <a:pt x="3498" y="11153"/>
                </a:lnTo>
                <a:lnTo>
                  <a:pt x="3498" y="7656"/>
                </a:lnTo>
                <a:lnTo>
                  <a:pt x="4884" y="7656"/>
                </a:lnTo>
                <a:lnTo>
                  <a:pt x="4884" y="8003"/>
                </a:lnTo>
                <a:cubicBezTo>
                  <a:pt x="4884" y="8601"/>
                  <a:pt x="5356" y="9011"/>
                  <a:pt x="5923" y="9011"/>
                </a:cubicBezTo>
                <a:cubicBezTo>
                  <a:pt x="6459" y="9011"/>
                  <a:pt x="6932" y="8538"/>
                  <a:pt x="6932" y="8003"/>
                </a:cubicBezTo>
                <a:lnTo>
                  <a:pt x="6932" y="7656"/>
                </a:lnTo>
                <a:close/>
                <a:moveTo>
                  <a:pt x="9767" y="4191"/>
                </a:moveTo>
                <a:lnTo>
                  <a:pt x="9767" y="11153"/>
                </a:lnTo>
                <a:lnTo>
                  <a:pt x="9074" y="11153"/>
                </a:lnTo>
                <a:lnTo>
                  <a:pt x="9074" y="4191"/>
                </a:lnTo>
                <a:close/>
                <a:moveTo>
                  <a:pt x="11153" y="7120"/>
                </a:moveTo>
                <a:lnTo>
                  <a:pt x="11153" y="10807"/>
                </a:lnTo>
                <a:cubicBezTo>
                  <a:pt x="11153" y="10996"/>
                  <a:pt x="10996" y="11153"/>
                  <a:pt x="10807" y="11153"/>
                </a:cubicBezTo>
                <a:lnTo>
                  <a:pt x="10429" y="11153"/>
                </a:lnTo>
                <a:lnTo>
                  <a:pt x="10429" y="7530"/>
                </a:lnTo>
                <a:cubicBezTo>
                  <a:pt x="10712" y="7436"/>
                  <a:pt x="10964" y="7278"/>
                  <a:pt x="11153" y="7120"/>
                </a:cubicBezTo>
                <a:close/>
                <a:moveTo>
                  <a:pt x="5923" y="0"/>
                </a:moveTo>
                <a:cubicBezTo>
                  <a:pt x="4191" y="0"/>
                  <a:pt x="2804" y="1418"/>
                  <a:pt x="2804" y="3119"/>
                </a:cubicBezTo>
                <a:lnTo>
                  <a:pt x="2804" y="3466"/>
                </a:lnTo>
                <a:lnTo>
                  <a:pt x="1040" y="3466"/>
                </a:lnTo>
                <a:cubicBezTo>
                  <a:pt x="442" y="3466"/>
                  <a:pt x="1" y="3939"/>
                  <a:pt x="1" y="4474"/>
                </a:cubicBezTo>
                <a:lnTo>
                  <a:pt x="1" y="5514"/>
                </a:lnTo>
                <a:lnTo>
                  <a:pt x="1" y="10744"/>
                </a:lnTo>
                <a:cubicBezTo>
                  <a:pt x="1" y="11342"/>
                  <a:pt x="473" y="11783"/>
                  <a:pt x="1040" y="11783"/>
                </a:cubicBezTo>
                <a:lnTo>
                  <a:pt x="10807" y="11783"/>
                </a:lnTo>
                <a:cubicBezTo>
                  <a:pt x="11374" y="11783"/>
                  <a:pt x="11815" y="11311"/>
                  <a:pt x="11815" y="10744"/>
                </a:cubicBezTo>
                <a:lnTo>
                  <a:pt x="11815" y="5514"/>
                </a:lnTo>
                <a:lnTo>
                  <a:pt x="11815" y="4474"/>
                </a:lnTo>
                <a:cubicBezTo>
                  <a:pt x="11815" y="3939"/>
                  <a:pt x="11374" y="3466"/>
                  <a:pt x="10807" y="3466"/>
                </a:cubicBezTo>
                <a:lnTo>
                  <a:pt x="9011" y="3466"/>
                </a:lnTo>
                <a:lnTo>
                  <a:pt x="9011" y="3119"/>
                </a:lnTo>
                <a:cubicBezTo>
                  <a:pt x="9011" y="1387"/>
                  <a:pt x="7593" y="0"/>
                  <a:pt x="59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7" name="Google Shape;14287;p66"/>
          <p:cNvSpPr/>
          <p:nvPr/>
        </p:nvSpPr>
        <p:spPr>
          <a:xfrm>
            <a:off x="6208050" y="3835296"/>
            <a:ext cx="306686" cy="350371"/>
          </a:xfrm>
          <a:custGeom>
            <a:avLst/>
            <a:gdLst/>
            <a:ahLst/>
            <a:cxnLst/>
            <a:rect l="l" t="t" r="r" b="b"/>
            <a:pathLst>
              <a:path w="10397" h="11878" extrusionOk="0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88" name="Google Shape;14288;p66"/>
          <p:cNvGrpSpPr/>
          <p:nvPr/>
        </p:nvGrpSpPr>
        <p:grpSpPr>
          <a:xfrm>
            <a:off x="7958004" y="3387425"/>
            <a:ext cx="348513" cy="347599"/>
            <a:chOff x="6131900" y="2301825"/>
            <a:chExt cx="295375" cy="294600"/>
          </a:xfrm>
        </p:grpSpPr>
        <p:sp>
          <p:nvSpPr>
            <p:cNvPr id="14289" name="Google Shape;14289;p66"/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0" name="Google Shape;14290;p66"/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1" name="Google Shape;14291;p66"/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2" name="Google Shape;14292;p66"/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3" name="Google Shape;14293;p66"/>
          <p:cNvGrpSpPr/>
          <p:nvPr/>
        </p:nvGrpSpPr>
        <p:grpSpPr>
          <a:xfrm>
            <a:off x="5753997" y="1531966"/>
            <a:ext cx="351315" cy="349457"/>
            <a:chOff x="1412450" y="1954475"/>
            <a:chExt cx="297750" cy="296175"/>
          </a:xfrm>
        </p:grpSpPr>
        <p:sp>
          <p:nvSpPr>
            <p:cNvPr id="14294" name="Google Shape;14294;p66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5" name="Google Shape;14295;p66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96" name="Google Shape;14296;p66"/>
          <p:cNvSpPr/>
          <p:nvPr/>
        </p:nvSpPr>
        <p:spPr>
          <a:xfrm>
            <a:off x="5755346" y="1985282"/>
            <a:ext cx="348542" cy="345740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97" name="Google Shape;14297;p66"/>
          <p:cNvGrpSpPr/>
          <p:nvPr/>
        </p:nvGrpSpPr>
        <p:grpSpPr>
          <a:xfrm>
            <a:off x="5753997" y="2424494"/>
            <a:ext cx="351315" cy="351050"/>
            <a:chOff x="1413250" y="2680675"/>
            <a:chExt cx="297750" cy="297525"/>
          </a:xfrm>
        </p:grpSpPr>
        <p:sp>
          <p:nvSpPr>
            <p:cNvPr id="14298" name="Google Shape;14298;p66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9" name="Google Shape;14299;p66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0" name="Google Shape;14300;p66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1" name="Google Shape;14301;p66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2" name="Google Shape;14302;p66"/>
          <p:cNvSpPr/>
          <p:nvPr/>
        </p:nvSpPr>
        <p:spPr>
          <a:xfrm>
            <a:off x="8012357" y="1531944"/>
            <a:ext cx="270463" cy="349427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3" name="Google Shape;14303;p66"/>
          <p:cNvSpPr/>
          <p:nvPr/>
        </p:nvSpPr>
        <p:spPr>
          <a:xfrm>
            <a:off x="7964498" y="1984131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4" name="Google Shape;14304;p66"/>
          <p:cNvSpPr/>
          <p:nvPr/>
        </p:nvSpPr>
        <p:spPr>
          <a:xfrm>
            <a:off x="7971931" y="2425254"/>
            <a:ext cx="351315" cy="349427"/>
          </a:xfrm>
          <a:custGeom>
            <a:avLst/>
            <a:gdLst/>
            <a:ahLst/>
            <a:cxnLst/>
            <a:rect l="l" t="t" r="r" b="b"/>
            <a:pathLst>
              <a:path w="11910" h="11846" extrusionOk="0">
                <a:moveTo>
                  <a:pt x="5924" y="2080"/>
                </a:moveTo>
                <a:cubicBezTo>
                  <a:pt x="6302" y="2080"/>
                  <a:pt x="6617" y="2395"/>
                  <a:pt x="6617" y="2773"/>
                </a:cubicBezTo>
                <a:cubicBezTo>
                  <a:pt x="6617" y="3182"/>
                  <a:pt x="6302" y="3497"/>
                  <a:pt x="5924" y="3497"/>
                </a:cubicBezTo>
                <a:cubicBezTo>
                  <a:pt x="5514" y="3497"/>
                  <a:pt x="5199" y="3182"/>
                  <a:pt x="5199" y="2773"/>
                </a:cubicBezTo>
                <a:cubicBezTo>
                  <a:pt x="5199" y="2395"/>
                  <a:pt x="5514" y="2080"/>
                  <a:pt x="5924" y="2080"/>
                </a:cubicBezTo>
                <a:close/>
                <a:moveTo>
                  <a:pt x="5924" y="662"/>
                </a:moveTo>
                <a:cubicBezTo>
                  <a:pt x="7247" y="662"/>
                  <a:pt x="8318" y="1764"/>
                  <a:pt x="8318" y="3088"/>
                </a:cubicBezTo>
                <a:cubicBezTo>
                  <a:pt x="8318" y="3655"/>
                  <a:pt x="8129" y="4190"/>
                  <a:pt x="7783" y="4631"/>
                </a:cubicBezTo>
                <a:cubicBezTo>
                  <a:pt x="7562" y="4222"/>
                  <a:pt x="7310" y="3907"/>
                  <a:pt x="6900" y="3686"/>
                </a:cubicBezTo>
                <a:cubicBezTo>
                  <a:pt x="7153" y="3434"/>
                  <a:pt x="7310" y="3088"/>
                  <a:pt x="7310" y="2741"/>
                </a:cubicBezTo>
                <a:cubicBezTo>
                  <a:pt x="7310" y="1985"/>
                  <a:pt x="6680" y="1355"/>
                  <a:pt x="5924" y="1355"/>
                </a:cubicBezTo>
                <a:cubicBezTo>
                  <a:pt x="5168" y="1355"/>
                  <a:pt x="4538" y="1985"/>
                  <a:pt x="4538" y="2741"/>
                </a:cubicBezTo>
                <a:cubicBezTo>
                  <a:pt x="4538" y="3088"/>
                  <a:pt x="4695" y="3434"/>
                  <a:pt x="4947" y="3686"/>
                </a:cubicBezTo>
                <a:cubicBezTo>
                  <a:pt x="4538" y="3938"/>
                  <a:pt x="4223" y="4285"/>
                  <a:pt x="4034" y="4631"/>
                </a:cubicBezTo>
                <a:cubicBezTo>
                  <a:pt x="3592" y="4096"/>
                  <a:pt x="3403" y="3403"/>
                  <a:pt x="3498" y="2741"/>
                </a:cubicBezTo>
                <a:cubicBezTo>
                  <a:pt x="3655" y="1638"/>
                  <a:pt x="4664" y="662"/>
                  <a:pt x="5924" y="662"/>
                </a:cubicBezTo>
                <a:close/>
                <a:moveTo>
                  <a:pt x="5924" y="4159"/>
                </a:moveTo>
                <a:cubicBezTo>
                  <a:pt x="6554" y="4159"/>
                  <a:pt x="7058" y="4600"/>
                  <a:pt x="7247" y="5135"/>
                </a:cubicBezTo>
                <a:cubicBezTo>
                  <a:pt x="6869" y="5388"/>
                  <a:pt x="6428" y="5545"/>
                  <a:pt x="5924" y="5545"/>
                </a:cubicBezTo>
                <a:cubicBezTo>
                  <a:pt x="5451" y="5545"/>
                  <a:pt x="4979" y="5388"/>
                  <a:pt x="4569" y="5135"/>
                </a:cubicBezTo>
                <a:cubicBezTo>
                  <a:pt x="4727" y="4568"/>
                  <a:pt x="5294" y="4159"/>
                  <a:pt x="5924" y="4159"/>
                </a:cubicBezTo>
                <a:close/>
                <a:moveTo>
                  <a:pt x="1734" y="9042"/>
                </a:moveTo>
                <a:cubicBezTo>
                  <a:pt x="2301" y="9042"/>
                  <a:pt x="2773" y="9483"/>
                  <a:pt x="2773" y="10082"/>
                </a:cubicBezTo>
                <a:cubicBezTo>
                  <a:pt x="2773" y="10649"/>
                  <a:pt x="2301" y="11121"/>
                  <a:pt x="1734" y="11121"/>
                </a:cubicBezTo>
                <a:cubicBezTo>
                  <a:pt x="1198" y="11121"/>
                  <a:pt x="726" y="10649"/>
                  <a:pt x="726" y="10082"/>
                </a:cubicBezTo>
                <a:cubicBezTo>
                  <a:pt x="726" y="9483"/>
                  <a:pt x="1198" y="9042"/>
                  <a:pt x="1734" y="9042"/>
                </a:cubicBezTo>
                <a:close/>
                <a:moveTo>
                  <a:pt x="5924" y="9042"/>
                </a:moveTo>
                <a:cubicBezTo>
                  <a:pt x="6522" y="9042"/>
                  <a:pt x="6932" y="9515"/>
                  <a:pt x="6932" y="10082"/>
                </a:cubicBezTo>
                <a:cubicBezTo>
                  <a:pt x="6932" y="10649"/>
                  <a:pt x="6459" y="11121"/>
                  <a:pt x="5924" y="11121"/>
                </a:cubicBezTo>
                <a:cubicBezTo>
                  <a:pt x="5357" y="11121"/>
                  <a:pt x="4884" y="10649"/>
                  <a:pt x="4884" y="10082"/>
                </a:cubicBezTo>
                <a:cubicBezTo>
                  <a:pt x="4884" y="9483"/>
                  <a:pt x="5325" y="9042"/>
                  <a:pt x="5924" y="9042"/>
                </a:cubicBezTo>
                <a:close/>
                <a:moveTo>
                  <a:pt x="10145" y="9042"/>
                </a:moveTo>
                <a:cubicBezTo>
                  <a:pt x="10681" y="9042"/>
                  <a:pt x="11154" y="9483"/>
                  <a:pt x="11154" y="10082"/>
                </a:cubicBezTo>
                <a:cubicBezTo>
                  <a:pt x="11154" y="10649"/>
                  <a:pt x="10681" y="11121"/>
                  <a:pt x="10145" y="11121"/>
                </a:cubicBezTo>
                <a:cubicBezTo>
                  <a:pt x="9578" y="11121"/>
                  <a:pt x="9106" y="10649"/>
                  <a:pt x="9106" y="10082"/>
                </a:cubicBezTo>
                <a:cubicBezTo>
                  <a:pt x="9106" y="9483"/>
                  <a:pt x="9578" y="9042"/>
                  <a:pt x="10145" y="9042"/>
                </a:cubicBezTo>
                <a:close/>
                <a:moveTo>
                  <a:pt x="5955" y="0"/>
                </a:moveTo>
                <a:cubicBezTo>
                  <a:pt x="4349" y="0"/>
                  <a:pt x="3088" y="1197"/>
                  <a:pt x="2868" y="2678"/>
                </a:cubicBezTo>
                <a:cubicBezTo>
                  <a:pt x="2647" y="4442"/>
                  <a:pt x="3908" y="6018"/>
                  <a:pt x="5640" y="6207"/>
                </a:cubicBezTo>
                <a:lnTo>
                  <a:pt x="5640" y="6963"/>
                </a:lnTo>
                <a:lnTo>
                  <a:pt x="2427" y="6963"/>
                </a:lnTo>
                <a:cubicBezTo>
                  <a:pt x="1828" y="6963"/>
                  <a:pt x="1387" y="7435"/>
                  <a:pt x="1387" y="7971"/>
                </a:cubicBezTo>
                <a:lnTo>
                  <a:pt x="1387" y="8380"/>
                </a:lnTo>
                <a:cubicBezTo>
                  <a:pt x="599" y="8538"/>
                  <a:pt x="1" y="9231"/>
                  <a:pt x="1" y="10082"/>
                </a:cubicBezTo>
                <a:cubicBezTo>
                  <a:pt x="1" y="11027"/>
                  <a:pt x="789" y="11846"/>
                  <a:pt x="1734" y="11846"/>
                </a:cubicBezTo>
                <a:cubicBezTo>
                  <a:pt x="2679" y="11846"/>
                  <a:pt x="3466" y="11058"/>
                  <a:pt x="3466" y="10082"/>
                </a:cubicBezTo>
                <a:cubicBezTo>
                  <a:pt x="3466" y="9231"/>
                  <a:pt x="2868" y="8538"/>
                  <a:pt x="2080" y="8380"/>
                </a:cubicBezTo>
                <a:lnTo>
                  <a:pt x="2080" y="7971"/>
                </a:lnTo>
                <a:cubicBezTo>
                  <a:pt x="2080" y="7782"/>
                  <a:pt x="2238" y="7624"/>
                  <a:pt x="2458" y="7624"/>
                </a:cubicBezTo>
                <a:lnTo>
                  <a:pt x="5609" y="7624"/>
                </a:lnTo>
                <a:lnTo>
                  <a:pt x="5609" y="8349"/>
                </a:lnTo>
                <a:cubicBezTo>
                  <a:pt x="4821" y="8506"/>
                  <a:pt x="4223" y="9200"/>
                  <a:pt x="4223" y="10019"/>
                </a:cubicBezTo>
                <a:cubicBezTo>
                  <a:pt x="4223" y="10964"/>
                  <a:pt x="5010" y="11814"/>
                  <a:pt x="5955" y="11814"/>
                </a:cubicBezTo>
                <a:cubicBezTo>
                  <a:pt x="6900" y="11814"/>
                  <a:pt x="7688" y="11027"/>
                  <a:pt x="7688" y="10019"/>
                </a:cubicBezTo>
                <a:cubicBezTo>
                  <a:pt x="7688" y="9200"/>
                  <a:pt x="7090" y="8506"/>
                  <a:pt x="6302" y="8349"/>
                </a:cubicBezTo>
                <a:lnTo>
                  <a:pt x="6302" y="7624"/>
                </a:lnTo>
                <a:lnTo>
                  <a:pt x="9452" y="7624"/>
                </a:lnTo>
                <a:cubicBezTo>
                  <a:pt x="9641" y="7624"/>
                  <a:pt x="9799" y="7782"/>
                  <a:pt x="9799" y="7971"/>
                </a:cubicBezTo>
                <a:lnTo>
                  <a:pt x="9799" y="8380"/>
                </a:lnTo>
                <a:cubicBezTo>
                  <a:pt x="9011" y="8538"/>
                  <a:pt x="8444" y="9231"/>
                  <a:pt x="8444" y="10082"/>
                </a:cubicBezTo>
                <a:cubicBezTo>
                  <a:pt x="8444" y="11027"/>
                  <a:pt x="9232" y="11846"/>
                  <a:pt x="10177" y="11846"/>
                </a:cubicBezTo>
                <a:cubicBezTo>
                  <a:pt x="11122" y="11846"/>
                  <a:pt x="11910" y="11058"/>
                  <a:pt x="11910" y="10082"/>
                </a:cubicBezTo>
                <a:cubicBezTo>
                  <a:pt x="11910" y="9231"/>
                  <a:pt x="11311" y="8538"/>
                  <a:pt x="10524" y="8380"/>
                </a:cubicBezTo>
                <a:lnTo>
                  <a:pt x="10524" y="7971"/>
                </a:lnTo>
                <a:cubicBezTo>
                  <a:pt x="10524" y="7404"/>
                  <a:pt x="10051" y="6963"/>
                  <a:pt x="9484" y="6963"/>
                </a:cubicBezTo>
                <a:lnTo>
                  <a:pt x="6333" y="6963"/>
                </a:lnTo>
                <a:lnTo>
                  <a:pt x="6333" y="6207"/>
                </a:lnTo>
                <a:cubicBezTo>
                  <a:pt x="7909" y="6049"/>
                  <a:pt x="9106" y="4726"/>
                  <a:pt x="9106" y="3088"/>
                </a:cubicBezTo>
                <a:cubicBezTo>
                  <a:pt x="9106" y="1355"/>
                  <a:pt x="7688" y="0"/>
                  <a:pt x="595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05" name="Google Shape;14305;p66"/>
          <p:cNvGrpSpPr/>
          <p:nvPr/>
        </p:nvGrpSpPr>
        <p:grpSpPr>
          <a:xfrm>
            <a:off x="6630407" y="2898111"/>
            <a:ext cx="350371" cy="348247"/>
            <a:chOff x="5045775" y="1946400"/>
            <a:chExt cx="296950" cy="295150"/>
          </a:xfrm>
        </p:grpSpPr>
        <p:sp>
          <p:nvSpPr>
            <p:cNvPr id="14306" name="Google Shape;14306;p66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7" name="Google Shape;14307;p66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08" name="Google Shape;14308;p66"/>
          <p:cNvGrpSpPr/>
          <p:nvPr/>
        </p:nvGrpSpPr>
        <p:grpSpPr>
          <a:xfrm>
            <a:off x="6629006" y="3406938"/>
            <a:ext cx="353174" cy="308573"/>
            <a:chOff x="5046550" y="2327025"/>
            <a:chExt cx="299325" cy="261525"/>
          </a:xfrm>
        </p:grpSpPr>
        <p:sp>
          <p:nvSpPr>
            <p:cNvPr id="14309" name="Google Shape;14309;p66"/>
            <p:cNvSpPr/>
            <p:nvPr/>
          </p:nvSpPr>
          <p:spPr>
            <a:xfrm>
              <a:off x="5046550" y="2448325"/>
              <a:ext cx="297750" cy="140225"/>
            </a:xfrm>
            <a:custGeom>
              <a:avLst/>
              <a:gdLst/>
              <a:ahLst/>
              <a:cxnLst/>
              <a:rect l="l" t="t" r="r" b="b"/>
              <a:pathLst>
                <a:path w="11910" h="5609" extrusionOk="0">
                  <a:moveTo>
                    <a:pt x="4569" y="1386"/>
                  </a:moveTo>
                  <a:cubicBezTo>
                    <a:pt x="4538" y="1575"/>
                    <a:pt x="4506" y="1828"/>
                    <a:pt x="4443" y="2111"/>
                  </a:cubicBezTo>
                  <a:lnTo>
                    <a:pt x="757" y="2111"/>
                  </a:lnTo>
                  <a:lnTo>
                    <a:pt x="757" y="1386"/>
                  </a:lnTo>
                  <a:close/>
                  <a:moveTo>
                    <a:pt x="11185" y="1386"/>
                  </a:moveTo>
                  <a:lnTo>
                    <a:pt x="11185" y="2111"/>
                  </a:lnTo>
                  <a:lnTo>
                    <a:pt x="7530" y="2111"/>
                  </a:lnTo>
                  <a:cubicBezTo>
                    <a:pt x="7467" y="1828"/>
                    <a:pt x="7436" y="1575"/>
                    <a:pt x="7373" y="1386"/>
                  </a:cubicBezTo>
                  <a:close/>
                  <a:moveTo>
                    <a:pt x="5955" y="725"/>
                  </a:moveTo>
                  <a:cubicBezTo>
                    <a:pt x="6270" y="725"/>
                    <a:pt x="6396" y="788"/>
                    <a:pt x="6491" y="1071"/>
                  </a:cubicBezTo>
                  <a:cubicBezTo>
                    <a:pt x="6743" y="1639"/>
                    <a:pt x="6900" y="2804"/>
                    <a:pt x="7247" y="4852"/>
                  </a:cubicBezTo>
                  <a:lnTo>
                    <a:pt x="4664" y="4852"/>
                  </a:lnTo>
                  <a:cubicBezTo>
                    <a:pt x="5010" y="2804"/>
                    <a:pt x="5168" y="1639"/>
                    <a:pt x="5388" y="1071"/>
                  </a:cubicBezTo>
                  <a:cubicBezTo>
                    <a:pt x="5514" y="788"/>
                    <a:pt x="5640" y="725"/>
                    <a:pt x="5955" y="725"/>
                  </a:cubicBezTo>
                  <a:close/>
                  <a:moveTo>
                    <a:pt x="5955" y="0"/>
                  </a:moveTo>
                  <a:cubicBezTo>
                    <a:pt x="5357" y="0"/>
                    <a:pt x="5010" y="221"/>
                    <a:pt x="4758" y="725"/>
                  </a:cubicBezTo>
                  <a:lnTo>
                    <a:pt x="347" y="725"/>
                  </a:lnTo>
                  <a:cubicBezTo>
                    <a:pt x="158" y="725"/>
                    <a:pt x="1" y="882"/>
                    <a:pt x="1" y="1071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4254" y="2804"/>
                  </a:lnTo>
                  <a:cubicBezTo>
                    <a:pt x="4191" y="3371"/>
                    <a:pt x="4065" y="4064"/>
                    <a:pt x="3907" y="4884"/>
                  </a:cubicBezTo>
                  <a:lnTo>
                    <a:pt x="3498" y="4884"/>
                  </a:lnTo>
                  <a:cubicBezTo>
                    <a:pt x="3309" y="4884"/>
                    <a:pt x="3151" y="5041"/>
                    <a:pt x="3151" y="5262"/>
                  </a:cubicBezTo>
                  <a:cubicBezTo>
                    <a:pt x="3151" y="5451"/>
                    <a:pt x="3309" y="5608"/>
                    <a:pt x="3498" y="5608"/>
                  </a:cubicBezTo>
                  <a:lnTo>
                    <a:pt x="8350" y="5608"/>
                  </a:lnTo>
                  <a:cubicBezTo>
                    <a:pt x="8539" y="5608"/>
                    <a:pt x="8696" y="5451"/>
                    <a:pt x="8696" y="5262"/>
                  </a:cubicBezTo>
                  <a:cubicBezTo>
                    <a:pt x="8696" y="5041"/>
                    <a:pt x="8539" y="4884"/>
                    <a:pt x="8350" y="4884"/>
                  </a:cubicBezTo>
                  <a:lnTo>
                    <a:pt x="7972" y="4884"/>
                  </a:lnTo>
                  <a:cubicBezTo>
                    <a:pt x="7814" y="4064"/>
                    <a:pt x="7688" y="3403"/>
                    <a:pt x="7593" y="2804"/>
                  </a:cubicBezTo>
                  <a:lnTo>
                    <a:pt x="11500" y="2804"/>
                  </a:lnTo>
                  <a:cubicBezTo>
                    <a:pt x="11689" y="2804"/>
                    <a:pt x="11847" y="2647"/>
                    <a:pt x="11847" y="2458"/>
                  </a:cubicBezTo>
                  <a:lnTo>
                    <a:pt x="11847" y="1071"/>
                  </a:lnTo>
                  <a:cubicBezTo>
                    <a:pt x="11910" y="882"/>
                    <a:pt x="11752" y="725"/>
                    <a:pt x="11532" y="725"/>
                  </a:cubicBezTo>
                  <a:lnTo>
                    <a:pt x="7121" y="725"/>
                  </a:lnTo>
                  <a:cubicBezTo>
                    <a:pt x="6900" y="252"/>
                    <a:pt x="655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0" name="Google Shape;14310;p66"/>
            <p:cNvSpPr/>
            <p:nvPr/>
          </p:nvSpPr>
          <p:spPr>
            <a:xfrm>
              <a:off x="5241900" y="2327025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1985" y="725"/>
                  </a:moveTo>
                  <a:cubicBezTo>
                    <a:pt x="2394" y="725"/>
                    <a:pt x="2709" y="1040"/>
                    <a:pt x="2709" y="1450"/>
                  </a:cubicBezTo>
                  <a:cubicBezTo>
                    <a:pt x="2709" y="1828"/>
                    <a:pt x="2394" y="2143"/>
                    <a:pt x="1985" y="2143"/>
                  </a:cubicBezTo>
                  <a:cubicBezTo>
                    <a:pt x="1607" y="2143"/>
                    <a:pt x="1292" y="1828"/>
                    <a:pt x="1292" y="1450"/>
                  </a:cubicBezTo>
                  <a:cubicBezTo>
                    <a:pt x="1292" y="1040"/>
                    <a:pt x="1638" y="725"/>
                    <a:pt x="1985" y="725"/>
                  </a:cubicBezTo>
                  <a:close/>
                  <a:moveTo>
                    <a:pt x="1985" y="2804"/>
                  </a:moveTo>
                  <a:cubicBezTo>
                    <a:pt x="2741" y="2804"/>
                    <a:pt x="3371" y="3435"/>
                    <a:pt x="3371" y="4191"/>
                  </a:cubicBezTo>
                  <a:lnTo>
                    <a:pt x="630" y="4191"/>
                  </a:lnTo>
                  <a:cubicBezTo>
                    <a:pt x="630" y="3435"/>
                    <a:pt x="1260" y="2804"/>
                    <a:pt x="1985" y="2804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65"/>
                    <a:pt x="819" y="2111"/>
                    <a:pt x="1040" y="2332"/>
                  </a:cubicBezTo>
                  <a:cubicBezTo>
                    <a:pt x="410" y="2710"/>
                    <a:pt x="0" y="3372"/>
                    <a:pt x="0" y="4159"/>
                  </a:cubicBezTo>
                  <a:lnTo>
                    <a:pt x="0" y="4506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506"/>
                  </a:cubicBezTo>
                  <a:lnTo>
                    <a:pt x="4159" y="4159"/>
                  </a:lnTo>
                  <a:cubicBezTo>
                    <a:pt x="4096" y="3403"/>
                    <a:pt x="3655" y="2710"/>
                    <a:pt x="3025" y="2332"/>
                  </a:cubicBezTo>
                  <a:cubicBezTo>
                    <a:pt x="3245" y="2111"/>
                    <a:pt x="3403" y="1765"/>
                    <a:pt x="3403" y="1387"/>
                  </a:cubicBezTo>
                  <a:cubicBezTo>
                    <a:pt x="3403" y="631"/>
                    <a:pt x="2772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1" name="Google Shape;14311;p66"/>
            <p:cNvSpPr/>
            <p:nvPr/>
          </p:nvSpPr>
          <p:spPr>
            <a:xfrm>
              <a:off x="5048925" y="2328600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2048" y="662"/>
                  </a:moveTo>
                  <a:cubicBezTo>
                    <a:pt x="2426" y="662"/>
                    <a:pt x="2741" y="977"/>
                    <a:pt x="2741" y="1387"/>
                  </a:cubicBezTo>
                  <a:cubicBezTo>
                    <a:pt x="2741" y="1765"/>
                    <a:pt x="2426" y="2080"/>
                    <a:pt x="2048" y="2080"/>
                  </a:cubicBezTo>
                  <a:cubicBezTo>
                    <a:pt x="1639" y="2080"/>
                    <a:pt x="1324" y="1765"/>
                    <a:pt x="1324" y="1387"/>
                  </a:cubicBezTo>
                  <a:cubicBezTo>
                    <a:pt x="1324" y="977"/>
                    <a:pt x="1670" y="662"/>
                    <a:pt x="2048" y="662"/>
                  </a:cubicBezTo>
                  <a:close/>
                  <a:moveTo>
                    <a:pt x="2048" y="2710"/>
                  </a:moveTo>
                  <a:cubicBezTo>
                    <a:pt x="2773" y="2710"/>
                    <a:pt x="3403" y="3340"/>
                    <a:pt x="3403" y="4096"/>
                  </a:cubicBezTo>
                  <a:lnTo>
                    <a:pt x="662" y="4096"/>
                  </a:lnTo>
                  <a:cubicBezTo>
                    <a:pt x="662" y="3340"/>
                    <a:pt x="1292" y="2710"/>
                    <a:pt x="2048" y="2710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33"/>
                    <a:pt x="882" y="2080"/>
                    <a:pt x="1134" y="2332"/>
                  </a:cubicBezTo>
                  <a:cubicBezTo>
                    <a:pt x="410" y="2647"/>
                    <a:pt x="0" y="3340"/>
                    <a:pt x="0" y="4128"/>
                  </a:cubicBezTo>
                  <a:lnTo>
                    <a:pt x="0" y="4474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474"/>
                  </a:cubicBezTo>
                  <a:lnTo>
                    <a:pt x="4159" y="4128"/>
                  </a:lnTo>
                  <a:cubicBezTo>
                    <a:pt x="4159" y="3340"/>
                    <a:pt x="3718" y="2678"/>
                    <a:pt x="3088" y="2332"/>
                  </a:cubicBezTo>
                  <a:cubicBezTo>
                    <a:pt x="3340" y="2080"/>
                    <a:pt x="3497" y="1733"/>
                    <a:pt x="3497" y="1387"/>
                  </a:cubicBezTo>
                  <a:cubicBezTo>
                    <a:pt x="3497" y="631"/>
                    <a:pt x="2867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2" name="Google Shape;14312;p66"/>
          <p:cNvSpPr/>
          <p:nvPr/>
        </p:nvSpPr>
        <p:spPr>
          <a:xfrm>
            <a:off x="6707866" y="3835296"/>
            <a:ext cx="195185" cy="350371"/>
          </a:xfrm>
          <a:custGeom>
            <a:avLst/>
            <a:gdLst/>
            <a:ahLst/>
            <a:cxnLst/>
            <a:rect l="l" t="t" r="r" b="b"/>
            <a:pathLst>
              <a:path w="6617" h="11878" extrusionOk="0">
                <a:moveTo>
                  <a:pt x="2962" y="725"/>
                </a:moveTo>
                <a:lnTo>
                  <a:pt x="2489" y="2111"/>
                </a:lnTo>
                <a:lnTo>
                  <a:pt x="1575" y="2111"/>
                </a:lnTo>
                <a:lnTo>
                  <a:pt x="1103" y="725"/>
                </a:lnTo>
                <a:close/>
                <a:moveTo>
                  <a:pt x="3277" y="3529"/>
                </a:moveTo>
                <a:lnTo>
                  <a:pt x="5892" y="6144"/>
                </a:lnTo>
                <a:lnTo>
                  <a:pt x="5892" y="6616"/>
                </a:lnTo>
                <a:lnTo>
                  <a:pt x="5419" y="6616"/>
                </a:lnTo>
                <a:lnTo>
                  <a:pt x="3434" y="4663"/>
                </a:lnTo>
                <a:lnTo>
                  <a:pt x="3277" y="3529"/>
                </a:lnTo>
                <a:close/>
                <a:moveTo>
                  <a:pt x="2458" y="2804"/>
                </a:moveTo>
                <a:lnTo>
                  <a:pt x="3434" y="9357"/>
                </a:lnTo>
                <a:lnTo>
                  <a:pt x="2048" y="10964"/>
                </a:lnTo>
                <a:lnTo>
                  <a:pt x="693" y="9357"/>
                </a:lnTo>
                <a:lnTo>
                  <a:pt x="1670" y="2804"/>
                </a:lnTo>
                <a:close/>
                <a:moveTo>
                  <a:pt x="693" y="0"/>
                </a:moveTo>
                <a:cubicBezTo>
                  <a:pt x="567" y="0"/>
                  <a:pt x="473" y="32"/>
                  <a:pt x="410" y="158"/>
                </a:cubicBezTo>
                <a:cubicBezTo>
                  <a:pt x="315" y="252"/>
                  <a:pt x="315" y="378"/>
                  <a:pt x="378" y="473"/>
                </a:cubicBezTo>
                <a:lnTo>
                  <a:pt x="1040" y="2489"/>
                </a:lnTo>
                <a:lnTo>
                  <a:pt x="0" y="9389"/>
                </a:lnTo>
                <a:cubicBezTo>
                  <a:pt x="0" y="9452"/>
                  <a:pt x="0" y="9578"/>
                  <a:pt x="95" y="9672"/>
                </a:cubicBezTo>
                <a:lnTo>
                  <a:pt x="1828" y="11751"/>
                </a:lnTo>
                <a:cubicBezTo>
                  <a:pt x="1891" y="11814"/>
                  <a:pt x="1985" y="11877"/>
                  <a:pt x="2080" y="11877"/>
                </a:cubicBezTo>
                <a:cubicBezTo>
                  <a:pt x="2206" y="11877"/>
                  <a:pt x="2300" y="11814"/>
                  <a:pt x="2363" y="11751"/>
                </a:cubicBezTo>
                <a:lnTo>
                  <a:pt x="4096" y="9672"/>
                </a:lnTo>
                <a:cubicBezTo>
                  <a:pt x="4190" y="9578"/>
                  <a:pt x="4190" y="9483"/>
                  <a:pt x="4190" y="9389"/>
                </a:cubicBezTo>
                <a:lnTo>
                  <a:pt x="3623" y="5797"/>
                </a:lnTo>
                <a:lnTo>
                  <a:pt x="5041" y="7183"/>
                </a:lnTo>
                <a:cubicBezTo>
                  <a:pt x="5136" y="7246"/>
                  <a:pt x="5199" y="7309"/>
                  <a:pt x="5293" y="7309"/>
                </a:cubicBezTo>
                <a:lnTo>
                  <a:pt x="6270" y="7309"/>
                </a:lnTo>
                <a:cubicBezTo>
                  <a:pt x="6459" y="7309"/>
                  <a:pt x="6616" y="7152"/>
                  <a:pt x="6616" y="6931"/>
                </a:cubicBezTo>
                <a:lnTo>
                  <a:pt x="6616" y="5955"/>
                </a:lnTo>
                <a:cubicBezTo>
                  <a:pt x="6616" y="5892"/>
                  <a:pt x="6585" y="5766"/>
                  <a:pt x="6490" y="5734"/>
                </a:cubicBezTo>
                <a:lnTo>
                  <a:pt x="3119" y="2426"/>
                </a:lnTo>
                <a:lnTo>
                  <a:pt x="3749" y="473"/>
                </a:lnTo>
                <a:cubicBezTo>
                  <a:pt x="3781" y="378"/>
                  <a:pt x="3749" y="252"/>
                  <a:pt x="3718" y="158"/>
                </a:cubicBezTo>
                <a:cubicBezTo>
                  <a:pt x="3623" y="95"/>
                  <a:pt x="3560" y="0"/>
                  <a:pt x="343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13" name="Google Shape;14313;p66"/>
          <p:cNvGrpSpPr/>
          <p:nvPr/>
        </p:nvGrpSpPr>
        <p:grpSpPr>
          <a:xfrm>
            <a:off x="7956604" y="3836276"/>
            <a:ext cx="351315" cy="348513"/>
            <a:chOff x="6167350" y="2672800"/>
            <a:chExt cx="297750" cy="295375"/>
          </a:xfrm>
        </p:grpSpPr>
        <p:sp>
          <p:nvSpPr>
            <p:cNvPr id="14314" name="Google Shape;14314;p66"/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5" name="Google Shape;14315;p66"/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6" name="Google Shape;14316;p66"/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7" name="Google Shape;14317;p66"/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8" name="Google Shape;14318;p66"/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19" name="Google Shape;14319;p66"/>
          <p:cNvGrpSpPr/>
          <p:nvPr/>
        </p:nvGrpSpPr>
        <p:grpSpPr>
          <a:xfrm>
            <a:off x="6197601" y="1531509"/>
            <a:ext cx="347599" cy="350371"/>
            <a:chOff x="1777925" y="1953700"/>
            <a:chExt cx="294600" cy="296950"/>
          </a:xfrm>
        </p:grpSpPr>
        <p:sp>
          <p:nvSpPr>
            <p:cNvPr id="14320" name="Google Shape;14320;p66"/>
            <p:cNvSpPr/>
            <p:nvPr/>
          </p:nvSpPr>
          <p:spPr>
            <a:xfrm>
              <a:off x="1794450" y="2052125"/>
              <a:ext cx="278075" cy="198525"/>
            </a:xfrm>
            <a:custGeom>
              <a:avLst/>
              <a:gdLst/>
              <a:ahLst/>
              <a:cxnLst/>
              <a:rect l="l" t="t" r="r" b="b"/>
              <a:pathLst>
                <a:path w="11123" h="7941" extrusionOk="0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1" name="Google Shape;14321;p66"/>
            <p:cNvSpPr/>
            <p:nvPr/>
          </p:nvSpPr>
          <p:spPr>
            <a:xfrm>
              <a:off x="1777925" y="1953700"/>
              <a:ext cx="278050" cy="198675"/>
            </a:xfrm>
            <a:custGeom>
              <a:avLst/>
              <a:gdLst/>
              <a:ahLst/>
              <a:cxnLst/>
              <a:rect l="l" t="t" r="r" b="b"/>
              <a:pathLst>
                <a:path w="11122" h="7947" extrusionOk="0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2" name="Google Shape;14322;p66"/>
            <p:cNvSpPr/>
            <p:nvPr/>
          </p:nvSpPr>
          <p:spPr>
            <a:xfrm>
              <a:off x="1829125" y="2006475"/>
              <a:ext cx="191400" cy="191400"/>
            </a:xfrm>
            <a:custGeom>
              <a:avLst/>
              <a:gdLst/>
              <a:ahLst/>
              <a:cxnLst/>
              <a:rect l="l" t="t" r="r" b="b"/>
              <a:pathLst>
                <a:path w="7656" h="7656" extrusionOk="0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3" name="Google Shape;14323;p66"/>
            <p:cNvSpPr/>
            <p:nvPr/>
          </p:nvSpPr>
          <p:spPr>
            <a:xfrm>
              <a:off x="1915750" y="2058450"/>
              <a:ext cx="35475" cy="52800"/>
            </a:xfrm>
            <a:custGeom>
              <a:avLst/>
              <a:gdLst/>
              <a:ahLst/>
              <a:cxnLst/>
              <a:rect l="l" t="t" r="r" b="b"/>
              <a:pathLst>
                <a:path w="1419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4" name="Google Shape;14324;p66"/>
          <p:cNvGrpSpPr/>
          <p:nvPr/>
        </p:nvGrpSpPr>
        <p:grpSpPr>
          <a:xfrm>
            <a:off x="6213411" y="1984397"/>
            <a:ext cx="315977" cy="347599"/>
            <a:chOff x="1790525" y="2319150"/>
            <a:chExt cx="267800" cy="294600"/>
          </a:xfrm>
        </p:grpSpPr>
        <p:sp>
          <p:nvSpPr>
            <p:cNvPr id="14325" name="Google Shape;14325;p66"/>
            <p:cNvSpPr/>
            <p:nvPr/>
          </p:nvSpPr>
          <p:spPr>
            <a:xfrm>
              <a:off x="1881100" y="2423125"/>
              <a:ext cx="88225" cy="155175"/>
            </a:xfrm>
            <a:custGeom>
              <a:avLst/>
              <a:gdLst/>
              <a:ahLst/>
              <a:cxnLst/>
              <a:rect l="l" t="t" r="r" b="b"/>
              <a:pathLst>
                <a:path w="3529" h="6207" extrusionOk="0">
                  <a:moveTo>
                    <a:pt x="1418" y="1323"/>
                  </a:moveTo>
                  <a:lnTo>
                    <a:pt x="1418" y="2741"/>
                  </a:lnTo>
                  <a:lnTo>
                    <a:pt x="1072" y="2741"/>
                  </a:lnTo>
                  <a:cubicBezTo>
                    <a:pt x="882" y="2741"/>
                    <a:pt x="725" y="2583"/>
                    <a:pt x="725" y="2394"/>
                  </a:cubicBezTo>
                  <a:lnTo>
                    <a:pt x="725" y="1701"/>
                  </a:lnTo>
                  <a:cubicBezTo>
                    <a:pt x="725" y="1481"/>
                    <a:pt x="882" y="1323"/>
                    <a:pt x="1072" y="1323"/>
                  </a:cubicBezTo>
                  <a:close/>
                  <a:moveTo>
                    <a:pt x="2458" y="3466"/>
                  </a:moveTo>
                  <a:cubicBezTo>
                    <a:pt x="2647" y="3466"/>
                    <a:pt x="2804" y="3623"/>
                    <a:pt x="2804" y="3812"/>
                  </a:cubicBezTo>
                  <a:lnTo>
                    <a:pt x="2804" y="4537"/>
                  </a:lnTo>
                  <a:cubicBezTo>
                    <a:pt x="2804" y="4726"/>
                    <a:pt x="2647" y="4883"/>
                    <a:pt x="2458" y="4883"/>
                  </a:cubicBezTo>
                  <a:lnTo>
                    <a:pt x="2111" y="4883"/>
                  </a:lnTo>
                  <a:lnTo>
                    <a:pt x="2111" y="3466"/>
                  </a:lnTo>
                  <a:close/>
                  <a:moveTo>
                    <a:pt x="1796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693"/>
                  </a:lnTo>
                  <a:lnTo>
                    <a:pt x="1072" y="693"/>
                  </a:lnTo>
                  <a:cubicBezTo>
                    <a:pt x="473" y="693"/>
                    <a:pt x="63" y="1166"/>
                    <a:pt x="63" y="1733"/>
                  </a:cubicBezTo>
                  <a:lnTo>
                    <a:pt x="63" y="2426"/>
                  </a:lnTo>
                  <a:cubicBezTo>
                    <a:pt x="63" y="3025"/>
                    <a:pt x="536" y="3466"/>
                    <a:pt x="1072" y="3466"/>
                  </a:cubicBezTo>
                  <a:lnTo>
                    <a:pt x="1418" y="3466"/>
                  </a:lnTo>
                  <a:lnTo>
                    <a:pt x="1418" y="4852"/>
                  </a:lnTo>
                  <a:lnTo>
                    <a:pt x="1072" y="4852"/>
                  </a:lnTo>
                  <a:cubicBezTo>
                    <a:pt x="882" y="4852"/>
                    <a:pt x="725" y="4694"/>
                    <a:pt x="725" y="4474"/>
                  </a:cubicBezTo>
                  <a:cubicBezTo>
                    <a:pt x="725" y="4285"/>
                    <a:pt x="567" y="4127"/>
                    <a:pt x="378" y="4127"/>
                  </a:cubicBezTo>
                  <a:cubicBezTo>
                    <a:pt x="158" y="4127"/>
                    <a:pt x="0" y="4285"/>
                    <a:pt x="0" y="4474"/>
                  </a:cubicBezTo>
                  <a:cubicBezTo>
                    <a:pt x="0" y="5072"/>
                    <a:pt x="473" y="5513"/>
                    <a:pt x="1040" y="5513"/>
                  </a:cubicBezTo>
                  <a:lnTo>
                    <a:pt x="1387" y="5513"/>
                  </a:lnTo>
                  <a:lnTo>
                    <a:pt x="1387" y="5860"/>
                  </a:lnTo>
                  <a:cubicBezTo>
                    <a:pt x="1387" y="6049"/>
                    <a:pt x="1544" y="6207"/>
                    <a:pt x="1733" y="6207"/>
                  </a:cubicBezTo>
                  <a:cubicBezTo>
                    <a:pt x="1954" y="6207"/>
                    <a:pt x="2111" y="6049"/>
                    <a:pt x="2111" y="5860"/>
                  </a:cubicBezTo>
                  <a:lnTo>
                    <a:pt x="2111" y="5545"/>
                  </a:lnTo>
                  <a:lnTo>
                    <a:pt x="2458" y="5545"/>
                  </a:lnTo>
                  <a:cubicBezTo>
                    <a:pt x="3056" y="5545"/>
                    <a:pt x="3466" y="5072"/>
                    <a:pt x="3466" y="4537"/>
                  </a:cubicBezTo>
                  <a:lnTo>
                    <a:pt x="3466" y="3812"/>
                  </a:lnTo>
                  <a:cubicBezTo>
                    <a:pt x="3466" y="3214"/>
                    <a:pt x="2993" y="2804"/>
                    <a:pt x="2458" y="2804"/>
                  </a:cubicBezTo>
                  <a:lnTo>
                    <a:pt x="2111" y="2804"/>
                  </a:lnTo>
                  <a:lnTo>
                    <a:pt x="2111" y="1386"/>
                  </a:lnTo>
                  <a:lnTo>
                    <a:pt x="2458" y="1386"/>
                  </a:lnTo>
                  <a:cubicBezTo>
                    <a:pt x="2647" y="1386"/>
                    <a:pt x="2804" y="1544"/>
                    <a:pt x="2804" y="1733"/>
                  </a:cubicBezTo>
                  <a:cubicBezTo>
                    <a:pt x="2804" y="1922"/>
                    <a:pt x="2962" y="2079"/>
                    <a:pt x="3151" y="2079"/>
                  </a:cubicBezTo>
                  <a:cubicBezTo>
                    <a:pt x="3371" y="2079"/>
                    <a:pt x="3529" y="1922"/>
                    <a:pt x="3529" y="1733"/>
                  </a:cubicBezTo>
                  <a:cubicBezTo>
                    <a:pt x="3529" y="1134"/>
                    <a:pt x="3056" y="693"/>
                    <a:pt x="2489" y="693"/>
                  </a:cubicBez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6" name="Google Shape;14326;p66"/>
            <p:cNvSpPr/>
            <p:nvPr/>
          </p:nvSpPr>
          <p:spPr>
            <a:xfrm>
              <a:off x="1790525" y="2319150"/>
              <a:ext cx="267800" cy="294600"/>
            </a:xfrm>
            <a:custGeom>
              <a:avLst/>
              <a:gdLst/>
              <a:ahLst/>
              <a:cxnLst/>
              <a:rect l="l" t="t" r="r" b="b"/>
              <a:pathLst>
                <a:path w="10712" h="11784" extrusionOk="0">
                  <a:moveTo>
                    <a:pt x="6427" y="662"/>
                  </a:moveTo>
                  <a:cubicBezTo>
                    <a:pt x="6837" y="662"/>
                    <a:pt x="7152" y="977"/>
                    <a:pt x="7152" y="1355"/>
                  </a:cubicBezTo>
                  <a:cubicBezTo>
                    <a:pt x="7152" y="1765"/>
                    <a:pt x="6837" y="2080"/>
                    <a:pt x="6427" y="2080"/>
                  </a:cubicBezTo>
                  <a:lnTo>
                    <a:pt x="6427" y="1702"/>
                  </a:lnTo>
                  <a:cubicBezTo>
                    <a:pt x="6427" y="1513"/>
                    <a:pt x="6270" y="1355"/>
                    <a:pt x="6081" y="1355"/>
                  </a:cubicBezTo>
                  <a:lnTo>
                    <a:pt x="4695" y="1355"/>
                  </a:lnTo>
                  <a:cubicBezTo>
                    <a:pt x="4505" y="1355"/>
                    <a:pt x="4348" y="1513"/>
                    <a:pt x="4348" y="1702"/>
                  </a:cubicBezTo>
                  <a:lnTo>
                    <a:pt x="4348" y="2080"/>
                  </a:lnTo>
                  <a:cubicBezTo>
                    <a:pt x="3938" y="2017"/>
                    <a:pt x="3623" y="1765"/>
                    <a:pt x="3623" y="1355"/>
                  </a:cubicBezTo>
                  <a:cubicBezTo>
                    <a:pt x="3623" y="977"/>
                    <a:pt x="3938" y="662"/>
                    <a:pt x="4348" y="662"/>
                  </a:cubicBezTo>
                  <a:close/>
                  <a:moveTo>
                    <a:pt x="5734" y="2017"/>
                  </a:moveTo>
                  <a:lnTo>
                    <a:pt x="5734" y="2741"/>
                  </a:lnTo>
                  <a:lnTo>
                    <a:pt x="5010" y="2741"/>
                  </a:lnTo>
                  <a:lnTo>
                    <a:pt x="5010" y="2017"/>
                  </a:lnTo>
                  <a:close/>
                  <a:moveTo>
                    <a:pt x="1418" y="1985"/>
                  </a:moveTo>
                  <a:lnTo>
                    <a:pt x="1859" y="2489"/>
                  </a:lnTo>
                  <a:lnTo>
                    <a:pt x="1355" y="2930"/>
                  </a:lnTo>
                  <a:lnTo>
                    <a:pt x="914" y="2426"/>
                  </a:lnTo>
                  <a:lnTo>
                    <a:pt x="1418" y="1985"/>
                  </a:lnTo>
                  <a:close/>
                  <a:moveTo>
                    <a:pt x="9357" y="1985"/>
                  </a:moveTo>
                  <a:lnTo>
                    <a:pt x="9861" y="2426"/>
                  </a:lnTo>
                  <a:lnTo>
                    <a:pt x="9420" y="2930"/>
                  </a:lnTo>
                  <a:lnTo>
                    <a:pt x="8916" y="2489"/>
                  </a:lnTo>
                  <a:lnTo>
                    <a:pt x="9357" y="1985"/>
                  </a:lnTo>
                  <a:close/>
                  <a:moveTo>
                    <a:pt x="5356" y="3434"/>
                  </a:moveTo>
                  <a:cubicBezTo>
                    <a:pt x="7467" y="3434"/>
                    <a:pt x="9200" y="5167"/>
                    <a:pt x="9200" y="7278"/>
                  </a:cubicBezTo>
                  <a:cubicBezTo>
                    <a:pt x="9200" y="9389"/>
                    <a:pt x="7498" y="11090"/>
                    <a:pt x="5356" y="11090"/>
                  </a:cubicBezTo>
                  <a:cubicBezTo>
                    <a:pt x="3277" y="11090"/>
                    <a:pt x="1544" y="9357"/>
                    <a:pt x="1544" y="7278"/>
                  </a:cubicBezTo>
                  <a:cubicBezTo>
                    <a:pt x="1576" y="5136"/>
                    <a:pt x="3277" y="3434"/>
                    <a:pt x="5356" y="3434"/>
                  </a:cubicBezTo>
                  <a:close/>
                  <a:moveTo>
                    <a:pt x="4316" y="0"/>
                  </a:moveTo>
                  <a:cubicBezTo>
                    <a:pt x="3560" y="0"/>
                    <a:pt x="2930" y="631"/>
                    <a:pt x="2930" y="1387"/>
                  </a:cubicBezTo>
                  <a:cubicBezTo>
                    <a:pt x="2930" y="2143"/>
                    <a:pt x="3560" y="2773"/>
                    <a:pt x="4316" y="2773"/>
                  </a:cubicBezTo>
                  <a:lnTo>
                    <a:pt x="4316" y="2899"/>
                  </a:lnTo>
                  <a:cubicBezTo>
                    <a:pt x="3749" y="3025"/>
                    <a:pt x="3214" y="3277"/>
                    <a:pt x="2741" y="3592"/>
                  </a:cubicBezTo>
                  <a:lnTo>
                    <a:pt x="2269" y="3056"/>
                  </a:lnTo>
                  <a:lnTo>
                    <a:pt x="2521" y="2804"/>
                  </a:lnTo>
                  <a:cubicBezTo>
                    <a:pt x="2741" y="2678"/>
                    <a:pt x="2741" y="2458"/>
                    <a:pt x="2615" y="2332"/>
                  </a:cubicBezTo>
                  <a:lnTo>
                    <a:pt x="1702" y="1292"/>
                  </a:lnTo>
                  <a:cubicBezTo>
                    <a:pt x="1631" y="1203"/>
                    <a:pt x="1530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7"/>
                  </a:lnTo>
                  <a:cubicBezTo>
                    <a:pt x="1106" y="3770"/>
                    <a:pt x="1199" y="3809"/>
                    <a:pt x="1291" y="3809"/>
                  </a:cubicBezTo>
                  <a:cubicBezTo>
                    <a:pt x="1372" y="3809"/>
                    <a:pt x="1453" y="3778"/>
                    <a:pt x="1513" y="3718"/>
                  </a:cubicBezTo>
                  <a:lnTo>
                    <a:pt x="1796" y="3498"/>
                  </a:lnTo>
                  <a:lnTo>
                    <a:pt x="2269" y="4033"/>
                  </a:lnTo>
                  <a:cubicBezTo>
                    <a:pt x="1387" y="4852"/>
                    <a:pt x="882" y="6018"/>
                    <a:pt x="882" y="7278"/>
                  </a:cubicBezTo>
                  <a:cubicBezTo>
                    <a:pt x="882" y="9735"/>
                    <a:pt x="2899" y="11783"/>
                    <a:pt x="5356" y="11783"/>
                  </a:cubicBezTo>
                  <a:cubicBezTo>
                    <a:pt x="7845" y="11783"/>
                    <a:pt x="9861" y="9735"/>
                    <a:pt x="9861" y="7278"/>
                  </a:cubicBezTo>
                  <a:cubicBezTo>
                    <a:pt x="9861" y="6081"/>
                    <a:pt x="9389" y="4915"/>
                    <a:pt x="8475" y="4033"/>
                  </a:cubicBezTo>
                  <a:lnTo>
                    <a:pt x="8948" y="3498"/>
                  </a:lnTo>
                  <a:lnTo>
                    <a:pt x="9231" y="3718"/>
                  </a:lnTo>
                  <a:cubicBezTo>
                    <a:pt x="9306" y="3778"/>
                    <a:pt x="9387" y="3809"/>
                    <a:pt x="9465" y="3809"/>
                  </a:cubicBezTo>
                  <a:cubicBezTo>
                    <a:pt x="9553" y="3809"/>
                    <a:pt x="9637" y="3770"/>
                    <a:pt x="9704" y="3687"/>
                  </a:cubicBezTo>
                  <a:lnTo>
                    <a:pt x="10617" y="2615"/>
                  </a:lnTo>
                  <a:cubicBezTo>
                    <a:pt x="10712" y="2458"/>
                    <a:pt x="10712" y="2269"/>
                    <a:pt x="10554" y="2143"/>
                  </a:cubicBezTo>
                  <a:lnTo>
                    <a:pt x="9515" y="1229"/>
                  </a:lnTo>
                  <a:cubicBezTo>
                    <a:pt x="9446" y="1188"/>
                    <a:pt x="9365" y="1165"/>
                    <a:pt x="9288" y="1165"/>
                  </a:cubicBezTo>
                  <a:cubicBezTo>
                    <a:pt x="9189" y="1165"/>
                    <a:pt x="9095" y="1203"/>
                    <a:pt x="9042" y="1292"/>
                  </a:cubicBezTo>
                  <a:lnTo>
                    <a:pt x="8129" y="2332"/>
                  </a:lnTo>
                  <a:cubicBezTo>
                    <a:pt x="8003" y="2489"/>
                    <a:pt x="8003" y="2710"/>
                    <a:pt x="8160" y="2804"/>
                  </a:cubicBezTo>
                  <a:lnTo>
                    <a:pt x="8444" y="3056"/>
                  </a:lnTo>
                  <a:lnTo>
                    <a:pt x="7971" y="3592"/>
                  </a:lnTo>
                  <a:cubicBezTo>
                    <a:pt x="7498" y="3245"/>
                    <a:pt x="6931" y="3025"/>
                    <a:pt x="6396" y="2899"/>
                  </a:cubicBezTo>
                  <a:lnTo>
                    <a:pt x="6396" y="2773"/>
                  </a:lnTo>
                  <a:cubicBezTo>
                    <a:pt x="7152" y="2773"/>
                    <a:pt x="7782" y="2143"/>
                    <a:pt x="7782" y="1387"/>
                  </a:cubicBezTo>
                  <a:cubicBezTo>
                    <a:pt x="7782" y="631"/>
                    <a:pt x="7152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27" name="Google Shape;14327;p66"/>
          <p:cNvSpPr/>
          <p:nvPr/>
        </p:nvSpPr>
        <p:spPr>
          <a:xfrm>
            <a:off x="6196153" y="2424782"/>
            <a:ext cx="350401" cy="350371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892" y="693"/>
                </a:moveTo>
                <a:cubicBezTo>
                  <a:pt x="6302" y="693"/>
                  <a:pt x="6617" y="1008"/>
                  <a:pt x="6617" y="1418"/>
                </a:cubicBezTo>
                <a:cubicBezTo>
                  <a:pt x="6617" y="1796"/>
                  <a:pt x="6302" y="2111"/>
                  <a:pt x="5892" y="2111"/>
                </a:cubicBezTo>
                <a:cubicBezTo>
                  <a:pt x="5514" y="2111"/>
                  <a:pt x="5199" y="1796"/>
                  <a:pt x="5199" y="1418"/>
                </a:cubicBezTo>
                <a:cubicBezTo>
                  <a:pt x="5231" y="1008"/>
                  <a:pt x="5546" y="693"/>
                  <a:pt x="5892" y="693"/>
                </a:cubicBezTo>
                <a:close/>
                <a:moveTo>
                  <a:pt x="5892" y="2741"/>
                </a:moveTo>
                <a:cubicBezTo>
                  <a:pt x="6837" y="2741"/>
                  <a:pt x="7625" y="3529"/>
                  <a:pt x="7625" y="4505"/>
                </a:cubicBezTo>
                <a:lnTo>
                  <a:pt x="7625" y="5545"/>
                </a:lnTo>
                <a:lnTo>
                  <a:pt x="4159" y="5545"/>
                </a:lnTo>
                <a:lnTo>
                  <a:pt x="4159" y="4505"/>
                </a:lnTo>
                <a:cubicBezTo>
                  <a:pt x="4159" y="3529"/>
                  <a:pt x="4947" y="2741"/>
                  <a:pt x="5892" y="2741"/>
                </a:cubicBezTo>
                <a:close/>
                <a:moveTo>
                  <a:pt x="8381" y="5104"/>
                </a:moveTo>
                <a:cubicBezTo>
                  <a:pt x="9326" y="5356"/>
                  <a:pt x="9767" y="5703"/>
                  <a:pt x="9767" y="5892"/>
                </a:cubicBezTo>
                <a:cubicBezTo>
                  <a:pt x="9767" y="6238"/>
                  <a:pt x="8381" y="6931"/>
                  <a:pt x="5955" y="6931"/>
                </a:cubicBezTo>
                <a:cubicBezTo>
                  <a:pt x="5898" y="6932"/>
                  <a:pt x="5842" y="6932"/>
                  <a:pt x="5787" y="6932"/>
                </a:cubicBezTo>
                <a:cubicBezTo>
                  <a:pt x="3434" y="6932"/>
                  <a:pt x="2112" y="6292"/>
                  <a:pt x="2112" y="5892"/>
                </a:cubicBezTo>
                <a:cubicBezTo>
                  <a:pt x="2112" y="5703"/>
                  <a:pt x="2553" y="5388"/>
                  <a:pt x="3498" y="5104"/>
                </a:cubicBezTo>
                <a:lnTo>
                  <a:pt x="3498" y="5892"/>
                </a:lnTo>
                <a:cubicBezTo>
                  <a:pt x="3498" y="6081"/>
                  <a:pt x="3655" y="6238"/>
                  <a:pt x="3844" y="6238"/>
                </a:cubicBezTo>
                <a:lnTo>
                  <a:pt x="8034" y="6238"/>
                </a:lnTo>
                <a:cubicBezTo>
                  <a:pt x="8223" y="6238"/>
                  <a:pt x="8381" y="6081"/>
                  <a:pt x="8381" y="5892"/>
                </a:cubicBezTo>
                <a:lnTo>
                  <a:pt x="8381" y="5104"/>
                </a:lnTo>
                <a:close/>
                <a:moveTo>
                  <a:pt x="1765" y="10428"/>
                </a:moveTo>
                <a:cubicBezTo>
                  <a:pt x="2427" y="10428"/>
                  <a:pt x="2805" y="10680"/>
                  <a:pt x="2805" y="10775"/>
                </a:cubicBezTo>
                <a:cubicBezTo>
                  <a:pt x="2805" y="10869"/>
                  <a:pt x="2427" y="11121"/>
                  <a:pt x="1765" y="11121"/>
                </a:cubicBezTo>
                <a:cubicBezTo>
                  <a:pt x="1072" y="11121"/>
                  <a:pt x="694" y="10869"/>
                  <a:pt x="694" y="10775"/>
                </a:cubicBezTo>
                <a:cubicBezTo>
                  <a:pt x="694" y="10712"/>
                  <a:pt x="1072" y="10428"/>
                  <a:pt x="1765" y="10428"/>
                </a:cubicBezTo>
                <a:close/>
                <a:moveTo>
                  <a:pt x="5955" y="10428"/>
                </a:moveTo>
                <a:cubicBezTo>
                  <a:pt x="6617" y="10428"/>
                  <a:pt x="6963" y="10712"/>
                  <a:pt x="6963" y="10775"/>
                </a:cubicBezTo>
                <a:cubicBezTo>
                  <a:pt x="6963" y="10869"/>
                  <a:pt x="6617" y="11121"/>
                  <a:pt x="5955" y="11121"/>
                </a:cubicBezTo>
                <a:cubicBezTo>
                  <a:pt x="5262" y="11121"/>
                  <a:pt x="4915" y="10869"/>
                  <a:pt x="4915" y="10775"/>
                </a:cubicBezTo>
                <a:cubicBezTo>
                  <a:pt x="4915" y="10712"/>
                  <a:pt x="5262" y="10428"/>
                  <a:pt x="5955" y="10428"/>
                </a:cubicBezTo>
                <a:close/>
                <a:moveTo>
                  <a:pt x="10082" y="10428"/>
                </a:moveTo>
                <a:cubicBezTo>
                  <a:pt x="10775" y="10428"/>
                  <a:pt x="11153" y="10680"/>
                  <a:pt x="11153" y="10775"/>
                </a:cubicBezTo>
                <a:cubicBezTo>
                  <a:pt x="11153" y="10869"/>
                  <a:pt x="10775" y="11121"/>
                  <a:pt x="10082" y="11121"/>
                </a:cubicBezTo>
                <a:cubicBezTo>
                  <a:pt x="9421" y="11121"/>
                  <a:pt x="9043" y="10869"/>
                  <a:pt x="9043" y="10775"/>
                </a:cubicBezTo>
                <a:cubicBezTo>
                  <a:pt x="9043" y="10712"/>
                  <a:pt x="9421" y="10428"/>
                  <a:pt x="10082" y="10428"/>
                </a:cubicBezTo>
                <a:close/>
                <a:moveTo>
                  <a:pt x="5987" y="0"/>
                </a:moveTo>
                <a:cubicBezTo>
                  <a:pt x="5231" y="0"/>
                  <a:pt x="4600" y="630"/>
                  <a:pt x="4600" y="1355"/>
                </a:cubicBezTo>
                <a:cubicBezTo>
                  <a:pt x="4600" y="1733"/>
                  <a:pt x="4726" y="2016"/>
                  <a:pt x="4947" y="2300"/>
                </a:cubicBezTo>
                <a:cubicBezTo>
                  <a:pt x="4159" y="2710"/>
                  <a:pt x="3624" y="3497"/>
                  <a:pt x="3561" y="4442"/>
                </a:cubicBezTo>
                <a:cubicBezTo>
                  <a:pt x="2742" y="4631"/>
                  <a:pt x="1481" y="5072"/>
                  <a:pt x="1481" y="5923"/>
                </a:cubicBezTo>
                <a:cubicBezTo>
                  <a:pt x="1481" y="6679"/>
                  <a:pt x="2427" y="7120"/>
                  <a:pt x="3151" y="7309"/>
                </a:cubicBezTo>
                <a:lnTo>
                  <a:pt x="1954" y="9798"/>
                </a:lnTo>
                <a:lnTo>
                  <a:pt x="1828" y="9798"/>
                </a:lnTo>
                <a:cubicBezTo>
                  <a:pt x="851" y="9798"/>
                  <a:pt x="64" y="10239"/>
                  <a:pt x="64" y="10806"/>
                </a:cubicBezTo>
                <a:cubicBezTo>
                  <a:pt x="1" y="11373"/>
                  <a:pt x="725" y="11846"/>
                  <a:pt x="1765" y="11846"/>
                </a:cubicBezTo>
                <a:cubicBezTo>
                  <a:pt x="2679" y="11846"/>
                  <a:pt x="3498" y="11436"/>
                  <a:pt x="3498" y="10806"/>
                </a:cubicBezTo>
                <a:cubicBezTo>
                  <a:pt x="3498" y="10334"/>
                  <a:pt x="3057" y="10019"/>
                  <a:pt x="2584" y="9924"/>
                </a:cubicBezTo>
                <a:lnTo>
                  <a:pt x="3781" y="7498"/>
                </a:lnTo>
                <a:cubicBezTo>
                  <a:pt x="4317" y="7624"/>
                  <a:pt x="4947" y="7656"/>
                  <a:pt x="5577" y="7719"/>
                </a:cubicBezTo>
                <a:lnTo>
                  <a:pt x="5577" y="9830"/>
                </a:lnTo>
                <a:cubicBezTo>
                  <a:pt x="4947" y="9924"/>
                  <a:pt x="4222" y="10239"/>
                  <a:pt x="4222" y="10869"/>
                </a:cubicBezTo>
                <a:cubicBezTo>
                  <a:pt x="4222" y="11499"/>
                  <a:pt x="5041" y="11877"/>
                  <a:pt x="5955" y="11877"/>
                </a:cubicBezTo>
                <a:cubicBezTo>
                  <a:pt x="6837" y="11877"/>
                  <a:pt x="7688" y="11499"/>
                  <a:pt x="7688" y="10869"/>
                </a:cubicBezTo>
                <a:cubicBezTo>
                  <a:pt x="7688" y="10239"/>
                  <a:pt x="6932" y="9924"/>
                  <a:pt x="6302" y="9830"/>
                </a:cubicBezTo>
                <a:lnTo>
                  <a:pt x="6302" y="7719"/>
                </a:lnTo>
                <a:cubicBezTo>
                  <a:pt x="6932" y="7719"/>
                  <a:pt x="7562" y="7624"/>
                  <a:pt x="8097" y="7498"/>
                </a:cubicBezTo>
                <a:lnTo>
                  <a:pt x="9295" y="9924"/>
                </a:lnTo>
                <a:cubicBezTo>
                  <a:pt x="8822" y="10082"/>
                  <a:pt x="8381" y="10334"/>
                  <a:pt x="8381" y="10806"/>
                </a:cubicBezTo>
                <a:cubicBezTo>
                  <a:pt x="8381" y="11436"/>
                  <a:pt x="9200" y="11846"/>
                  <a:pt x="10114" y="11846"/>
                </a:cubicBezTo>
                <a:cubicBezTo>
                  <a:pt x="11090" y="11846"/>
                  <a:pt x="11878" y="11405"/>
                  <a:pt x="11878" y="10806"/>
                </a:cubicBezTo>
                <a:cubicBezTo>
                  <a:pt x="11878" y="10239"/>
                  <a:pt x="11153" y="9798"/>
                  <a:pt x="10114" y="9798"/>
                </a:cubicBezTo>
                <a:lnTo>
                  <a:pt x="9988" y="9798"/>
                </a:lnTo>
                <a:lnTo>
                  <a:pt x="8822" y="7309"/>
                </a:lnTo>
                <a:cubicBezTo>
                  <a:pt x="9515" y="7120"/>
                  <a:pt x="10460" y="6679"/>
                  <a:pt x="10460" y="5923"/>
                </a:cubicBezTo>
                <a:cubicBezTo>
                  <a:pt x="10460" y="5072"/>
                  <a:pt x="9200" y="4631"/>
                  <a:pt x="8381" y="4442"/>
                </a:cubicBezTo>
                <a:cubicBezTo>
                  <a:pt x="8350" y="3497"/>
                  <a:pt x="7782" y="2710"/>
                  <a:pt x="6995" y="2300"/>
                </a:cubicBezTo>
                <a:cubicBezTo>
                  <a:pt x="7247" y="2080"/>
                  <a:pt x="7341" y="1764"/>
                  <a:pt x="7341" y="1355"/>
                </a:cubicBezTo>
                <a:cubicBezTo>
                  <a:pt x="7341" y="630"/>
                  <a:pt x="6711" y="0"/>
                  <a:pt x="59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8" name="Google Shape;14328;p66"/>
          <p:cNvGrpSpPr/>
          <p:nvPr/>
        </p:nvGrpSpPr>
        <p:grpSpPr>
          <a:xfrm>
            <a:off x="4866386" y="2897963"/>
            <a:ext cx="349457" cy="348542"/>
            <a:chOff x="3599700" y="1954475"/>
            <a:chExt cx="296175" cy="295400"/>
          </a:xfrm>
        </p:grpSpPr>
        <p:sp>
          <p:nvSpPr>
            <p:cNvPr id="14329" name="Google Shape;14329;p66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0" name="Google Shape;14330;p66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1" name="Google Shape;14331;p66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32" name="Google Shape;14332;p66"/>
          <p:cNvGrpSpPr/>
          <p:nvPr/>
        </p:nvGrpSpPr>
        <p:grpSpPr>
          <a:xfrm>
            <a:off x="4867316" y="3387426"/>
            <a:ext cx="347599" cy="347599"/>
            <a:chOff x="3601275" y="2319150"/>
            <a:chExt cx="294600" cy="294600"/>
          </a:xfrm>
        </p:grpSpPr>
        <p:sp>
          <p:nvSpPr>
            <p:cNvPr id="14333" name="Google Shape;14333;p66"/>
            <p:cNvSpPr/>
            <p:nvPr/>
          </p:nvSpPr>
          <p:spPr>
            <a:xfrm>
              <a:off x="3601275" y="2319150"/>
              <a:ext cx="294600" cy="294600"/>
            </a:xfrm>
            <a:custGeom>
              <a:avLst/>
              <a:gdLst/>
              <a:ahLst/>
              <a:cxnLst/>
              <a:rect l="l" t="t" r="r" b="b"/>
              <a:pathLst>
                <a:path w="11784" h="11784" extrusionOk="0">
                  <a:moveTo>
                    <a:pt x="8223" y="694"/>
                  </a:moveTo>
                  <a:cubicBezTo>
                    <a:pt x="8696" y="725"/>
                    <a:pt x="9168" y="914"/>
                    <a:pt x="9546" y="1198"/>
                  </a:cubicBezTo>
                  <a:lnTo>
                    <a:pt x="7057" y="3687"/>
                  </a:lnTo>
                  <a:cubicBezTo>
                    <a:pt x="6774" y="3498"/>
                    <a:pt x="6459" y="3340"/>
                    <a:pt x="6144" y="3245"/>
                  </a:cubicBezTo>
                  <a:lnTo>
                    <a:pt x="8223" y="694"/>
                  </a:lnTo>
                  <a:close/>
                  <a:moveTo>
                    <a:pt x="10523" y="1198"/>
                  </a:moveTo>
                  <a:cubicBezTo>
                    <a:pt x="10838" y="1576"/>
                    <a:pt x="11027" y="2111"/>
                    <a:pt x="11027" y="2615"/>
                  </a:cubicBezTo>
                  <a:lnTo>
                    <a:pt x="8286" y="4852"/>
                  </a:lnTo>
                  <a:lnTo>
                    <a:pt x="7561" y="4159"/>
                  </a:lnTo>
                  <a:lnTo>
                    <a:pt x="10523" y="1198"/>
                  </a:lnTo>
                  <a:close/>
                  <a:moveTo>
                    <a:pt x="5592" y="3923"/>
                  </a:moveTo>
                  <a:cubicBezTo>
                    <a:pt x="6033" y="3923"/>
                    <a:pt x="6474" y="4096"/>
                    <a:pt x="6805" y="4443"/>
                  </a:cubicBezTo>
                  <a:cubicBezTo>
                    <a:pt x="7498" y="5104"/>
                    <a:pt x="7498" y="6207"/>
                    <a:pt x="6805" y="6869"/>
                  </a:cubicBezTo>
                  <a:cubicBezTo>
                    <a:pt x="6474" y="7199"/>
                    <a:pt x="6033" y="7365"/>
                    <a:pt x="5592" y="7365"/>
                  </a:cubicBezTo>
                  <a:cubicBezTo>
                    <a:pt x="5151" y="7365"/>
                    <a:pt x="4710" y="7199"/>
                    <a:pt x="4379" y="6869"/>
                  </a:cubicBezTo>
                  <a:cubicBezTo>
                    <a:pt x="3718" y="6207"/>
                    <a:pt x="3718" y="5104"/>
                    <a:pt x="4379" y="4443"/>
                  </a:cubicBezTo>
                  <a:cubicBezTo>
                    <a:pt x="4710" y="4096"/>
                    <a:pt x="5151" y="3923"/>
                    <a:pt x="5592" y="3923"/>
                  </a:cubicBezTo>
                  <a:close/>
                  <a:moveTo>
                    <a:pt x="8034" y="5577"/>
                  </a:moveTo>
                  <a:lnTo>
                    <a:pt x="8191" y="5734"/>
                  </a:lnTo>
                  <a:cubicBezTo>
                    <a:pt x="8696" y="6270"/>
                    <a:pt x="9326" y="6742"/>
                    <a:pt x="10019" y="7058"/>
                  </a:cubicBezTo>
                  <a:lnTo>
                    <a:pt x="9420" y="7278"/>
                  </a:lnTo>
                  <a:cubicBezTo>
                    <a:pt x="9263" y="7310"/>
                    <a:pt x="9168" y="7467"/>
                    <a:pt x="9168" y="7593"/>
                  </a:cubicBezTo>
                  <a:lnTo>
                    <a:pt x="9168" y="8066"/>
                  </a:lnTo>
                  <a:cubicBezTo>
                    <a:pt x="8601" y="7814"/>
                    <a:pt x="8034" y="7467"/>
                    <a:pt x="7561" y="7058"/>
                  </a:cubicBezTo>
                  <a:cubicBezTo>
                    <a:pt x="7876" y="6648"/>
                    <a:pt x="8034" y="6175"/>
                    <a:pt x="8034" y="5608"/>
                  </a:cubicBezTo>
                  <a:lnTo>
                    <a:pt x="8034" y="5577"/>
                  </a:lnTo>
                  <a:close/>
                  <a:moveTo>
                    <a:pt x="3245" y="6081"/>
                  </a:moveTo>
                  <a:cubicBezTo>
                    <a:pt x="3308" y="6427"/>
                    <a:pt x="3466" y="6806"/>
                    <a:pt x="3655" y="7058"/>
                  </a:cubicBezTo>
                  <a:lnTo>
                    <a:pt x="1197" y="9546"/>
                  </a:lnTo>
                  <a:cubicBezTo>
                    <a:pt x="882" y="9200"/>
                    <a:pt x="662" y="8696"/>
                    <a:pt x="630" y="8160"/>
                  </a:cubicBezTo>
                  <a:lnTo>
                    <a:pt x="3245" y="6081"/>
                  </a:lnTo>
                  <a:close/>
                  <a:moveTo>
                    <a:pt x="7057" y="7593"/>
                  </a:moveTo>
                  <a:cubicBezTo>
                    <a:pt x="7435" y="8066"/>
                    <a:pt x="7813" y="8601"/>
                    <a:pt x="8034" y="9200"/>
                  </a:cubicBezTo>
                  <a:lnTo>
                    <a:pt x="7561" y="9200"/>
                  </a:lnTo>
                  <a:cubicBezTo>
                    <a:pt x="7404" y="9200"/>
                    <a:pt x="7278" y="9263"/>
                    <a:pt x="7246" y="9420"/>
                  </a:cubicBezTo>
                  <a:lnTo>
                    <a:pt x="7057" y="10019"/>
                  </a:lnTo>
                  <a:cubicBezTo>
                    <a:pt x="6742" y="9357"/>
                    <a:pt x="6270" y="8727"/>
                    <a:pt x="5766" y="8223"/>
                  </a:cubicBezTo>
                  <a:lnTo>
                    <a:pt x="5608" y="8066"/>
                  </a:lnTo>
                  <a:lnTo>
                    <a:pt x="5640" y="8066"/>
                  </a:lnTo>
                  <a:cubicBezTo>
                    <a:pt x="6144" y="8066"/>
                    <a:pt x="6648" y="7877"/>
                    <a:pt x="7057" y="7593"/>
                  </a:cubicBezTo>
                  <a:close/>
                  <a:moveTo>
                    <a:pt x="4096" y="7625"/>
                  </a:moveTo>
                  <a:lnTo>
                    <a:pt x="4820" y="8318"/>
                  </a:lnTo>
                  <a:lnTo>
                    <a:pt x="2552" y="11090"/>
                  </a:lnTo>
                  <a:cubicBezTo>
                    <a:pt x="2048" y="11059"/>
                    <a:pt x="1575" y="10901"/>
                    <a:pt x="1134" y="10586"/>
                  </a:cubicBezTo>
                  <a:lnTo>
                    <a:pt x="4096" y="7625"/>
                  </a:lnTo>
                  <a:close/>
                  <a:moveTo>
                    <a:pt x="8160" y="0"/>
                  </a:moveTo>
                  <a:cubicBezTo>
                    <a:pt x="8034" y="0"/>
                    <a:pt x="7971" y="63"/>
                    <a:pt x="7876" y="126"/>
                  </a:cubicBezTo>
                  <a:lnTo>
                    <a:pt x="5356" y="3245"/>
                  </a:lnTo>
                  <a:cubicBezTo>
                    <a:pt x="4852" y="3308"/>
                    <a:pt x="4348" y="3529"/>
                    <a:pt x="3938" y="3970"/>
                  </a:cubicBezTo>
                  <a:cubicBezTo>
                    <a:pt x="3592" y="4317"/>
                    <a:pt x="3340" y="4758"/>
                    <a:pt x="3277" y="5262"/>
                  </a:cubicBezTo>
                  <a:lnTo>
                    <a:pt x="126" y="7782"/>
                  </a:lnTo>
                  <a:cubicBezTo>
                    <a:pt x="32" y="7845"/>
                    <a:pt x="0" y="7940"/>
                    <a:pt x="0" y="8066"/>
                  </a:cubicBezTo>
                  <a:cubicBezTo>
                    <a:pt x="0" y="8790"/>
                    <a:pt x="284" y="9546"/>
                    <a:pt x="756" y="10114"/>
                  </a:cubicBezTo>
                  <a:lnTo>
                    <a:pt x="473" y="10366"/>
                  </a:lnTo>
                  <a:cubicBezTo>
                    <a:pt x="410" y="10460"/>
                    <a:pt x="347" y="10523"/>
                    <a:pt x="347" y="10618"/>
                  </a:cubicBezTo>
                  <a:cubicBezTo>
                    <a:pt x="347" y="10681"/>
                    <a:pt x="410" y="10807"/>
                    <a:pt x="473" y="10838"/>
                  </a:cubicBezTo>
                  <a:cubicBezTo>
                    <a:pt x="1103" y="11468"/>
                    <a:pt x="1922" y="11783"/>
                    <a:pt x="2804" y="11783"/>
                  </a:cubicBezTo>
                  <a:cubicBezTo>
                    <a:pt x="2930" y="11783"/>
                    <a:pt x="2993" y="11752"/>
                    <a:pt x="3088" y="11657"/>
                  </a:cubicBezTo>
                  <a:lnTo>
                    <a:pt x="5388" y="8790"/>
                  </a:lnTo>
                  <a:cubicBezTo>
                    <a:pt x="6018" y="9452"/>
                    <a:pt x="6553" y="10303"/>
                    <a:pt x="6805" y="11153"/>
                  </a:cubicBezTo>
                  <a:cubicBezTo>
                    <a:pt x="6868" y="11311"/>
                    <a:pt x="7026" y="11405"/>
                    <a:pt x="7120" y="11405"/>
                  </a:cubicBezTo>
                  <a:cubicBezTo>
                    <a:pt x="7278" y="11405"/>
                    <a:pt x="7404" y="11311"/>
                    <a:pt x="7435" y="11153"/>
                  </a:cubicBezTo>
                  <a:lnTo>
                    <a:pt x="7845" y="9924"/>
                  </a:lnTo>
                  <a:lnTo>
                    <a:pt x="8601" y="9924"/>
                  </a:lnTo>
                  <a:cubicBezTo>
                    <a:pt x="8696" y="9924"/>
                    <a:pt x="8790" y="9893"/>
                    <a:pt x="8853" y="9767"/>
                  </a:cubicBezTo>
                  <a:cubicBezTo>
                    <a:pt x="8948" y="9704"/>
                    <a:pt x="8948" y="9578"/>
                    <a:pt x="8916" y="9452"/>
                  </a:cubicBezTo>
                  <a:cubicBezTo>
                    <a:pt x="8790" y="9137"/>
                    <a:pt x="8664" y="8822"/>
                    <a:pt x="8507" y="8507"/>
                  </a:cubicBezTo>
                  <a:lnTo>
                    <a:pt x="8507" y="8507"/>
                  </a:lnTo>
                  <a:cubicBezTo>
                    <a:pt x="8822" y="8664"/>
                    <a:pt x="9137" y="8790"/>
                    <a:pt x="9452" y="8916"/>
                  </a:cubicBezTo>
                  <a:cubicBezTo>
                    <a:pt x="9489" y="8926"/>
                    <a:pt x="9526" y="8929"/>
                    <a:pt x="9561" y="8929"/>
                  </a:cubicBezTo>
                  <a:cubicBezTo>
                    <a:pt x="9646" y="8929"/>
                    <a:pt x="9722" y="8907"/>
                    <a:pt x="9767" y="8885"/>
                  </a:cubicBezTo>
                  <a:cubicBezTo>
                    <a:pt x="9861" y="8790"/>
                    <a:pt x="9924" y="8727"/>
                    <a:pt x="9924" y="8601"/>
                  </a:cubicBezTo>
                  <a:lnTo>
                    <a:pt x="9924" y="7845"/>
                  </a:lnTo>
                  <a:lnTo>
                    <a:pt x="11153" y="7467"/>
                  </a:lnTo>
                  <a:cubicBezTo>
                    <a:pt x="11310" y="7404"/>
                    <a:pt x="11373" y="7247"/>
                    <a:pt x="11373" y="7152"/>
                  </a:cubicBezTo>
                  <a:cubicBezTo>
                    <a:pt x="11373" y="6995"/>
                    <a:pt x="11310" y="6869"/>
                    <a:pt x="11153" y="6837"/>
                  </a:cubicBezTo>
                  <a:cubicBezTo>
                    <a:pt x="10271" y="6553"/>
                    <a:pt x="9452" y="6049"/>
                    <a:pt x="8790" y="5419"/>
                  </a:cubicBezTo>
                  <a:lnTo>
                    <a:pt x="11657" y="3088"/>
                  </a:lnTo>
                  <a:cubicBezTo>
                    <a:pt x="11689" y="2962"/>
                    <a:pt x="11783" y="2867"/>
                    <a:pt x="11783" y="2773"/>
                  </a:cubicBezTo>
                  <a:cubicBezTo>
                    <a:pt x="11783" y="1922"/>
                    <a:pt x="11436" y="1072"/>
                    <a:pt x="10838" y="442"/>
                  </a:cubicBezTo>
                  <a:cubicBezTo>
                    <a:pt x="10775" y="379"/>
                    <a:pt x="10688" y="347"/>
                    <a:pt x="10602" y="347"/>
                  </a:cubicBezTo>
                  <a:cubicBezTo>
                    <a:pt x="10515" y="347"/>
                    <a:pt x="10428" y="379"/>
                    <a:pt x="10365" y="442"/>
                  </a:cubicBezTo>
                  <a:lnTo>
                    <a:pt x="10082" y="725"/>
                  </a:lnTo>
                  <a:cubicBezTo>
                    <a:pt x="9546" y="284"/>
                    <a:pt x="8853" y="0"/>
                    <a:pt x="81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4" name="Google Shape;14334;p66"/>
            <p:cNvSpPr/>
            <p:nvPr/>
          </p:nvSpPr>
          <p:spPr>
            <a:xfrm>
              <a:off x="3713900" y="2434350"/>
              <a:ext cx="55950" cy="52200"/>
            </a:xfrm>
            <a:custGeom>
              <a:avLst/>
              <a:gdLst/>
              <a:ahLst/>
              <a:cxnLst/>
              <a:rect l="l" t="t" r="r" b="b"/>
              <a:pathLst>
                <a:path w="2238" h="2088" extrusionOk="0">
                  <a:moveTo>
                    <a:pt x="1087" y="685"/>
                  </a:moveTo>
                  <a:cubicBezTo>
                    <a:pt x="1174" y="685"/>
                    <a:pt x="1261" y="717"/>
                    <a:pt x="1324" y="780"/>
                  </a:cubicBezTo>
                  <a:cubicBezTo>
                    <a:pt x="1450" y="874"/>
                    <a:pt x="1450" y="1126"/>
                    <a:pt x="1324" y="1252"/>
                  </a:cubicBezTo>
                  <a:cubicBezTo>
                    <a:pt x="1261" y="1300"/>
                    <a:pt x="1174" y="1323"/>
                    <a:pt x="1087" y="1323"/>
                  </a:cubicBezTo>
                  <a:cubicBezTo>
                    <a:pt x="1001" y="1323"/>
                    <a:pt x="914" y="1300"/>
                    <a:pt x="851" y="1252"/>
                  </a:cubicBezTo>
                  <a:cubicBezTo>
                    <a:pt x="725" y="1126"/>
                    <a:pt x="725" y="937"/>
                    <a:pt x="851" y="780"/>
                  </a:cubicBezTo>
                  <a:cubicBezTo>
                    <a:pt x="914" y="717"/>
                    <a:pt x="1001" y="685"/>
                    <a:pt x="1087" y="685"/>
                  </a:cubicBezTo>
                  <a:close/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47"/>
                    <a:pt x="378" y="1756"/>
                  </a:cubicBezTo>
                  <a:cubicBezTo>
                    <a:pt x="583" y="1977"/>
                    <a:pt x="851" y="2087"/>
                    <a:pt x="1115" y="2087"/>
                  </a:cubicBezTo>
                  <a:cubicBezTo>
                    <a:pt x="1379" y="2087"/>
                    <a:pt x="1639" y="1977"/>
                    <a:pt x="1828" y="1756"/>
                  </a:cubicBezTo>
                  <a:cubicBezTo>
                    <a:pt x="2237" y="1347"/>
                    <a:pt x="2237" y="685"/>
                    <a:pt x="1828" y="307"/>
                  </a:cubicBez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35" name="Google Shape;14335;p66"/>
          <p:cNvSpPr/>
          <p:nvPr/>
        </p:nvSpPr>
        <p:spPr>
          <a:xfrm>
            <a:off x="4866749" y="3836225"/>
            <a:ext cx="348542" cy="348513"/>
          </a:xfrm>
          <a:custGeom>
            <a:avLst/>
            <a:gdLst/>
            <a:ahLst/>
            <a:cxnLst/>
            <a:rect l="l" t="t" r="r" b="b"/>
            <a:pathLst>
              <a:path w="11816" h="11815" extrusionOk="0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36" name="Google Shape;14336;p66"/>
          <p:cNvGrpSpPr/>
          <p:nvPr/>
        </p:nvGrpSpPr>
        <p:grpSpPr>
          <a:xfrm>
            <a:off x="7087019" y="2897521"/>
            <a:ext cx="328071" cy="349427"/>
            <a:chOff x="5421475" y="1945825"/>
            <a:chExt cx="278050" cy="296150"/>
          </a:xfrm>
        </p:grpSpPr>
        <p:sp>
          <p:nvSpPr>
            <p:cNvPr id="14337" name="Google Shape;14337;p66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8" name="Google Shape;14338;p66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9" name="Google Shape;14339;p66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0" name="Google Shape;14340;p66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1" name="Google Shape;14341;p66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2" name="Google Shape;14342;p66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3" name="Google Shape;14343;p66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4" name="Google Shape;14344;p66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45" name="Google Shape;14345;p66"/>
          <p:cNvSpPr/>
          <p:nvPr/>
        </p:nvSpPr>
        <p:spPr>
          <a:xfrm>
            <a:off x="7074326" y="3385523"/>
            <a:ext cx="353174" cy="351315"/>
          </a:xfrm>
          <a:custGeom>
            <a:avLst/>
            <a:gdLst/>
            <a:ahLst/>
            <a:cxnLst/>
            <a:rect l="l" t="t" r="r" b="b"/>
            <a:pathLst>
              <a:path w="11973" h="11910" extrusionOk="0">
                <a:moveTo>
                  <a:pt x="11027" y="662"/>
                </a:moveTo>
                <a:lnTo>
                  <a:pt x="11027" y="1387"/>
                </a:lnTo>
                <a:lnTo>
                  <a:pt x="8601" y="1387"/>
                </a:lnTo>
                <a:cubicBezTo>
                  <a:pt x="8412" y="1387"/>
                  <a:pt x="8255" y="1229"/>
                  <a:pt x="8255" y="1040"/>
                </a:cubicBezTo>
                <a:cubicBezTo>
                  <a:pt x="8255" y="820"/>
                  <a:pt x="8412" y="662"/>
                  <a:pt x="8601" y="662"/>
                </a:cubicBezTo>
                <a:close/>
                <a:moveTo>
                  <a:pt x="10366" y="2048"/>
                </a:moveTo>
                <a:lnTo>
                  <a:pt x="10366" y="2773"/>
                </a:lnTo>
                <a:lnTo>
                  <a:pt x="7940" y="2773"/>
                </a:lnTo>
                <a:cubicBezTo>
                  <a:pt x="7926" y="2775"/>
                  <a:pt x="7912" y="2776"/>
                  <a:pt x="7899" y="2776"/>
                </a:cubicBezTo>
                <a:cubicBezTo>
                  <a:pt x="7728" y="2776"/>
                  <a:pt x="7593" y="2599"/>
                  <a:pt x="7593" y="2395"/>
                </a:cubicBezTo>
                <a:cubicBezTo>
                  <a:pt x="7593" y="2206"/>
                  <a:pt x="7751" y="2048"/>
                  <a:pt x="7940" y="2048"/>
                </a:cubicBezTo>
                <a:close/>
                <a:moveTo>
                  <a:pt x="11027" y="3466"/>
                </a:moveTo>
                <a:lnTo>
                  <a:pt x="11027" y="4191"/>
                </a:lnTo>
                <a:lnTo>
                  <a:pt x="8601" y="4191"/>
                </a:lnTo>
                <a:cubicBezTo>
                  <a:pt x="8412" y="4191"/>
                  <a:pt x="8255" y="4033"/>
                  <a:pt x="8255" y="3812"/>
                </a:cubicBezTo>
                <a:cubicBezTo>
                  <a:pt x="8255" y="3623"/>
                  <a:pt x="8412" y="3466"/>
                  <a:pt x="8601" y="3466"/>
                </a:cubicBezTo>
                <a:close/>
                <a:moveTo>
                  <a:pt x="1292" y="4884"/>
                </a:moveTo>
                <a:lnTo>
                  <a:pt x="1292" y="5608"/>
                </a:lnTo>
                <a:lnTo>
                  <a:pt x="568" y="5608"/>
                </a:lnTo>
                <a:lnTo>
                  <a:pt x="568" y="4884"/>
                </a:lnTo>
                <a:close/>
                <a:moveTo>
                  <a:pt x="11027" y="4884"/>
                </a:moveTo>
                <a:lnTo>
                  <a:pt x="11027" y="5608"/>
                </a:lnTo>
                <a:lnTo>
                  <a:pt x="6207" y="5608"/>
                </a:lnTo>
                <a:lnTo>
                  <a:pt x="6207" y="4884"/>
                </a:lnTo>
                <a:close/>
                <a:moveTo>
                  <a:pt x="3718" y="2080"/>
                </a:moveTo>
                <a:cubicBezTo>
                  <a:pt x="4663" y="2080"/>
                  <a:pt x="5482" y="2867"/>
                  <a:pt x="5482" y="3844"/>
                </a:cubicBezTo>
                <a:lnTo>
                  <a:pt x="5482" y="5955"/>
                </a:lnTo>
                <a:cubicBezTo>
                  <a:pt x="5482" y="6144"/>
                  <a:pt x="5325" y="6301"/>
                  <a:pt x="5136" y="6301"/>
                </a:cubicBezTo>
                <a:lnTo>
                  <a:pt x="2300" y="6301"/>
                </a:lnTo>
                <a:cubicBezTo>
                  <a:pt x="2111" y="6301"/>
                  <a:pt x="1954" y="6144"/>
                  <a:pt x="1954" y="5955"/>
                </a:cubicBezTo>
                <a:lnTo>
                  <a:pt x="1954" y="3844"/>
                </a:lnTo>
                <a:cubicBezTo>
                  <a:pt x="1954" y="2899"/>
                  <a:pt x="2742" y="2080"/>
                  <a:pt x="3718" y="2080"/>
                </a:cubicBezTo>
                <a:close/>
                <a:moveTo>
                  <a:pt x="11027" y="6301"/>
                </a:moveTo>
                <a:lnTo>
                  <a:pt x="11027" y="7688"/>
                </a:lnTo>
                <a:lnTo>
                  <a:pt x="7593" y="7688"/>
                </a:lnTo>
                <a:lnTo>
                  <a:pt x="7593" y="6301"/>
                </a:lnTo>
                <a:lnTo>
                  <a:pt x="8948" y="6301"/>
                </a:lnTo>
                <a:lnTo>
                  <a:pt x="8948" y="6648"/>
                </a:lnTo>
                <a:cubicBezTo>
                  <a:pt x="8948" y="6868"/>
                  <a:pt x="9106" y="7026"/>
                  <a:pt x="9326" y="7026"/>
                </a:cubicBezTo>
                <a:cubicBezTo>
                  <a:pt x="9515" y="7026"/>
                  <a:pt x="9673" y="6868"/>
                  <a:pt x="9673" y="6648"/>
                </a:cubicBezTo>
                <a:lnTo>
                  <a:pt x="9673" y="6301"/>
                </a:lnTo>
                <a:close/>
                <a:moveTo>
                  <a:pt x="4443" y="8349"/>
                </a:moveTo>
                <a:cubicBezTo>
                  <a:pt x="4852" y="8349"/>
                  <a:pt x="5293" y="8633"/>
                  <a:pt x="5419" y="9074"/>
                </a:cubicBezTo>
                <a:lnTo>
                  <a:pt x="2080" y="9074"/>
                </a:lnTo>
                <a:cubicBezTo>
                  <a:pt x="2237" y="8664"/>
                  <a:pt x="2616" y="8349"/>
                  <a:pt x="3057" y="8349"/>
                </a:cubicBezTo>
                <a:close/>
                <a:moveTo>
                  <a:pt x="11027" y="8349"/>
                </a:moveTo>
                <a:lnTo>
                  <a:pt x="11027" y="9735"/>
                </a:lnTo>
                <a:lnTo>
                  <a:pt x="7593" y="9735"/>
                </a:lnTo>
                <a:lnTo>
                  <a:pt x="7593" y="8349"/>
                </a:lnTo>
                <a:lnTo>
                  <a:pt x="8948" y="8349"/>
                </a:lnTo>
                <a:lnTo>
                  <a:pt x="8948" y="8696"/>
                </a:lnTo>
                <a:cubicBezTo>
                  <a:pt x="8948" y="8916"/>
                  <a:pt x="9106" y="9074"/>
                  <a:pt x="9326" y="9074"/>
                </a:cubicBezTo>
                <a:cubicBezTo>
                  <a:pt x="9515" y="9074"/>
                  <a:pt x="9673" y="8916"/>
                  <a:pt x="9673" y="8696"/>
                </a:cubicBezTo>
                <a:lnTo>
                  <a:pt x="9673" y="8349"/>
                </a:lnTo>
                <a:close/>
                <a:moveTo>
                  <a:pt x="8633" y="0"/>
                </a:moveTo>
                <a:cubicBezTo>
                  <a:pt x="8066" y="0"/>
                  <a:pt x="7625" y="473"/>
                  <a:pt x="7625" y="1040"/>
                </a:cubicBezTo>
                <a:cubicBezTo>
                  <a:pt x="7625" y="1135"/>
                  <a:pt x="7656" y="1292"/>
                  <a:pt x="7688" y="1418"/>
                </a:cubicBezTo>
                <a:cubicBezTo>
                  <a:pt x="7278" y="1544"/>
                  <a:pt x="6963" y="1922"/>
                  <a:pt x="6963" y="2395"/>
                </a:cubicBezTo>
                <a:cubicBezTo>
                  <a:pt x="6963" y="2678"/>
                  <a:pt x="7058" y="2962"/>
                  <a:pt x="7278" y="3151"/>
                </a:cubicBezTo>
                <a:cubicBezTo>
                  <a:pt x="7373" y="3308"/>
                  <a:pt x="7530" y="3403"/>
                  <a:pt x="7751" y="3434"/>
                </a:cubicBezTo>
                <a:cubicBezTo>
                  <a:pt x="7688" y="3560"/>
                  <a:pt x="7656" y="3655"/>
                  <a:pt x="7656" y="3812"/>
                </a:cubicBezTo>
                <a:cubicBezTo>
                  <a:pt x="7656" y="3939"/>
                  <a:pt x="7688" y="4065"/>
                  <a:pt x="7751" y="4191"/>
                </a:cubicBezTo>
                <a:lnTo>
                  <a:pt x="6270" y="4191"/>
                </a:lnTo>
                <a:lnTo>
                  <a:pt x="6270" y="3812"/>
                </a:lnTo>
                <a:cubicBezTo>
                  <a:pt x="6270" y="2489"/>
                  <a:pt x="5167" y="1387"/>
                  <a:pt x="3844" y="1387"/>
                </a:cubicBezTo>
                <a:cubicBezTo>
                  <a:pt x="2490" y="1387"/>
                  <a:pt x="1387" y="2489"/>
                  <a:pt x="1387" y="3812"/>
                </a:cubicBezTo>
                <a:lnTo>
                  <a:pt x="1387" y="4191"/>
                </a:lnTo>
                <a:lnTo>
                  <a:pt x="379" y="4191"/>
                </a:lnTo>
                <a:cubicBezTo>
                  <a:pt x="158" y="4191"/>
                  <a:pt x="1" y="4348"/>
                  <a:pt x="1" y="4537"/>
                </a:cubicBezTo>
                <a:lnTo>
                  <a:pt x="1" y="11500"/>
                </a:lnTo>
                <a:cubicBezTo>
                  <a:pt x="1" y="11689"/>
                  <a:pt x="158" y="11846"/>
                  <a:pt x="379" y="11846"/>
                </a:cubicBezTo>
                <a:cubicBezTo>
                  <a:pt x="568" y="11846"/>
                  <a:pt x="725" y="11689"/>
                  <a:pt x="725" y="11500"/>
                </a:cubicBezTo>
                <a:lnTo>
                  <a:pt x="725" y="6301"/>
                </a:lnTo>
                <a:lnTo>
                  <a:pt x="1481" y="6301"/>
                </a:lnTo>
                <a:cubicBezTo>
                  <a:pt x="1639" y="6711"/>
                  <a:pt x="1985" y="7026"/>
                  <a:pt x="2458" y="7026"/>
                </a:cubicBezTo>
                <a:lnTo>
                  <a:pt x="3529" y="7026"/>
                </a:lnTo>
                <a:lnTo>
                  <a:pt x="3529" y="7719"/>
                </a:lnTo>
                <a:lnTo>
                  <a:pt x="3151" y="7719"/>
                </a:lnTo>
                <a:cubicBezTo>
                  <a:pt x="2237" y="7719"/>
                  <a:pt x="1387" y="8507"/>
                  <a:pt x="1387" y="9452"/>
                </a:cubicBezTo>
                <a:cubicBezTo>
                  <a:pt x="1387" y="9641"/>
                  <a:pt x="1544" y="9798"/>
                  <a:pt x="1733" y="9798"/>
                </a:cubicBezTo>
                <a:lnTo>
                  <a:pt x="3529" y="9798"/>
                </a:lnTo>
                <a:lnTo>
                  <a:pt x="3529" y="10523"/>
                </a:lnTo>
                <a:lnTo>
                  <a:pt x="2458" y="10523"/>
                </a:lnTo>
                <a:cubicBezTo>
                  <a:pt x="1859" y="10523"/>
                  <a:pt x="1418" y="10996"/>
                  <a:pt x="1418" y="11531"/>
                </a:cubicBezTo>
                <a:cubicBezTo>
                  <a:pt x="1418" y="11752"/>
                  <a:pt x="1576" y="11909"/>
                  <a:pt x="1796" y="11909"/>
                </a:cubicBezTo>
                <a:cubicBezTo>
                  <a:pt x="1985" y="11909"/>
                  <a:pt x="2143" y="11752"/>
                  <a:pt x="2143" y="11531"/>
                </a:cubicBezTo>
                <a:cubicBezTo>
                  <a:pt x="2143" y="11342"/>
                  <a:pt x="2300" y="11185"/>
                  <a:pt x="2490" y="11185"/>
                </a:cubicBezTo>
                <a:lnTo>
                  <a:pt x="3561" y="11185"/>
                </a:lnTo>
                <a:lnTo>
                  <a:pt x="3561" y="11531"/>
                </a:lnTo>
                <a:cubicBezTo>
                  <a:pt x="3561" y="11752"/>
                  <a:pt x="3718" y="11909"/>
                  <a:pt x="3907" y="11909"/>
                </a:cubicBezTo>
                <a:cubicBezTo>
                  <a:pt x="4096" y="11909"/>
                  <a:pt x="4254" y="11752"/>
                  <a:pt x="4254" y="11531"/>
                </a:cubicBezTo>
                <a:lnTo>
                  <a:pt x="4254" y="11185"/>
                </a:lnTo>
                <a:lnTo>
                  <a:pt x="5325" y="11185"/>
                </a:lnTo>
                <a:cubicBezTo>
                  <a:pt x="5514" y="11185"/>
                  <a:pt x="5672" y="11342"/>
                  <a:pt x="5672" y="11531"/>
                </a:cubicBezTo>
                <a:cubicBezTo>
                  <a:pt x="5672" y="11752"/>
                  <a:pt x="5829" y="11909"/>
                  <a:pt x="6050" y="11909"/>
                </a:cubicBezTo>
                <a:cubicBezTo>
                  <a:pt x="6239" y="11909"/>
                  <a:pt x="6396" y="11752"/>
                  <a:pt x="6396" y="11531"/>
                </a:cubicBezTo>
                <a:cubicBezTo>
                  <a:pt x="6396" y="10964"/>
                  <a:pt x="5924" y="10523"/>
                  <a:pt x="5356" y="10523"/>
                </a:cubicBezTo>
                <a:lnTo>
                  <a:pt x="4317" y="10523"/>
                </a:lnTo>
                <a:lnTo>
                  <a:pt x="4317" y="9798"/>
                </a:lnTo>
                <a:lnTo>
                  <a:pt x="6081" y="9798"/>
                </a:lnTo>
                <a:cubicBezTo>
                  <a:pt x="6270" y="9798"/>
                  <a:pt x="6428" y="9641"/>
                  <a:pt x="6428" y="9452"/>
                </a:cubicBezTo>
                <a:cubicBezTo>
                  <a:pt x="6428" y="8507"/>
                  <a:pt x="5640" y="7719"/>
                  <a:pt x="4663" y="7719"/>
                </a:cubicBezTo>
                <a:lnTo>
                  <a:pt x="4317" y="7719"/>
                </a:lnTo>
                <a:lnTo>
                  <a:pt x="4317" y="7026"/>
                </a:lnTo>
                <a:lnTo>
                  <a:pt x="5356" y="7026"/>
                </a:lnTo>
                <a:cubicBezTo>
                  <a:pt x="5798" y="7026"/>
                  <a:pt x="6207" y="6742"/>
                  <a:pt x="6365" y="6301"/>
                </a:cubicBezTo>
                <a:lnTo>
                  <a:pt x="7089" y="6301"/>
                </a:lnTo>
                <a:lnTo>
                  <a:pt x="7089" y="11500"/>
                </a:lnTo>
                <a:cubicBezTo>
                  <a:pt x="7089" y="11689"/>
                  <a:pt x="7247" y="11846"/>
                  <a:pt x="7467" y="11846"/>
                </a:cubicBezTo>
                <a:cubicBezTo>
                  <a:pt x="7656" y="11846"/>
                  <a:pt x="7814" y="11689"/>
                  <a:pt x="7814" y="11500"/>
                </a:cubicBezTo>
                <a:lnTo>
                  <a:pt x="7814" y="10492"/>
                </a:lnTo>
                <a:lnTo>
                  <a:pt x="11279" y="10492"/>
                </a:lnTo>
                <a:lnTo>
                  <a:pt x="11279" y="11500"/>
                </a:lnTo>
                <a:cubicBezTo>
                  <a:pt x="11279" y="11689"/>
                  <a:pt x="11437" y="11846"/>
                  <a:pt x="11626" y="11846"/>
                </a:cubicBezTo>
                <a:cubicBezTo>
                  <a:pt x="11815" y="11846"/>
                  <a:pt x="11972" y="11689"/>
                  <a:pt x="11972" y="11500"/>
                </a:cubicBezTo>
                <a:lnTo>
                  <a:pt x="11972" y="3151"/>
                </a:lnTo>
                <a:cubicBezTo>
                  <a:pt x="11972" y="2962"/>
                  <a:pt x="11815" y="2804"/>
                  <a:pt x="11626" y="2804"/>
                </a:cubicBezTo>
                <a:lnTo>
                  <a:pt x="11279" y="2804"/>
                </a:lnTo>
                <a:lnTo>
                  <a:pt x="11279" y="2080"/>
                </a:lnTo>
                <a:lnTo>
                  <a:pt x="11626" y="2080"/>
                </a:lnTo>
                <a:cubicBezTo>
                  <a:pt x="11815" y="2080"/>
                  <a:pt x="11972" y="1922"/>
                  <a:pt x="11972" y="1733"/>
                </a:cubicBezTo>
                <a:lnTo>
                  <a:pt x="11972" y="347"/>
                </a:lnTo>
                <a:cubicBezTo>
                  <a:pt x="11752" y="158"/>
                  <a:pt x="11594" y="0"/>
                  <a:pt x="1140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46" name="Google Shape;14346;p66"/>
          <p:cNvGrpSpPr/>
          <p:nvPr/>
        </p:nvGrpSpPr>
        <p:grpSpPr>
          <a:xfrm>
            <a:off x="7075869" y="3898073"/>
            <a:ext cx="350371" cy="224918"/>
            <a:chOff x="5411225" y="2726350"/>
            <a:chExt cx="296950" cy="190625"/>
          </a:xfrm>
        </p:grpSpPr>
        <p:sp>
          <p:nvSpPr>
            <p:cNvPr id="14347" name="Google Shape;14347;p66"/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8" name="Google Shape;14348;p66"/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49" name="Google Shape;14349;p66"/>
          <p:cNvGrpSpPr/>
          <p:nvPr/>
        </p:nvGrpSpPr>
        <p:grpSpPr>
          <a:xfrm>
            <a:off x="6185904" y="4287346"/>
            <a:ext cx="351286" cy="326390"/>
            <a:chOff x="6524150" y="1938725"/>
            <a:chExt cx="297725" cy="276625"/>
          </a:xfrm>
        </p:grpSpPr>
        <p:sp>
          <p:nvSpPr>
            <p:cNvPr id="14350" name="Google Shape;14350;p66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1" name="Google Shape;14351;p66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2" name="Google Shape;14352;p66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3" name="Google Shape;14353;p66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4" name="Google Shape;14354;p66"/>
          <p:cNvGrpSpPr/>
          <p:nvPr/>
        </p:nvGrpSpPr>
        <p:grpSpPr>
          <a:xfrm>
            <a:off x="6637536" y="1531966"/>
            <a:ext cx="350401" cy="349457"/>
            <a:chOff x="2141000" y="1954475"/>
            <a:chExt cx="296975" cy="296175"/>
          </a:xfrm>
        </p:grpSpPr>
        <p:sp>
          <p:nvSpPr>
            <p:cNvPr id="14355" name="Google Shape;14355;p66"/>
            <p:cNvSpPr/>
            <p:nvPr/>
          </p:nvSpPr>
          <p:spPr>
            <a:xfrm>
              <a:off x="2280425" y="1989925"/>
              <a:ext cx="104775" cy="68550"/>
            </a:xfrm>
            <a:custGeom>
              <a:avLst/>
              <a:gdLst/>
              <a:ahLst/>
              <a:cxnLst/>
              <a:rect l="l" t="t" r="r" b="b"/>
              <a:pathLst>
                <a:path w="4191" h="274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6" name="Google Shape;14356;p66"/>
            <p:cNvSpPr/>
            <p:nvPr/>
          </p:nvSpPr>
          <p:spPr>
            <a:xfrm>
              <a:off x="2174875" y="2145875"/>
              <a:ext cx="105575" cy="69325"/>
            </a:xfrm>
            <a:custGeom>
              <a:avLst/>
              <a:gdLst/>
              <a:ahLst/>
              <a:cxnLst/>
              <a:rect l="l" t="t" r="r" b="b"/>
              <a:pathLst>
                <a:path w="4223" h="2773" extrusionOk="0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7" name="Google Shape;14357;p66"/>
            <p:cNvSpPr/>
            <p:nvPr/>
          </p:nvSpPr>
          <p:spPr>
            <a:xfrm>
              <a:off x="2141000" y="1954475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8" name="Google Shape;14358;p66"/>
            <p:cNvSpPr/>
            <p:nvPr/>
          </p:nvSpPr>
          <p:spPr>
            <a:xfrm>
              <a:off x="2298525" y="2076550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9" name="Google Shape;14359;p66"/>
          <p:cNvGrpSpPr/>
          <p:nvPr/>
        </p:nvGrpSpPr>
        <p:grpSpPr>
          <a:xfrm>
            <a:off x="6631047" y="1983807"/>
            <a:ext cx="363380" cy="348778"/>
            <a:chOff x="2140225" y="2318650"/>
            <a:chExt cx="307975" cy="295600"/>
          </a:xfrm>
        </p:grpSpPr>
        <p:sp>
          <p:nvSpPr>
            <p:cNvPr id="14360" name="Google Shape;14360;p66"/>
            <p:cNvSpPr/>
            <p:nvPr/>
          </p:nvSpPr>
          <p:spPr>
            <a:xfrm>
              <a:off x="2281200" y="2353025"/>
              <a:ext cx="104000" cy="121300"/>
            </a:xfrm>
            <a:custGeom>
              <a:avLst/>
              <a:gdLst/>
              <a:ahLst/>
              <a:cxnLst/>
              <a:rect l="l" t="t" r="r" b="b"/>
              <a:pathLst>
                <a:path w="4160" h="4852" extrusionOk="0">
                  <a:moveTo>
                    <a:pt x="2080" y="662"/>
                  </a:moveTo>
                  <a:cubicBezTo>
                    <a:pt x="2490" y="662"/>
                    <a:pt x="2805" y="977"/>
                    <a:pt x="2805" y="1386"/>
                  </a:cubicBezTo>
                  <a:cubicBezTo>
                    <a:pt x="2805" y="1764"/>
                    <a:pt x="2490" y="2079"/>
                    <a:pt x="2080" y="2079"/>
                  </a:cubicBezTo>
                  <a:cubicBezTo>
                    <a:pt x="1702" y="2079"/>
                    <a:pt x="1387" y="1764"/>
                    <a:pt x="1387" y="1386"/>
                  </a:cubicBezTo>
                  <a:cubicBezTo>
                    <a:pt x="1387" y="977"/>
                    <a:pt x="1702" y="662"/>
                    <a:pt x="2080" y="662"/>
                  </a:cubicBezTo>
                  <a:close/>
                  <a:moveTo>
                    <a:pt x="2080" y="2773"/>
                  </a:moveTo>
                  <a:cubicBezTo>
                    <a:pt x="2836" y="2773"/>
                    <a:pt x="3466" y="3403"/>
                    <a:pt x="3466" y="4127"/>
                  </a:cubicBezTo>
                  <a:lnTo>
                    <a:pt x="662" y="4127"/>
                  </a:lnTo>
                  <a:cubicBezTo>
                    <a:pt x="662" y="3403"/>
                    <a:pt x="1293" y="2773"/>
                    <a:pt x="2080" y="2773"/>
                  </a:cubicBezTo>
                  <a:close/>
                  <a:moveTo>
                    <a:pt x="2112" y="0"/>
                  </a:moveTo>
                  <a:cubicBezTo>
                    <a:pt x="1387" y="0"/>
                    <a:pt x="757" y="630"/>
                    <a:pt x="757" y="1386"/>
                  </a:cubicBezTo>
                  <a:cubicBezTo>
                    <a:pt x="757" y="1733"/>
                    <a:pt x="915" y="2079"/>
                    <a:pt x="1135" y="2332"/>
                  </a:cubicBezTo>
                  <a:cubicBezTo>
                    <a:pt x="505" y="2678"/>
                    <a:pt x="64" y="3340"/>
                    <a:pt x="64" y="4127"/>
                  </a:cubicBezTo>
                  <a:lnTo>
                    <a:pt x="64" y="4505"/>
                  </a:lnTo>
                  <a:cubicBezTo>
                    <a:pt x="1" y="4694"/>
                    <a:pt x="158" y="4852"/>
                    <a:pt x="347" y="4852"/>
                  </a:cubicBezTo>
                  <a:lnTo>
                    <a:pt x="3813" y="4852"/>
                  </a:lnTo>
                  <a:cubicBezTo>
                    <a:pt x="4002" y="4852"/>
                    <a:pt x="4160" y="4694"/>
                    <a:pt x="4160" y="4505"/>
                  </a:cubicBezTo>
                  <a:lnTo>
                    <a:pt x="4160" y="4127"/>
                  </a:lnTo>
                  <a:cubicBezTo>
                    <a:pt x="4160" y="3340"/>
                    <a:pt x="3750" y="2678"/>
                    <a:pt x="3120" y="2332"/>
                  </a:cubicBezTo>
                  <a:cubicBezTo>
                    <a:pt x="3340" y="2079"/>
                    <a:pt x="3498" y="1733"/>
                    <a:pt x="3498" y="1386"/>
                  </a:cubicBezTo>
                  <a:cubicBezTo>
                    <a:pt x="3498" y="630"/>
                    <a:pt x="2868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1" name="Google Shape;14361;p66"/>
            <p:cNvSpPr/>
            <p:nvPr/>
          </p:nvSpPr>
          <p:spPr>
            <a:xfrm>
              <a:off x="2140225" y="2318650"/>
              <a:ext cx="307975" cy="295600"/>
            </a:xfrm>
            <a:custGeom>
              <a:avLst/>
              <a:gdLst/>
              <a:ahLst/>
              <a:cxnLst/>
              <a:rect l="l" t="t" r="r" b="b"/>
              <a:pathLst>
                <a:path w="12319" h="11824" extrusionOk="0">
                  <a:moveTo>
                    <a:pt x="7712" y="682"/>
                  </a:moveTo>
                  <a:cubicBezTo>
                    <a:pt x="8607" y="682"/>
                    <a:pt x="9499" y="1029"/>
                    <a:pt x="10177" y="1690"/>
                  </a:cubicBezTo>
                  <a:cubicBezTo>
                    <a:pt x="11468" y="2982"/>
                    <a:pt x="11531" y="5187"/>
                    <a:pt x="10177" y="6573"/>
                  </a:cubicBezTo>
                  <a:cubicBezTo>
                    <a:pt x="9500" y="7266"/>
                    <a:pt x="8627" y="7590"/>
                    <a:pt x="7754" y="7590"/>
                  </a:cubicBezTo>
                  <a:cubicBezTo>
                    <a:pt x="6839" y="7590"/>
                    <a:pt x="5923" y="7234"/>
                    <a:pt x="5230" y="6573"/>
                  </a:cubicBezTo>
                  <a:cubicBezTo>
                    <a:pt x="3939" y="5282"/>
                    <a:pt x="3876" y="3045"/>
                    <a:pt x="5325" y="1659"/>
                  </a:cubicBezTo>
                  <a:cubicBezTo>
                    <a:pt x="6001" y="997"/>
                    <a:pt x="6858" y="682"/>
                    <a:pt x="7712" y="682"/>
                  </a:cubicBezTo>
                  <a:close/>
                  <a:moveTo>
                    <a:pt x="4128" y="6258"/>
                  </a:moveTo>
                  <a:cubicBezTo>
                    <a:pt x="4285" y="6573"/>
                    <a:pt x="4537" y="6857"/>
                    <a:pt x="4758" y="7078"/>
                  </a:cubicBezTo>
                  <a:cubicBezTo>
                    <a:pt x="5010" y="7330"/>
                    <a:pt x="5293" y="7550"/>
                    <a:pt x="5577" y="7708"/>
                  </a:cubicBezTo>
                  <a:lnTo>
                    <a:pt x="5136" y="8180"/>
                  </a:lnTo>
                  <a:cubicBezTo>
                    <a:pt x="5073" y="8243"/>
                    <a:pt x="4978" y="8275"/>
                    <a:pt x="4888" y="8275"/>
                  </a:cubicBezTo>
                  <a:cubicBezTo>
                    <a:pt x="4797" y="8275"/>
                    <a:pt x="4710" y="8243"/>
                    <a:pt x="4663" y="8180"/>
                  </a:cubicBezTo>
                  <a:lnTo>
                    <a:pt x="3655" y="7204"/>
                  </a:lnTo>
                  <a:cubicBezTo>
                    <a:pt x="3498" y="7078"/>
                    <a:pt x="3498" y="6857"/>
                    <a:pt x="3655" y="6731"/>
                  </a:cubicBezTo>
                  <a:lnTo>
                    <a:pt x="4128" y="6258"/>
                  </a:lnTo>
                  <a:close/>
                  <a:moveTo>
                    <a:pt x="3403" y="7960"/>
                  </a:moveTo>
                  <a:lnTo>
                    <a:pt x="3876" y="8432"/>
                  </a:lnTo>
                  <a:lnTo>
                    <a:pt x="3309" y="8968"/>
                  </a:lnTo>
                  <a:lnTo>
                    <a:pt x="2836" y="8495"/>
                  </a:lnTo>
                  <a:lnTo>
                    <a:pt x="3403" y="7960"/>
                  </a:lnTo>
                  <a:close/>
                  <a:moveTo>
                    <a:pt x="2363" y="8968"/>
                  </a:moveTo>
                  <a:lnTo>
                    <a:pt x="2836" y="9440"/>
                  </a:lnTo>
                  <a:lnTo>
                    <a:pt x="1292" y="10984"/>
                  </a:lnTo>
                  <a:cubicBezTo>
                    <a:pt x="1245" y="11047"/>
                    <a:pt x="1158" y="11079"/>
                    <a:pt x="1068" y="11079"/>
                  </a:cubicBezTo>
                  <a:cubicBezTo>
                    <a:pt x="977" y="11079"/>
                    <a:pt x="883" y="11047"/>
                    <a:pt x="820" y="10984"/>
                  </a:cubicBezTo>
                  <a:cubicBezTo>
                    <a:pt x="725" y="10858"/>
                    <a:pt x="725" y="10669"/>
                    <a:pt x="820" y="10512"/>
                  </a:cubicBezTo>
                  <a:lnTo>
                    <a:pt x="2363" y="8968"/>
                  </a:lnTo>
                  <a:close/>
                  <a:moveTo>
                    <a:pt x="7731" y="1"/>
                  </a:moveTo>
                  <a:cubicBezTo>
                    <a:pt x="6669" y="1"/>
                    <a:pt x="5604" y="403"/>
                    <a:pt x="4789" y="1218"/>
                  </a:cubicBezTo>
                  <a:cubicBezTo>
                    <a:pt x="3592" y="2446"/>
                    <a:pt x="3309" y="4179"/>
                    <a:pt x="3844" y="5628"/>
                  </a:cubicBezTo>
                  <a:lnTo>
                    <a:pt x="3182" y="6290"/>
                  </a:lnTo>
                  <a:cubicBezTo>
                    <a:pt x="2867" y="6605"/>
                    <a:pt x="2804" y="7078"/>
                    <a:pt x="2993" y="7487"/>
                  </a:cubicBezTo>
                  <a:lnTo>
                    <a:pt x="410" y="10071"/>
                  </a:lnTo>
                  <a:cubicBezTo>
                    <a:pt x="0" y="10480"/>
                    <a:pt x="0" y="11142"/>
                    <a:pt x="410" y="11520"/>
                  </a:cubicBezTo>
                  <a:cubicBezTo>
                    <a:pt x="580" y="11721"/>
                    <a:pt x="826" y="11823"/>
                    <a:pt x="1081" y="11823"/>
                  </a:cubicBezTo>
                  <a:cubicBezTo>
                    <a:pt x="1345" y="11823"/>
                    <a:pt x="1619" y="11713"/>
                    <a:pt x="1828" y="11488"/>
                  </a:cubicBezTo>
                  <a:lnTo>
                    <a:pt x="4411" y="8905"/>
                  </a:lnTo>
                  <a:cubicBezTo>
                    <a:pt x="4565" y="8976"/>
                    <a:pt x="4727" y="9011"/>
                    <a:pt x="4887" y="9011"/>
                  </a:cubicBezTo>
                  <a:cubicBezTo>
                    <a:pt x="5153" y="9011"/>
                    <a:pt x="5411" y="8913"/>
                    <a:pt x="5608" y="8716"/>
                  </a:cubicBezTo>
                  <a:lnTo>
                    <a:pt x="6270" y="8023"/>
                  </a:lnTo>
                  <a:cubicBezTo>
                    <a:pt x="6736" y="8205"/>
                    <a:pt x="7231" y="8296"/>
                    <a:pt x="7729" y="8296"/>
                  </a:cubicBezTo>
                  <a:cubicBezTo>
                    <a:pt x="8781" y="8296"/>
                    <a:pt x="9847" y="7890"/>
                    <a:pt x="10681" y="7078"/>
                  </a:cubicBezTo>
                  <a:cubicBezTo>
                    <a:pt x="12319" y="5439"/>
                    <a:pt x="12287" y="2793"/>
                    <a:pt x="10681" y="1218"/>
                  </a:cubicBezTo>
                  <a:cubicBezTo>
                    <a:pt x="9873" y="410"/>
                    <a:pt x="8804" y="1"/>
                    <a:pt x="77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2" name="Google Shape;14362;p66"/>
          <p:cNvGrpSpPr/>
          <p:nvPr/>
        </p:nvGrpSpPr>
        <p:grpSpPr>
          <a:xfrm>
            <a:off x="6636607" y="2425305"/>
            <a:ext cx="352259" cy="349427"/>
            <a:chOff x="2139425" y="2682250"/>
            <a:chExt cx="298550" cy="296150"/>
          </a:xfrm>
        </p:grpSpPr>
        <p:sp>
          <p:nvSpPr>
            <p:cNvPr id="14363" name="Google Shape;14363;p66"/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4" name="Google Shape;14364;p66"/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5" name="Google Shape;14365;p66"/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6" name="Google Shape;14366;p66"/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7" name="Google Shape;14367;p66"/>
          <p:cNvGrpSpPr/>
          <p:nvPr/>
        </p:nvGrpSpPr>
        <p:grpSpPr>
          <a:xfrm>
            <a:off x="5301219" y="2939791"/>
            <a:ext cx="350401" cy="264888"/>
            <a:chOff x="3962775" y="1990700"/>
            <a:chExt cx="296975" cy="224500"/>
          </a:xfrm>
        </p:grpSpPr>
        <p:sp>
          <p:nvSpPr>
            <p:cNvPr id="14368" name="Google Shape;14368;p66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9" name="Google Shape;14369;p66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0" name="Google Shape;14370;p66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1" name="Google Shape;14371;p66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72" name="Google Shape;14372;p66"/>
          <p:cNvGrpSpPr/>
          <p:nvPr/>
        </p:nvGrpSpPr>
        <p:grpSpPr>
          <a:xfrm>
            <a:off x="5301691" y="3386497"/>
            <a:ext cx="349457" cy="349457"/>
            <a:chOff x="3963575" y="2317575"/>
            <a:chExt cx="296175" cy="296175"/>
          </a:xfrm>
        </p:grpSpPr>
        <p:sp>
          <p:nvSpPr>
            <p:cNvPr id="14373" name="Google Shape;14373;p66"/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4" name="Google Shape;14374;p66"/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5" name="Google Shape;14375;p66"/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6" name="Google Shape;14376;p66"/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7" name="Google Shape;14377;p66"/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8" name="Google Shape;14378;p66"/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9" name="Google Shape;14379;p66"/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0" name="Google Shape;14380;p66"/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1" name="Google Shape;14381;p66"/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2" name="Google Shape;14382;p66"/>
            <p:cNvSpPr/>
            <p:nvPr/>
          </p:nvSpPr>
          <p:spPr>
            <a:xfrm>
              <a:off x="415575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3" name="Google Shape;14383;p66"/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4" name="Google Shape;14384;p66"/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5" name="Google Shape;14385;p66"/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6" name="Google Shape;14386;p66"/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7" name="Google Shape;14387;p66"/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8" name="Google Shape;14388;p66"/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89" name="Google Shape;14389;p66"/>
          <p:cNvGrpSpPr/>
          <p:nvPr/>
        </p:nvGrpSpPr>
        <p:grpSpPr>
          <a:xfrm>
            <a:off x="5301691" y="3836276"/>
            <a:ext cx="349457" cy="348513"/>
            <a:chOff x="3962775" y="2683025"/>
            <a:chExt cx="296175" cy="295375"/>
          </a:xfrm>
        </p:grpSpPr>
        <p:sp>
          <p:nvSpPr>
            <p:cNvPr id="14390" name="Google Shape;14390;p66"/>
            <p:cNvSpPr/>
            <p:nvPr/>
          </p:nvSpPr>
          <p:spPr>
            <a:xfrm>
              <a:off x="3962775" y="2838200"/>
              <a:ext cx="296175" cy="140200"/>
            </a:xfrm>
            <a:custGeom>
              <a:avLst/>
              <a:gdLst/>
              <a:ahLst/>
              <a:cxnLst/>
              <a:rect l="l" t="t" r="r" b="b"/>
              <a:pathLst>
                <a:path w="11847" h="5608" extrusionOk="0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1" name="Google Shape;14391;p66"/>
            <p:cNvSpPr/>
            <p:nvPr/>
          </p:nvSpPr>
          <p:spPr>
            <a:xfrm>
              <a:off x="4051000" y="268302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2" name="Google Shape;14392;p66"/>
            <p:cNvSpPr/>
            <p:nvPr/>
          </p:nvSpPr>
          <p:spPr>
            <a:xfrm>
              <a:off x="4084875" y="2873200"/>
              <a:ext cx="52800" cy="69775"/>
            </a:xfrm>
            <a:custGeom>
              <a:avLst/>
              <a:gdLst/>
              <a:ahLst/>
              <a:cxnLst/>
              <a:rect l="l" t="t" r="r" b="b"/>
              <a:pathLst>
                <a:path w="2112" h="2791" extrusionOk="0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93" name="Google Shape;14393;p66"/>
          <p:cNvSpPr/>
          <p:nvPr/>
        </p:nvSpPr>
        <p:spPr>
          <a:xfrm>
            <a:off x="7513275" y="2897941"/>
            <a:ext cx="354117" cy="348513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94" name="Google Shape;14394;p66"/>
          <p:cNvGrpSpPr/>
          <p:nvPr/>
        </p:nvGrpSpPr>
        <p:grpSpPr>
          <a:xfrm>
            <a:off x="7516228" y="3386968"/>
            <a:ext cx="348513" cy="348513"/>
            <a:chOff x="5775900" y="2308125"/>
            <a:chExt cx="295375" cy="295375"/>
          </a:xfrm>
        </p:grpSpPr>
        <p:sp>
          <p:nvSpPr>
            <p:cNvPr id="14395" name="Google Shape;14395;p66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6" name="Google Shape;14396;p66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7" name="Google Shape;14397;p66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8" name="Google Shape;14398;p66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9" name="Google Shape;14399;p66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00" name="Google Shape;14400;p66"/>
          <p:cNvGrpSpPr/>
          <p:nvPr/>
        </p:nvGrpSpPr>
        <p:grpSpPr>
          <a:xfrm>
            <a:off x="7537142" y="3835804"/>
            <a:ext cx="306686" cy="349457"/>
            <a:chOff x="5794025" y="2673575"/>
            <a:chExt cx="259925" cy="296175"/>
          </a:xfrm>
        </p:grpSpPr>
        <p:sp>
          <p:nvSpPr>
            <p:cNvPr id="14401" name="Google Shape;14401;p66"/>
            <p:cNvSpPr/>
            <p:nvPr/>
          </p:nvSpPr>
          <p:spPr>
            <a:xfrm>
              <a:off x="5794025" y="2673575"/>
              <a:ext cx="259925" cy="296175"/>
            </a:xfrm>
            <a:custGeom>
              <a:avLst/>
              <a:gdLst/>
              <a:ahLst/>
              <a:cxnLst/>
              <a:rect l="l" t="t" r="r" b="b"/>
              <a:pathLst>
                <a:path w="10397" h="11847" extrusionOk="0">
                  <a:moveTo>
                    <a:pt x="5860" y="694"/>
                  </a:moveTo>
                  <a:cubicBezTo>
                    <a:pt x="7089" y="694"/>
                    <a:pt x="8097" y="1639"/>
                    <a:pt x="8254" y="2805"/>
                  </a:cubicBezTo>
                  <a:cubicBezTo>
                    <a:pt x="8160" y="2773"/>
                    <a:pt x="8065" y="2773"/>
                    <a:pt x="7939" y="2773"/>
                  </a:cubicBezTo>
                  <a:lnTo>
                    <a:pt x="7561" y="2773"/>
                  </a:lnTo>
                  <a:cubicBezTo>
                    <a:pt x="7404" y="1985"/>
                    <a:pt x="6679" y="1387"/>
                    <a:pt x="5860" y="1387"/>
                  </a:cubicBezTo>
                  <a:lnTo>
                    <a:pt x="4474" y="1387"/>
                  </a:lnTo>
                  <a:cubicBezTo>
                    <a:pt x="3655" y="1387"/>
                    <a:pt x="2930" y="1985"/>
                    <a:pt x="2804" y="2773"/>
                  </a:cubicBezTo>
                  <a:lnTo>
                    <a:pt x="2394" y="2773"/>
                  </a:lnTo>
                  <a:cubicBezTo>
                    <a:pt x="2268" y="2773"/>
                    <a:pt x="2142" y="2773"/>
                    <a:pt x="2079" y="2805"/>
                  </a:cubicBezTo>
                  <a:cubicBezTo>
                    <a:pt x="2237" y="1639"/>
                    <a:pt x="3277" y="694"/>
                    <a:pt x="4474" y="694"/>
                  </a:cubicBezTo>
                  <a:close/>
                  <a:moveTo>
                    <a:pt x="6206" y="2143"/>
                  </a:moveTo>
                  <a:cubicBezTo>
                    <a:pt x="6616" y="2300"/>
                    <a:pt x="6931" y="2647"/>
                    <a:pt x="6931" y="3120"/>
                  </a:cubicBezTo>
                  <a:lnTo>
                    <a:pt x="6931" y="3403"/>
                  </a:lnTo>
                  <a:cubicBezTo>
                    <a:pt x="6522" y="3246"/>
                    <a:pt x="6206" y="2899"/>
                    <a:pt x="6206" y="2427"/>
                  </a:cubicBezTo>
                  <a:lnTo>
                    <a:pt x="6206" y="2143"/>
                  </a:lnTo>
                  <a:close/>
                  <a:moveTo>
                    <a:pt x="5513" y="2080"/>
                  </a:moveTo>
                  <a:lnTo>
                    <a:pt x="5513" y="2427"/>
                  </a:lnTo>
                  <a:cubicBezTo>
                    <a:pt x="5513" y="3025"/>
                    <a:pt x="5041" y="3435"/>
                    <a:pt x="4474" y="3435"/>
                  </a:cubicBezTo>
                  <a:lnTo>
                    <a:pt x="3466" y="3435"/>
                  </a:lnTo>
                  <a:lnTo>
                    <a:pt x="3466" y="3088"/>
                  </a:lnTo>
                  <a:cubicBezTo>
                    <a:pt x="3466" y="2490"/>
                    <a:pt x="3938" y="2080"/>
                    <a:pt x="4474" y="2080"/>
                  </a:cubicBezTo>
                  <a:close/>
                  <a:moveTo>
                    <a:pt x="2741" y="3435"/>
                  </a:moveTo>
                  <a:lnTo>
                    <a:pt x="2741" y="5451"/>
                  </a:lnTo>
                  <a:cubicBezTo>
                    <a:pt x="2363" y="5293"/>
                    <a:pt x="2048" y="4947"/>
                    <a:pt x="2048" y="4474"/>
                  </a:cubicBezTo>
                  <a:lnTo>
                    <a:pt x="2048" y="3813"/>
                  </a:lnTo>
                  <a:cubicBezTo>
                    <a:pt x="2048" y="3592"/>
                    <a:pt x="2205" y="3435"/>
                    <a:pt x="2394" y="3435"/>
                  </a:cubicBezTo>
                  <a:close/>
                  <a:moveTo>
                    <a:pt x="7939" y="3498"/>
                  </a:moveTo>
                  <a:cubicBezTo>
                    <a:pt x="8160" y="3498"/>
                    <a:pt x="8317" y="3655"/>
                    <a:pt x="8317" y="3844"/>
                  </a:cubicBezTo>
                  <a:lnTo>
                    <a:pt x="8317" y="4506"/>
                  </a:lnTo>
                  <a:cubicBezTo>
                    <a:pt x="8317" y="4947"/>
                    <a:pt x="8034" y="5325"/>
                    <a:pt x="7593" y="5482"/>
                  </a:cubicBezTo>
                  <a:lnTo>
                    <a:pt x="7593" y="3498"/>
                  </a:lnTo>
                  <a:close/>
                  <a:moveTo>
                    <a:pt x="5891" y="3435"/>
                  </a:moveTo>
                  <a:cubicBezTo>
                    <a:pt x="6143" y="3750"/>
                    <a:pt x="6522" y="4033"/>
                    <a:pt x="6931" y="4128"/>
                  </a:cubicBezTo>
                  <a:lnTo>
                    <a:pt x="6931" y="5892"/>
                  </a:lnTo>
                  <a:cubicBezTo>
                    <a:pt x="6931" y="6491"/>
                    <a:pt x="6459" y="6900"/>
                    <a:pt x="5891" y="6900"/>
                  </a:cubicBezTo>
                  <a:lnTo>
                    <a:pt x="4505" y="6900"/>
                  </a:lnTo>
                  <a:cubicBezTo>
                    <a:pt x="3938" y="6900"/>
                    <a:pt x="3497" y="6428"/>
                    <a:pt x="3497" y="5892"/>
                  </a:cubicBezTo>
                  <a:lnTo>
                    <a:pt x="3497" y="4159"/>
                  </a:lnTo>
                  <a:lnTo>
                    <a:pt x="4505" y="4159"/>
                  </a:lnTo>
                  <a:cubicBezTo>
                    <a:pt x="5072" y="4159"/>
                    <a:pt x="5576" y="3876"/>
                    <a:pt x="5891" y="3435"/>
                  </a:cubicBezTo>
                  <a:close/>
                  <a:moveTo>
                    <a:pt x="6238" y="7593"/>
                  </a:moveTo>
                  <a:cubicBezTo>
                    <a:pt x="6333" y="7782"/>
                    <a:pt x="6459" y="7971"/>
                    <a:pt x="6616" y="8097"/>
                  </a:cubicBezTo>
                  <a:lnTo>
                    <a:pt x="5198" y="9547"/>
                  </a:lnTo>
                  <a:lnTo>
                    <a:pt x="3718" y="8097"/>
                  </a:lnTo>
                  <a:cubicBezTo>
                    <a:pt x="3875" y="7971"/>
                    <a:pt x="4033" y="7782"/>
                    <a:pt x="4096" y="7593"/>
                  </a:cubicBezTo>
                  <a:cubicBezTo>
                    <a:pt x="4190" y="7625"/>
                    <a:pt x="4379" y="7625"/>
                    <a:pt x="4474" y="7625"/>
                  </a:cubicBezTo>
                  <a:lnTo>
                    <a:pt x="5860" y="7625"/>
                  </a:lnTo>
                  <a:cubicBezTo>
                    <a:pt x="5986" y="7625"/>
                    <a:pt x="6143" y="7625"/>
                    <a:pt x="6238" y="7593"/>
                  </a:cubicBezTo>
                  <a:close/>
                  <a:moveTo>
                    <a:pt x="2961" y="8318"/>
                  </a:moveTo>
                  <a:lnTo>
                    <a:pt x="4852" y="10177"/>
                  </a:lnTo>
                  <a:lnTo>
                    <a:pt x="4852" y="11122"/>
                  </a:lnTo>
                  <a:lnTo>
                    <a:pt x="662" y="11122"/>
                  </a:lnTo>
                  <a:lnTo>
                    <a:pt x="662" y="9358"/>
                  </a:lnTo>
                  <a:cubicBezTo>
                    <a:pt x="662" y="8759"/>
                    <a:pt x="1134" y="8318"/>
                    <a:pt x="1701" y="8318"/>
                  </a:cubicBezTo>
                  <a:close/>
                  <a:moveTo>
                    <a:pt x="8664" y="8318"/>
                  </a:moveTo>
                  <a:cubicBezTo>
                    <a:pt x="9262" y="8318"/>
                    <a:pt x="9672" y="8790"/>
                    <a:pt x="9672" y="9358"/>
                  </a:cubicBezTo>
                  <a:lnTo>
                    <a:pt x="9672" y="11122"/>
                  </a:lnTo>
                  <a:lnTo>
                    <a:pt x="5513" y="11122"/>
                  </a:lnTo>
                  <a:lnTo>
                    <a:pt x="5513" y="10177"/>
                  </a:lnTo>
                  <a:lnTo>
                    <a:pt x="7404" y="8318"/>
                  </a:lnTo>
                  <a:close/>
                  <a:moveTo>
                    <a:pt x="4537" y="1"/>
                  </a:moveTo>
                  <a:cubicBezTo>
                    <a:pt x="2804" y="1"/>
                    <a:pt x="1418" y="1418"/>
                    <a:pt x="1418" y="3120"/>
                  </a:cubicBezTo>
                  <a:lnTo>
                    <a:pt x="1418" y="4506"/>
                  </a:lnTo>
                  <a:cubicBezTo>
                    <a:pt x="1418" y="5356"/>
                    <a:pt x="2048" y="6050"/>
                    <a:pt x="2835" y="6207"/>
                  </a:cubicBezTo>
                  <a:cubicBezTo>
                    <a:pt x="2898" y="6648"/>
                    <a:pt x="3151" y="7026"/>
                    <a:pt x="3497" y="7278"/>
                  </a:cubicBezTo>
                  <a:cubicBezTo>
                    <a:pt x="3466" y="7467"/>
                    <a:pt x="3308" y="7625"/>
                    <a:pt x="3119" y="7625"/>
                  </a:cubicBezTo>
                  <a:lnTo>
                    <a:pt x="1733" y="7625"/>
                  </a:lnTo>
                  <a:cubicBezTo>
                    <a:pt x="788" y="7625"/>
                    <a:pt x="0" y="8412"/>
                    <a:pt x="0" y="9358"/>
                  </a:cubicBezTo>
                  <a:lnTo>
                    <a:pt x="0" y="11468"/>
                  </a:lnTo>
                  <a:cubicBezTo>
                    <a:pt x="0" y="11689"/>
                    <a:pt x="158" y="11846"/>
                    <a:pt x="347" y="11846"/>
                  </a:cubicBezTo>
                  <a:lnTo>
                    <a:pt x="10050" y="11846"/>
                  </a:lnTo>
                  <a:cubicBezTo>
                    <a:pt x="10239" y="11846"/>
                    <a:pt x="10397" y="11689"/>
                    <a:pt x="10397" y="11468"/>
                  </a:cubicBezTo>
                  <a:lnTo>
                    <a:pt x="10397" y="9358"/>
                  </a:lnTo>
                  <a:cubicBezTo>
                    <a:pt x="10397" y="8412"/>
                    <a:pt x="9609" y="7625"/>
                    <a:pt x="8664" y="7625"/>
                  </a:cubicBezTo>
                  <a:lnTo>
                    <a:pt x="7278" y="7625"/>
                  </a:lnTo>
                  <a:cubicBezTo>
                    <a:pt x="7089" y="7625"/>
                    <a:pt x="6931" y="7467"/>
                    <a:pt x="6931" y="7278"/>
                  </a:cubicBezTo>
                  <a:cubicBezTo>
                    <a:pt x="7278" y="7026"/>
                    <a:pt x="7530" y="6648"/>
                    <a:pt x="7593" y="6207"/>
                  </a:cubicBezTo>
                  <a:cubicBezTo>
                    <a:pt x="8380" y="6050"/>
                    <a:pt x="9010" y="5325"/>
                    <a:pt x="9010" y="4506"/>
                  </a:cubicBezTo>
                  <a:lnTo>
                    <a:pt x="9010" y="3120"/>
                  </a:lnTo>
                  <a:cubicBezTo>
                    <a:pt x="9010" y="1387"/>
                    <a:pt x="7593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2" name="Google Shape;14402;p66"/>
            <p:cNvSpPr/>
            <p:nvPr/>
          </p:nvSpPr>
          <p:spPr>
            <a:xfrm>
              <a:off x="5967300" y="2915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03" name="Google Shape;14403;p66"/>
          <p:cNvSpPr/>
          <p:nvPr/>
        </p:nvSpPr>
        <p:spPr>
          <a:xfrm>
            <a:off x="6637977" y="4306818"/>
            <a:ext cx="349457" cy="348513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92" y="693"/>
                </a:moveTo>
                <a:cubicBezTo>
                  <a:pt x="6491" y="693"/>
                  <a:pt x="6932" y="1134"/>
                  <a:pt x="6932" y="1701"/>
                </a:cubicBezTo>
                <a:cubicBezTo>
                  <a:pt x="6932" y="2269"/>
                  <a:pt x="6459" y="2710"/>
                  <a:pt x="5892" y="2710"/>
                </a:cubicBezTo>
                <a:cubicBezTo>
                  <a:pt x="5325" y="2710"/>
                  <a:pt x="4884" y="2269"/>
                  <a:pt x="4884" y="1701"/>
                </a:cubicBezTo>
                <a:cubicBezTo>
                  <a:pt x="4884" y="1134"/>
                  <a:pt x="5325" y="693"/>
                  <a:pt x="5892" y="693"/>
                </a:cubicBezTo>
                <a:close/>
                <a:moveTo>
                  <a:pt x="5892" y="3466"/>
                </a:moveTo>
                <a:cubicBezTo>
                  <a:pt x="6176" y="3466"/>
                  <a:pt x="6428" y="3497"/>
                  <a:pt x="6680" y="3592"/>
                </a:cubicBezTo>
                <a:lnTo>
                  <a:pt x="5892" y="4631"/>
                </a:lnTo>
                <a:lnTo>
                  <a:pt x="5104" y="3592"/>
                </a:lnTo>
                <a:cubicBezTo>
                  <a:pt x="5357" y="3529"/>
                  <a:pt x="5609" y="3466"/>
                  <a:pt x="5892" y="3466"/>
                </a:cubicBezTo>
                <a:close/>
                <a:moveTo>
                  <a:pt x="4222" y="2048"/>
                </a:moveTo>
                <a:cubicBezTo>
                  <a:pt x="4285" y="2426"/>
                  <a:pt x="4474" y="2710"/>
                  <a:pt x="4726" y="2962"/>
                </a:cubicBezTo>
                <a:cubicBezTo>
                  <a:pt x="4632" y="2993"/>
                  <a:pt x="4537" y="3056"/>
                  <a:pt x="4443" y="3088"/>
                </a:cubicBezTo>
                <a:cubicBezTo>
                  <a:pt x="4443" y="3088"/>
                  <a:pt x="4411" y="3088"/>
                  <a:pt x="4411" y="3119"/>
                </a:cubicBezTo>
                <a:cubicBezTo>
                  <a:pt x="3403" y="3623"/>
                  <a:pt x="2773" y="4694"/>
                  <a:pt x="2773" y="5829"/>
                </a:cubicBezTo>
                <a:lnTo>
                  <a:pt x="2773" y="6207"/>
                </a:lnTo>
                <a:lnTo>
                  <a:pt x="2143" y="6207"/>
                </a:lnTo>
                <a:lnTo>
                  <a:pt x="2647" y="2300"/>
                </a:lnTo>
                <a:cubicBezTo>
                  <a:pt x="2679" y="2174"/>
                  <a:pt x="2836" y="2048"/>
                  <a:pt x="2962" y="2048"/>
                </a:cubicBezTo>
                <a:close/>
                <a:moveTo>
                  <a:pt x="4474" y="3907"/>
                </a:moveTo>
                <a:lnTo>
                  <a:pt x="5546" y="5325"/>
                </a:lnTo>
                <a:lnTo>
                  <a:pt x="5546" y="6238"/>
                </a:lnTo>
                <a:lnTo>
                  <a:pt x="3466" y="6238"/>
                </a:lnTo>
                <a:lnTo>
                  <a:pt x="3466" y="5892"/>
                </a:lnTo>
                <a:cubicBezTo>
                  <a:pt x="3466" y="5041"/>
                  <a:pt x="3844" y="4348"/>
                  <a:pt x="4474" y="3907"/>
                </a:cubicBezTo>
                <a:close/>
                <a:moveTo>
                  <a:pt x="7278" y="3907"/>
                </a:moveTo>
                <a:cubicBezTo>
                  <a:pt x="7908" y="4348"/>
                  <a:pt x="8318" y="5104"/>
                  <a:pt x="8318" y="5892"/>
                </a:cubicBezTo>
                <a:lnTo>
                  <a:pt x="8318" y="6238"/>
                </a:lnTo>
                <a:lnTo>
                  <a:pt x="6207" y="6238"/>
                </a:lnTo>
                <a:lnTo>
                  <a:pt x="6207" y="5325"/>
                </a:lnTo>
                <a:lnTo>
                  <a:pt x="7278" y="3907"/>
                </a:lnTo>
                <a:close/>
                <a:moveTo>
                  <a:pt x="8854" y="2048"/>
                </a:moveTo>
                <a:cubicBezTo>
                  <a:pt x="9011" y="2048"/>
                  <a:pt x="9137" y="2143"/>
                  <a:pt x="9169" y="2300"/>
                </a:cubicBezTo>
                <a:lnTo>
                  <a:pt x="9673" y="6238"/>
                </a:lnTo>
                <a:lnTo>
                  <a:pt x="9043" y="6238"/>
                </a:lnTo>
                <a:lnTo>
                  <a:pt x="9043" y="5860"/>
                </a:lnTo>
                <a:cubicBezTo>
                  <a:pt x="9043" y="4694"/>
                  <a:pt x="8381" y="3655"/>
                  <a:pt x="7436" y="3151"/>
                </a:cubicBezTo>
                <a:cubicBezTo>
                  <a:pt x="7436" y="3151"/>
                  <a:pt x="7404" y="3151"/>
                  <a:pt x="7404" y="3119"/>
                </a:cubicBezTo>
                <a:cubicBezTo>
                  <a:pt x="7310" y="3088"/>
                  <a:pt x="7184" y="3056"/>
                  <a:pt x="7121" y="2993"/>
                </a:cubicBezTo>
                <a:cubicBezTo>
                  <a:pt x="7310" y="2773"/>
                  <a:pt x="7530" y="2458"/>
                  <a:pt x="7593" y="2048"/>
                </a:cubicBezTo>
                <a:close/>
                <a:moveTo>
                  <a:pt x="10744" y="6900"/>
                </a:moveTo>
                <a:cubicBezTo>
                  <a:pt x="10933" y="6900"/>
                  <a:pt x="11090" y="7057"/>
                  <a:pt x="11090" y="7246"/>
                </a:cubicBezTo>
                <a:cubicBezTo>
                  <a:pt x="11090" y="7435"/>
                  <a:pt x="10933" y="7624"/>
                  <a:pt x="10744" y="7624"/>
                </a:cubicBezTo>
                <a:lnTo>
                  <a:pt x="1009" y="7624"/>
                </a:lnTo>
                <a:cubicBezTo>
                  <a:pt x="820" y="7624"/>
                  <a:pt x="662" y="7435"/>
                  <a:pt x="662" y="7246"/>
                </a:cubicBezTo>
                <a:cubicBezTo>
                  <a:pt x="662" y="7057"/>
                  <a:pt x="820" y="6900"/>
                  <a:pt x="1009" y="6900"/>
                </a:cubicBezTo>
                <a:close/>
                <a:moveTo>
                  <a:pt x="10397" y="8317"/>
                </a:moveTo>
                <a:lnTo>
                  <a:pt x="10397" y="11121"/>
                </a:lnTo>
                <a:lnTo>
                  <a:pt x="1387" y="11121"/>
                </a:lnTo>
                <a:lnTo>
                  <a:pt x="1387" y="8317"/>
                </a:lnTo>
                <a:close/>
                <a:moveTo>
                  <a:pt x="5892" y="0"/>
                </a:moveTo>
                <a:cubicBezTo>
                  <a:pt x="5073" y="0"/>
                  <a:pt x="4380" y="599"/>
                  <a:pt x="4222" y="1386"/>
                </a:cubicBezTo>
                <a:lnTo>
                  <a:pt x="2962" y="1386"/>
                </a:lnTo>
                <a:cubicBezTo>
                  <a:pt x="2458" y="1386"/>
                  <a:pt x="2080" y="1701"/>
                  <a:pt x="1954" y="2143"/>
                </a:cubicBezTo>
                <a:lnTo>
                  <a:pt x="1954" y="2174"/>
                </a:lnTo>
                <a:lnTo>
                  <a:pt x="1450" y="6238"/>
                </a:lnTo>
                <a:lnTo>
                  <a:pt x="1072" y="6238"/>
                </a:lnTo>
                <a:cubicBezTo>
                  <a:pt x="473" y="6238"/>
                  <a:pt x="1" y="6711"/>
                  <a:pt x="1" y="7246"/>
                </a:cubicBezTo>
                <a:cubicBezTo>
                  <a:pt x="1" y="7719"/>
                  <a:pt x="316" y="8065"/>
                  <a:pt x="694" y="8254"/>
                </a:cubicBezTo>
                <a:lnTo>
                  <a:pt x="694" y="11468"/>
                </a:lnTo>
                <a:cubicBezTo>
                  <a:pt x="694" y="11657"/>
                  <a:pt x="851" y="11815"/>
                  <a:pt x="1040" y="11815"/>
                </a:cubicBezTo>
                <a:lnTo>
                  <a:pt x="10775" y="11815"/>
                </a:lnTo>
                <a:cubicBezTo>
                  <a:pt x="10996" y="11815"/>
                  <a:pt x="11153" y="11657"/>
                  <a:pt x="11153" y="11468"/>
                </a:cubicBezTo>
                <a:lnTo>
                  <a:pt x="11153" y="8254"/>
                </a:lnTo>
                <a:cubicBezTo>
                  <a:pt x="11531" y="8065"/>
                  <a:pt x="11847" y="7719"/>
                  <a:pt x="11847" y="7246"/>
                </a:cubicBezTo>
                <a:cubicBezTo>
                  <a:pt x="11815" y="6711"/>
                  <a:pt x="11342" y="6238"/>
                  <a:pt x="10744" y="6238"/>
                </a:cubicBezTo>
                <a:lnTo>
                  <a:pt x="10366" y="6238"/>
                </a:lnTo>
                <a:lnTo>
                  <a:pt x="9830" y="2174"/>
                </a:lnTo>
                <a:lnTo>
                  <a:pt x="9830" y="2143"/>
                </a:lnTo>
                <a:cubicBezTo>
                  <a:pt x="9736" y="1701"/>
                  <a:pt x="9295" y="1386"/>
                  <a:pt x="8854" y="1386"/>
                </a:cubicBezTo>
                <a:lnTo>
                  <a:pt x="7593" y="1386"/>
                </a:lnTo>
                <a:cubicBezTo>
                  <a:pt x="7436" y="599"/>
                  <a:pt x="6711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8" name="Google Shape;14408;p67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9" name="Google Shape;14409;p67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10" name="Google Shape;14410;p67"/>
          <p:cNvGrpSpPr/>
          <p:nvPr/>
        </p:nvGrpSpPr>
        <p:grpSpPr>
          <a:xfrm>
            <a:off x="882957" y="1534450"/>
            <a:ext cx="292442" cy="355741"/>
            <a:chOff x="-35830350" y="1912725"/>
            <a:chExt cx="241050" cy="293225"/>
          </a:xfrm>
        </p:grpSpPr>
        <p:sp>
          <p:nvSpPr>
            <p:cNvPr id="14411" name="Google Shape;14411;p67"/>
            <p:cNvSpPr/>
            <p:nvPr/>
          </p:nvSpPr>
          <p:spPr>
            <a:xfrm>
              <a:off x="-35830350" y="1912725"/>
              <a:ext cx="241050" cy="293225"/>
            </a:xfrm>
            <a:custGeom>
              <a:avLst/>
              <a:gdLst/>
              <a:ahLst/>
              <a:cxnLst/>
              <a:rect l="l" t="t" r="r" b="b"/>
              <a:pathLst>
                <a:path w="9642" h="11729" extrusionOk="0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2" name="Google Shape;14412;p67"/>
            <p:cNvSpPr/>
            <p:nvPr/>
          </p:nvSpPr>
          <p:spPr>
            <a:xfrm>
              <a:off x="-35742925" y="1965500"/>
              <a:ext cx="120550" cy="119750"/>
            </a:xfrm>
            <a:custGeom>
              <a:avLst/>
              <a:gdLst/>
              <a:ahLst/>
              <a:cxnLst/>
              <a:rect l="l" t="t" r="r" b="b"/>
              <a:pathLst>
                <a:path w="4822" h="4790" extrusionOk="0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13" name="Google Shape;14413;p67"/>
          <p:cNvGrpSpPr/>
          <p:nvPr/>
        </p:nvGrpSpPr>
        <p:grpSpPr>
          <a:xfrm>
            <a:off x="851444" y="1994048"/>
            <a:ext cx="355468" cy="353587"/>
            <a:chOff x="-35854750" y="2272675"/>
            <a:chExt cx="293000" cy="291450"/>
          </a:xfrm>
        </p:grpSpPr>
        <p:sp>
          <p:nvSpPr>
            <p:cNvPr id="14414" name="Google Shape;14414;p67"/>
            <p:cNvSpPr/>
            <p:nvPr/>
          </p:nvSpPr>
          <p:spPr>
            <a:xfrm>
              <a:off x="-35854750" y="2272675"/>
              <a:ext cx="293000" cy="291450"/>
            </a:xfrm>
            <a:custGeom>
              <a:avLst/>
              <a:gdLst/>
              <a:ahLst/>
              <a:cxnLst/>
              <a:rect l="l" t="t" r="r" b="b"/>
              <a:pathLst>
                <a:path w="11720" h="11658" extrusionOk="0">
                  <a:moveTo>
                    <a:pt x="5844" y="654"/>
                  </a:moveTo>
                  <a:cubicBezTo>
                    <a:pt x="6144" y="654"/>
                    <a:pt x="6443" y="773"/>
                    <a:pt x="6679" y="1009"/>
                  </a:cubicBezTo>
                  <a:lnTo>
                    <a:pt x="7057" y="1355"/>
                  </a:lnTo>
                  <a:lnTo>
                    <a:pt x="4600" y="1355"/>
                  </a:lnTo>
                  <a:lnTo>
                    <a:pt x="5009" y="1009"/>
                  </a:lnTo>
                  <a:cubicBezTo>
                    <a:pt x="5246" y="773"/>
                    <a:pt x="5545" y="654"/>
                    <a:pt x="5844" y="654"/>
                  </a:cubicBezTo>
                  <a:close/>
                  <a:moveTo>
                    <a:pt x="2080" y="3939"/>
                  </a:moveTo>
                  <a:lnTo>
                    <a:pt x="2080" y="6365"/>
                  </a:lnTo>
                  <a:lnTo>
                    <a:pt x="819" y="5136"/>
                  </a:lnTo>
                  <a:lnTo>
                    <a:pt x="2080" y="3939"/>
                  </a:lnTo>
                  <a:close/>
                  <a:moveTo>
                    <a:pt x="9609" y="3876"/>
                  </a:moveTo>
                  <a:lnTo>
                    <a:pt x="10869" y="5136"/>
                  </a:lnTo>
                  <a:lnTo>
                    <a:pt x="9609" y="6365"/>
                  </a:lnTo>
                  <a:lnTo>
                    <a:pt x="9609" y="3876"/>
                  </a:lnTo>
                  <a:close/>
                  <a:moveTo>
                    <a:pt x="8570" y="2080"/>
                  </a:moveTo>
                  <a:cubicBezTo>
                    <a:pt x="8790" y="2080"/>
                    <a:pt x="8948" y="2238"/>
                    <a:pt x="8948" y="2427"/>
                  </a:cubicBezTo>
                  <a:lnTo>
                    <a:pt x="8948" y="7089"/>
                  </a:lnTo>
                  <a:lnTo>
                    <a:pt x="8286" y="7751"/>
                  </a:lnTo>
                  <a:cubicBezTo>
                    <a:pt x="7593" y="7152"/>
                    <a:pt x="6774" y="6837"/>
                    <a:pt x="5860" y="6837"/>
                  </a:cubicBezTo>
                  <a:cubicBezTo>
                    <a:pt x="4978" y="6837"/>
                    <a:pt x="4127" y="7152"/>
                    <a:pt x="3466" y="7751"/>
                  </a:cubicBezTo>
                  <a:lnTo>
                    <a:pt x="2804" y="7089"/>
                  </a:lnTo>
                  <a:lnTo>
                    <a:pt x="2804" y="2427"/>
                  </a:lnTo>
                  <a:cubicBezTo>
                    <a:pt x="2804" y="2238"/>
                    <a:pt x="2962" y="2080"/>
                    <a:pt x="3119" y="2080"/>
                  </a:cubicBezTo>
                  <a:close/>
                  <a:moveTo>
                    <a:pt x="693" y="5987"/>
                  </a:moveTo>
                  <a:lnTo>
                    <a:pt x="2993" y="8223"/>
                  </a:lnTo>
                  <a:lnTo>
                    <a:pt x="693" y="10492"/>
                  </a:lnTo>
                  <a:lnTo>
                    <a:pt x="693" y="5987"/>
                  </a:lnTo>
                  <a:close/>
                  <a:moveTo>
                    <a:pt x="11027" y="5987"/>
                  </a:moveTo>
                  <a:lnTo>
                    <a:pt x="11027" y="10492"/>
                  </a:lnTo>
                  <a:lnTo>
                    <a:pt x="8727" y="8223"/>
                  </a:lnTo>
                  <a:lnTo>
                    <a:pt x="11027" y="5987"/>
                  </a:lnTo>
                  <a:close/>
                  <a:moveTo>
                    <a:pt x="5829" y="7499"/>
                  </a:moveTo>
                  <a:cubicBezTo>
                    <a:pt x="6616" y="7499"/>
                    <a:pt x="7309" y="7814"/>
                    <a:pt x="7876" y="8381"/>
                  </a:cubicBezTo>
                  <a:lnTo>
                    <a:pt x="10523" y="10964"/>
                  </a:lnTo>
                  <a:lnTo>
                    <a:pt x="1166" y="10964"/>
                  </a:lnTo>
                  <a:lnTo>
                    <a:pt x="3781" y="8381"/>
                  </a:lnTo>
                  <a:cubicBezTo>
                    <a:pt x="4316" y="7814"/>
                    <a:pt x="5041" y="7499"/>
                    <a:pt x="5829" y="7499"/>
                  </a:cubicBezTo>
                  <a:close/>
                  <a:moveTo>
                    <a:pt x="5864" y="1"/>
                  </a:moveTo>
                  <a:cubicBezTo>
                    <a:pt x="5380" y="1"/>
                    <a:pt x="4899" y="190"/>
                    <a:pt x="4537" y="568"/>
                  </a:cubicBezTo>
                  <a:lnTo>
                    <a:pt x="3655" y="1387"/>
                  </a:lnTo>
                  <a:lnTo>
                    <a:pt x="3119" y="1387"/>
                  </a:lnTo>
                  <a:cubicBezTo>
                    <a:pt x="2552" y="1387"/>
                    <a:pt x="2080" y="1859"/>
                    <a:pt x="2080" y="2427"/>
                  </a:cubicBezTo>
                  <a:lnTo>
                    <a:pt x="2080" y="2962"/>
                  </a:lnTo>
                  <a:lnTo>
                    <a:pt x="315" y="4726"/>
                  </a:lnTo>
                  <a:cubicBezTo>
                    <a:pt x="126" y="4915"/>
                    <a:pt x="0" y="5136"/>
                    <a:pt x="0" y="5420"/>
                  </a:cubicBezTo>
                  <a:lnTo>
                    <a:pt x="0" y="10618"/>
                  </a:lnTo>
                  <a:cubicBezTo>
                    <a:pt x="32" y="11216"/>
                    <a:pt x="473" y="11657"/>
                    <a:pt x="1071" y="11657"/>
                  </a:cubicBezTo>
                  <a:lnTo>
                    <a:pt x="10680" y="11657"/>
                  </a:lnTo>
                  <a:cubicBezTo>
                    <a:pt x="11216" y="11657"/>
                    <a:pt x="11720" y="11185"/>
                    <a:pt x="11720" y="10618"/>
                  </a:cubicBezTo>
                  <a:lnTo>
                    <a:pt x="11720" y="5420"/>
                  </a:lnTo>
                  <a:cubicBezTo>
                    <a:pt x="11720" y="5136"/>
                    <a:pt x="11626" y="4915"/>
                    <a:pt x="11405" y="4726"/>
                  </a:cubicBezTo>
                  <a:lnTo>
                    <a:pt x="9641" y="2962"/>
                  </a:lnTo>
                  <a:lnTo>
                    <a:pt x="9641" y="2427"/>
                  </a:lnTo>
                  <a:cubicBezTo>
                    <a:pt x="9641" y="1859"/>
                    <a:pt x="9168" y="1387"/>
                    <a:pt x="8633" y="1387"/>
                  </a:cubicBezTo>
                  <a:lnTo>
                    <a:pt x="8065" y="1387"/>
                  </a:lnTo>
                  <a:lnTo>
                    <a:pt x="7215" y="568"/>
                  </a:lnTo>
                  <a:cubicBezTo>
                    <a:pt x="6837" y="190"/>
                    <a:pt x="6348" y="1"/>
                    <a:pt x="58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5" name="Google Shape;14415;p67"/>
            <p:cNvSpPr/>
            <p:nvPr/>
          </p:nvSpPr>
          <p:spPr>
            <a:xfrm>
              <a:off x="-35733475" y="2340425"/>
              <a:ext cx="51225" cy="68550"/>
            </a:xfrm>
            <a:custGeom>
              <a:avLst/>
              <a:gdLst/>
              <a:ahLst/>
              <a:cxnLst/>
              <a:rect l="l" t="t" r="r" b="b"/>
              <a:pathLst>
                <a:path w="2049" h="2742" extrusionOk="0">
                  <a:moveTo>
                    <a:pt x="1009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260"/>
                    <a:pt x="158" y="1418"/>
                    <a:pt x="316" y="1418"/>
                  </a:cubicBezTo>
                  <a:cubicBezTo>
                    <a:pt x="505" y="1418"/>
                    <a:pt x="663" y="1260"/>
                    <a:pt x="663" y="1040"/>
                  </a:cubicBezTo>
                  <a:cubicBezTo>
                    <a:pt x="663" y="851"/>
                    <a:pt x="820" y="693"/>
                    <a:pt x="1009" y="693"/>
                  </a:cubicBezTo>
                  <a:cubicBezTo>
                    <a:pt x="1198" y="693"/>
                    <a:pt x="1356" y="851"/>
                    <a:pt x="1356" y="1040"/>
                  </a:cubicBezTo>
                  <a:cubicBezTo>
                    <a:pt x="1356" y="1229"/>
                    <a:pt x="1293" y="1323"/>
                    <a:pt x="1135" y="1386"/>
                  </a:cubicBezTo>
                  <a:cubicBezTo>
                    <a:pt x="852" y="1449"/>
                    <a:pt x="663" y="1733"/>
                    <a:pt x="663" y="2016"/>
                  </a:cubicBezTo>
                  <a:lnTo>
                    <a:pt x="663" y="2394"/>
                  </a:lnTo>
                  <a:cubicBezTo>
                    <a:pt x="663" y="2583"/>
                    <a:pt x="820" y="2741"/>
                    <a:pt x="1009" y="2741"/>
                  </a:cubicBezTo>
                  <a:cubicBezTo>
                    <a:pt x="1230" y="2741"/>
                    <a:pt x="1387" y="2583"/>
                    <a:pt x="1387" y="2394"/>
                  </a:cubicBezTo>
                  <a:lnTo>
                    <a:pt x="1387" y="2016"/>
                  </a:lnTo>
                  <a:cubicBezTo>
                    <a:pt x="1765" y="1827"/>
                    <a:pt x="2049" y="1449"/>
                    <a:pt x="2049" y="1008"/>
                  </a:cubicBezTo>
                  <a:cubicBezTo>
                    <a:pt x="2049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6" name="Google Shape;14416;p67"/>
            <p:cNvSpPr/>
            <p:nvPr/>
          </p:nvSpPr>
          <p:spPr>
            <a:xfrm>
              <a:off x="-35716925" y="2418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17" name="Google Shape;14417;p67"/>
          <p:cNvGrpSpPr/>
          <p:nvPr/>
        </p:nvGrpSpPr>
        <p:grpSpPr>
          <a:xfrm>
            <a:off x="850958" y="2448634"/>
            <a:ext cx="356438" cy="354558"/>
            <a:chOff x="-35853975" y="2631825"/>
            <a:chExt cx="293800" cy="292250"/>
          </a:xfrm>
        </p:grpSpPr>
        <p:sp>
          <p:nvSpPr>
            <p:cNvPr id="14418" name="Google Shape;14418;p67"/>
            <p:cNvSpPr/>
            <p:nvPr/>
          </p:nvSpPr>
          <p:spPr>
            <a:xfrm>
              <a:off x="-35813025" y="2701825"/>
              <a:ext cx="201675" cy="171925"/>
            </a:xfrm>
            <a:custGeom>
              <a:avLst/>
              <a:gdLst/>
              <a:ahLst/>
              <a:cxnLst/>
              <a:rect l="l" t="t" r="r" b="b"/>
              <a:pathLst>
                <a:path w="8067" h="6877" extrusionOk="0">
                  <a:moveTo>
                    <a:pt x="1765" y="824"/>
                  </a:moveTo>
                  <a:lnTo>
                    <a:pt x="2868" y="1643"/>
                  </a:lnTo>
                  <a:lnTo>
                    <a:pt x="2238" y="2462"/>
                  </a:lnTo>
                  <a:cubicBezTo>
                    <a:pt x="2112" y="2620"/>
                    <a:pt x="2143" y="2840"/>
                    <a:pt x="2301" y="2935"/>
                  </a:cubicBezTo>
                  <a:lnTo>
                    <a:pt x="5042" y="4983"/>
                  </a:lnTo>
                  <a:cubicBezTo>
                    <a:pt x="5108" y="5035"/>
                    <a:pt x="5179" y="5060"/>
                    <a:pt x="5246" y="5060"/>
                  </a:cubicBezTo>
                  <a:cubicBezTo>
                    <a:pt x="5341" y="5060"/>
                    <a:pt x="5428" y="5011"/>
                    <a:pt x="5483" y="4920"/>
                  </a:cubicBezTo>
                  <a:lnTo>
                    <a:pt x="6113" y="4100"/>
                  </a:lnTo>
                  <a:lnTo>
                    <a:pt x="7247" y="4920"/>
                  </a:lnTo>
                  <a:lnTo>
                    <a:pt x="6554" y="5739"/>
                  </a:lnTo>
                  <a:cubicBezTo>
                    <a:pt x="6348" y="6001"/>
                    <a:pt x="6042" y="6152"/>
                    <a:pt x="5735" y="6152"/>
                  </a:cubicBezTo>
                  <a:cubicBezTo>
                    <a:pt x="5525" y="6152"/>
                    <a:pt x="5315" y="6081"/>
                    <a:pt x="5136" y="5928"/>
                  </a:cubicBezTo>
                  <a:lnTo>
                    <a:pt x="1324" y="3061"/>
                  </a:lnTo>
                  <a:cubicBezTo>
                    <a:pt x="883" y="2714"/>
                    <a:pt x="757" y="2084"/>
                    <a:pt x="1135" y="1643"/>
                  </a:cubicBezTo>
                  <a:lnTo>
                    <a:pt x="1765" y="824"/>
                  </a:lnTo>
                  <a:close/>
                  <a:moveTo>
                    <a:pt x="1647" y="1"/>
                  </a:moveTo>
                  <a:cubicBezTo>
                    <a:pt x="1540" y="1"/>
                    <a:pt x="1435" y="63"/>
                    <a:pt x="1356" y="162"/>
                  </a:cubicBezTo>
                  <a:lnTo>
                    <a:pt x="537" y="1265"/>
                  </a:lnTo>
                  <a:cubicBezTo>
                    <a:pt x="1" y="1990"/>
                    <a:pt x="95" y="3061"/>
                    <a:pt x="883" y="3659"/>
                  </a:cubicBezTo>
                  <a:lnTo>
                    <a:pt x="4727" y="6526"/>
                  </a:lnTo>
                  <a:cubicBezTo>
                    <a:pt x="5026" y="6760"/>
                    <a:pt x="5384" y="6876"/>
                    <a:pt x="5744" y="6876"/>
                  </a:cubicBezTo>
                  <a:cubicBezTo>
                    <a:pt x="6255" y="6876"/>
                    <a:pt x="6770" y="6642"/>
                    <a:pt x="7121" y="6180"/>
                  </a:cubicBezTo>
                  <a:lnTo>
                    <a:pt x="7940" y="5077"/>
                  </a:lnTo>
                  <a:cubicBezTo>
                    <a:pt x="8066" y="4888"/>
                    <a:pt x="8003" y="4668"/>
                    <a:pt x="7846" y="4573"/>
                  </a:cubicBezTo>
                  <a:lnTo>
                    <a:pt x="6207" y="3344"/>
                  </a:lnTo>
                  <a:cubicBezTo>
                    <a:pt x="6142" y="3292"/>
                    <a:pt x="6070" y="3267"/>
                    <a:pt x="6001" y="3267"/>
                  </a:cubicBezTo>
                  <a:cubicBezTo>
                    <a:pt x="5903" y="3267"/>
                    <a:pt x="5808" y="3316"/>
                    <a:pt x="5735" y="3407"/>
                  </a:cubicBezTo>
                  <a:lnTo>
                    <a:pt x="5105" y="4258"/>
                  </a:lnTo>
                  <a:lnTo>
                    <a:pt x="2931" y="2588"/>
                  </a:lnTo>
                  <a:lnTo>
                    <a:pt x="3561" y="1769"/>
                  </a:lnTo>
                  <a:cubicBezTo>
                    <a:pt x="3687" y="1612"/>
                    <a:pt x="3656" y="1423"/>
                    <a:pt x="3498" y="1297"/>
                  </a:cubicBezTo>
                  <a:lnTo>
                    <a:pt x="1828" y="68"/>
                  </a:lnTo>
                  <a:cubicBezTo>
                    <a:pt x="1770" y="22"/>
                    <a:pt x="1708" y="1"/>
                    <a:pt x="1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9" name="Google Shape;14419;p67"/>
            <p:cNvSpPr/>
            <p:nvPr/>
          </p:nvSpPr>
          <p:spPr>
            <a:xfrm>
              <a:off x="-35853975" y="2631825"/>
              <a:ext cx="293800" cy="292250"/>
            </a:xfrm>
            <a:custGeom>
              <a:avLst/>
              <a:gdLst/>
              <a:ahLst/>
              <a:cxnLst/>
              <a:rect l="l" t="t" r="r" b="b"/>
              <a:pathLst>
                <a:path w="11752" h="11690" extrusionOk="0">
                  <a:moveTo>
                    <a:pt x="5861" y="662"/>
                  </a:moveTo>
                  <a:cubicBezTo>
                    <a:pt x="8696" y="662"/>
                    <a:pt x="11027" y="2994"/>
                    <a:pt x="11027" y="5829"/>
                  </a:cubicBezTo>
                  <a:cubicBezTo>
                    <a:pt x="11027" y="6806"/>
                    <a:pt x="10744" y="7751"/>
                    <a:pt x="10240" y="8539"/>
                  </a:cubicBezTo>
                  <a:cubicBezTo>
                    <a:pt x="10177" y="8665"/>
                    <a:pt x="10114" y="8791"/>
                    <a:pt x="10177" y="8854"/>
                  </a:cubicBezTo>
                  <a:lnTo>
                    <a:pt x="10807" y="10776"/>
                  </a:lnTo>
                  <a:lnTo>
                    <a:pt x="8854" y="10145"/>
                  </a:lnTo>
                  <a:cubicBezTo>
                    <a:pt x="8837" y="10137"/>
                    <a:pt x="8815" y="10133"/>
                    <a:pt x="8792" y="10133"/>
                  </a:cubicBezTo>
                  <a:cubicBezTo>
                    <a:pt x="8728" y="10133"/>
                    <a:pt x="8648" y="10162"/>
                    <a:pt x="8602" y="10208"/>
                  </a:cubicBezTo>
                  <a:cubicBezTo>
                    <a:pt x="7751" y="10713"/>
                    <a:pt x="6806" y="10996"/>
                    <a:pt x="5861" y="10996"/>
                  </a:cubicBezTo>
                  <a:cubicBezTo>
                    <a:pt x="3025" y="10996"/>
                    <a:pt x="725" y="8665"/>
                    <a:pt x="725" y="5829"/>
                  </a:cubicBezTo>
                  <a:cubicBezTo>
                    <a:pt x="725" y="2994"/>
                    <a:pt x="3025" y="662"/>
                    <a:pt x="5861" y="662"/>
                  </a:cubicBezTo>
                  <a:close/>
                  <a:moveTo>
                    <a:pt x="5829" y="1"/>
                  </a:moveTo>
                  <a:cubicBezTo>
                    <a:pt x="2616" y="1"/>
                    <a:pt x="1" y="2647"/>
                    <a:pt x="1" y="5829"/>
                  </a:cubicBezTo>
                  <a:cubicBezTo>
                    <a:pt x="1" y="7373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900" y="11689"/>
                    <a:pt x="7908" y="11406"/>
                    <a:pt x="8822" y="10870"/>
                  </a:cubicBezTo>
                  <a:lnTo>
                    <a:pt x="11279" y="11658"/>
                  </a:lnTo>
                  <a:cubicBezTo>
                    <a:pt x="11303" y="11666"/>
                    <a:pt x="11331" y="11669"/>
                    <a:pt x="11360" y="11669"/>
                  </a:cubicBezTo>
                  <a:cubicBezTo>
                    <a:pt x="11449" y="11669"/>
                    <a:pt x="11555" y="11634"/>
                    <a:pt x="11626" y="11563"/>
                  </a:cubicBezTo>
                  <a:cubicBezTo>
                    <a:pt x="11689" y="11500"/>
                    <a:pt x="11752" y="11343"/>
                    <a:pt x="11689" y="11217"/>
                  </a:cubicBezTo>
                  <a:lnTo>
                    <a:pt x="10901" y="8791"/>
                  </a:lnTo>
                  <a:cubicBezTo>
                    <a:pt x="11469" y="7877"/>
                    <a:pt x="11752" y="6837"/>
                    <a:pt x="11752" y="5829"/>
                  </a:cubicBezTo>
                  <a:cubicBezTo>
                    <a:pt x="11689" y="2647"/>
                    <a:pt x="90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0" name="Google Shape;14420;p67"/>
            <p:cNvSpPr/>
            <p:nvPr/>
          </p:nvSpPr>
          <p:spPr>
            <a:xfrm>
              <a:off x="-35715350" y="2735025"/>
              <a:ext cx="49650" cy="40675"/>
            </a:xfrm>
            <a:custGeom>
              <a:avLst/>
              <a:gdLst/>
              <a:ahLst/>
              <a:cxnLst/>
              <a:rect l="l" t="t" r="r" b="b"/>
              <a:pathLst>
                <a:path w="1986" h="1627" extrusionOk="0">
                  <a:moveTo>
                    <a:pt x="410" y="0"/>
                  </a:moveTo>
                  <a:cubicBezTo>
                    <a:pt x="221" y="0"/>
                    <a:pt x="64" y="126"/>
                    <a:pt x="64" y="315"/>
                  </a:cubicBezTo>
                  <a:cubicBezTo>
                    <a:pt x="1" y="504"/>
                    <a:pt x="158" y="662"/>
                    <a:pt x="379" y="662"/>
                  </a:cubicBezTo>
                  <a:cubicBezTo>
                    <a:pt x="788" y="725"/>
                    <a:pt x="1166" y="977"/>
                    <a:pt x="1261" y="1386"/>
                  </a:cubicBezTo>
                  <a:cubicBezTo>
                    <a:pt x="1311" y="1536"/>
                    <a:pt x="1439" y="1626"/>
                    <a:pt x="1585" y="1626"/>
                  </a:cubicBezTo>
                  <a:cubicBezTo>
                    <a:pt x="1623" y="1626"/>
                    <a:pt x="1662" y="1620"/>
                    <a:pt x="1702" y="1607"/>
                  </a:cubicBezTo>
                  <a:cubicBezTo>
                    <a:pt x="1891" y="1575"/>
                    <a:pt x="1985" y="1386"/>
                    <a:pt x="1954" y="1197"/>
                  </a:cubicBezTo>
                  <a:cubicBezTo>
                    <a:pt x="1733" y="504"/>
                    <a:pt x="1103" y="32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1" name="Google Shape;14421;p67"/>
            <p:cNvSpPr/>
            <p:nvPr/>
          </p:nvSpPr>
          <p:spPr>
            <a:xfrm>
              <a:off x="-35705900" y="2667275"/>
              <a:ext cx="107925" cy="101750"/>
            </a:xfrm>
            <a:custGeom>
              <a:avLst/>
              <a:gdLst/>
              <a:ahLst/>
              <a:cxnLst/>
              <a:rect l="l" t="t" r="r" b="b"/>
              <a:pathLst>
                <a:path w="4317" h="4070" extrusionOk="0">
                  <a:moveTo>
                    <a:pt x="347" y="1"/>
                  </a:moveTo>
                  <a:cubicBezTo>
                    <a:pt x="158" y="1"/>
                    <a:pt x="1" y="127"/>
                    <a:pt x="1" y="316"/>
                  </a:cubicBezTo>
                  <a:cubicBezTo>
                    <a:pt x="1" y="505"/>
                    <a:pt x="95" y="662"/>
                    <a:pt x="316" y="662"/>
                  </a:cubicBezTo>
                  <a:cubicBezTo>
                    <a:pt x="2048" y="820"/>
                    <a:pt x="3372" y="2111"/>
                    <a:pt x="3655" y="3781"/>
                  </a:cubicBezTo>
                  <a:cubicBezTo>
                    <a:pt x="3683" y="3951"/>
                    <a:pt x="3813" y="4070"/>
                    <a:pt x="3976" y="4070"/>
                  </a:cubicBezTo>
                  <a:cubicBezTo>
                    <a:pt x="3995" y="4070"/>
                    <a:pt x="4014" y="4068"/>
                    <a:pt x="4033" y="4065"/>
                  </a:cubicBezTo>
                  <a:cubicBezTo>
                    <a:pt x="4191" y="4065"/>
                    <a:pt x="4317" y="3844"/>
                    <a:pt x="4317" y="3687"/>
                  </a:cubicBezTo>
                  <a:cubicBezTo>
                    <a:pt x="4002" y="1733"/>
                    <a:pt x="2364" y="190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2" name="Google Shape;14422;p67"/>
            <p:cNvSpPr/>
            <p:nvPr/>
          </p:nvSpPr>
          <p:spPr>
            <a:xfrm>
              <a:off x="-35709825" y="2700350"/>
              <a:ext cx="77200" cy="68700"/>
            </a:xfrm>
            <a:custGeom>
              <a:avLst/>
              <a:gdLst/>
              <a:ahLst/>
              <a:cxnLst/>
              <a:rect l="l" t="t" r="r" b="b"/>
              <a:pathLst>
                <a:path w="3088" h="2748" extrusionOk="0">
                  <a:moveTo>
                    <a:pt x="347" y="1"/>
                  </a:moveTo>
                  <a:cubicBezTo>
                    <a:pt x="158" y="1"/>
                    <a:pt x="0" y="127"/>
                    <a:pt x="0" y="316"/>
                  </a:cubicBezTo>
                  <a:cubicBezTo>
                    <a:pt x="0" y="536"/>
                    <a:pt x="95" y="694"/>
                    <a:pt x="315" y="725"/>
                  </a:cubicBezTo>
                  <a:cubicBezTo>
                    <a:pt x="1323" y="788"/>
                    <a:pt x="2142" y="1545"/>
                    <a:pt x="2394" y="2490"/>
                  </a:cubicBezTo>
                  <a:cubicBezTo>
                    <a:pt x="2422" y="2655"/>
                    <a:pt x="2570" y="2748"/>
                    <a:pt x="2753" y="2748"/>
                  </a:cubicBezTo>
                  <a:cubicBezTo>
                    <a:pt x="2780" y="2748"/>
                    <a:pt x="2808" y="2746"/>
                    <a:pt x="2836" y="2742"/>
                  </a:cubicBezTo>
                  <a:cubicBezTo>
                    <a:pt x="3025" y="2679"/>
                    <a:pt x="3088" y="2490"/>
                    <a:pt x="3056" y="2301"/>
                  </a:cubicBezTo>
                  <a:cubicBezTo>
                    <a:pt x="2741" y="1072"/>
                    <a:pt x="1670" y="127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3" name="Google Shape;14423;p67"/>
          <p:cNvGrpSpPr/>
          <p:nvPr/>
        </p:nvGrpSpPr>
        <p:grpSpPr>
          <a:xfrm>
            <a:off x="3089562" y="1535527"/>
            <a:ext cx="353587" cy="353587"/>
            <a:chOff x="-34032200" y="1916675"/>
            <a:chExt cx="291450" cy="291450"/>
          </a:xfrm>
        </p:grpSpPr>
        <p:sp>
          <p:nvSpPr>
            <p:cNvPr id="14424" name="Google Shape;14424;p67"/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5" name="Google Shape;14425;p67"/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6" name="Google Shape;14426;p67"/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7" name="Google Shape;14427;p67"/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28" name="Google Shape;14428;p67"/>
          <p:cNvSpPr/>
          <p:nvPr/>
        </p:nvSpPr>
        <p:spPr>
          <a:xfrm>
            <a:off x="3086014" y="1992728"/>
            <a:ext cx="354527" cy="356620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9" name="Google Shape;14429;p67"/>
          <p:cNvGrpSpPr/>
          <p:nvPr/>
        </p:nvGrpSpPr>
        <p:grpSpPr>
          <a:xfrm>
            <a:off x="3089092" y="2448634"/>
            <a:ext cx="354527" cy="354558"/>
            <a:chOff x="-34032200" y="2634975"/>
            <a:chExt cx="292225" cy="292250"/>
          </a:xfrm>
        </p:grpSpPr>
        <p:sp>
          <p:nvSpPr>
            <p:cNvPr id="14430" name="Google Shape;14430;p67"/>
            <p:cNvSpPr/>
            <p:nvPr/>
          </p:nvSpPr>
          <p:spPr>
            <a:xfrm>
              <a:off x="-34032200" y="2634975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1" name="Google Shape;14431;p67"/>
            <p:cNvSpPr/>
            <p:nvPr/>
          </p:nvSpPr>
          <p:spPr>
            <a:xfrm>
              <a:off x="-33947125" y="2735800"/>
              <a:ext cx="51200" cy="86675"/>
            </a:xfrm>
            <a:custGeom>
              <a:avLst/>
              <a:gdLst/>
              <a:ahLst/>
              <a:cxnLst/>
              <a:rect l="l" t="t" r="r" b="b"/>
              <a:pathLst>
                <a:path w="2048" h="3467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2" name="Google Shape;14432;p67"/>
            <p:cNvSpPr/>
            <p:nvPr/>
          </p:nvSpPr>
          <p:spPr>
            <a:xfrm>
              <a:off x="-33878600" y="2737375"/>
              <a:ext cx="52000" cy="86675"/>
            </a:xfrm>
            <a:custGeom>
              <a:avLst/>
              <a:gdLst/>
              <a:ahLst/>
              <a:cxnLst/>
              <a:rect l="l" t="t" r="r" b="b"/>
              <a:pathLst>
                <a:path w="2080" h="346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33" name="Google Shape;14433;p67"/>
          <p:cNvGrpSpPr/>
          <p:nvPr/>
        </p:nvGrpSpPr>
        <p:grpSpPr>
          <a:xfrm>
            <a:off x="1739487" y="2914882"/>
            <a:ext cx="358379" cy="354527"/>
            <a:chOff x="-32245875" y="1938725"/>
            <a:chExt cx="295400" cy="292225"/>
          </a:xfrm>
        </p:grpSpPr>
        <p:sp>
          <p:nvSpPr>
            <p:cNvPr id="14434" name="Google Shape;14434;p67"/>
            <p:cNvSpPr/>
            <p:nvPr/>
          </p:nvSpPr>
          <p:spPr>
            <a:xfrm>
              <a:off x="-32156075" y="204270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5" name="Google Shape;14435;p67"/>
            <p:cNvSpPr/>
            <p:nvPr/>
          </p:nvSpPr>
          <p:spPr>
            <a:xfrm>
              <a:off x="-32105675" y="2076550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6" name="Google Shape;14436;p67"/>
            <p:cNvSpPr/>
            <p:nvPr/>
          </p:nvSpPr>
          <p:spPr>
            <a:xfrm>
              <a:off x="-32245875" y="1938725"/>
              <a:ext cx="295400" cy="292225"/>
            </a:xfrm>
            <a:custGeom>
              <a:avLst/>
              <a:gdLst/>
              <a:ahLst/>
              <a:cxnLst/>
              <a:rect l="l" t="t" r="r" b="b"/>
              <a:pathLst>
                <a:path w="11816" h="11689" extrusionOk="0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37" name="Google Shape;14437;p67"/>
          <p:cNvGrpSpPr/>
          <p:nvPr/>
        </p:nvGrpSpPr>
        <p:grpSpPr>
          <a:xfrm>
            <a:off x="1736150" y="3384280"/>
            <a:ext cx="365052" cy="352162"/>
            <a:chOff x="-32243500" y="2299850"/>
            <a:chExt cx="300900" cy="290275"/>
          </a:xfrm>
        </p:grpSpPr>
        <p:sp>
          <p:nvSpPr>
            <p:cNvPr id="14438" name="Google Shape;14438;p67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9" name="Google Shape;14439;p67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0" name="Google Shape;14440;p67"/>
          <p:cNvSpPr/>
          <p:nvPr/>
        </p:nvSpPr>
        <p:spPr>
          <a:xfrm>
            <a:off x="1737541" y="3844649"/>
            <a:ext cx="356438" cy="352617"/>
          </a:xfrm>
          <a:custGeom>
            <a:avLst/>
            <a:gdLst/>
            <a:ahLst/>
            <a:cxnLst/>
            <a:rect l="l" t="t" r="r" b="b"/>
            <a:pathLst>
              <a:path w="11752" h="11626" extrusionOk="0">
                <a:moveTo>
                  <a:pt x="5829" y="662"/>
                </a:moveTo>
                <a:cubicBezTo>
                  <a:pt x="6049" y="662"/>
                  <a:pt x="6207" y="819"/>
                  <a:pt x="6207" y="1008"/>
                </a:cubicBezTo>
                <a:cubicBezTo>
                  <a:pt x="6207" y="1197"/>
                  <a:pt x="6049" y="1355"/>
                  <a:pt x="5829" y="1355"/>
                </a:cubicBezTo>
                <a:cubicBezTo>
                  <a:pt x="5640" y="1355"/>
                  <a:pt x="5482" y="1197"/>
                  <a:pt x="5482" y="1008"/>
                </a:cubicBezTo>
                <a:cubicBezTo>
                  <a:pt x="5482" y="819"/>
                  <a:pt x="5640" y="662"/>
                  <a:pt x="5829" y="662"/>
                </a:cubicBezTo>
                <a:close/>
                <a:moveTo>
                  <a:pt x="5829" y="2048"/>
                </a:moveTo>
                <a:cubicBezTo>
                  <a:pt x="6743" y="2048"/>
                  <a:pt x="7625" y="2363"/>
                  <a:pt x="8255" y="2898"/>
                </a:cubicBezTo>
                <a:lnTo>
                  <a:pt x="7247" y="3875"/>
                </a:lnTo>
                <a:cubicBezTo>
                  <a:pt x="6869" y="3560"/>
                  <a:pt x="6364" y="3403"/>
                  <a:pt x="5797" y="3403"/>
                </a:cubicBezTo>
                <a:cubicBezTo>
                  <a:pt x="5325" y="3403"/>
                  <a:pt x="4821" y="3560"/>
                  <a:pt x="4380" y="3875"/>
                </a:cubicBezTo>
                <a:lnTo>
                  <a:pt x="3435" y="2930"/>
                </a:lnTo>
                <a:cubicBezTo>
                  <a:pt x="4065" y="2363"/>
                  <a:pt x="4884" y="2048"/>
                  <a:pt x="5829" y="2048"/>
                </a:cubicBezTo>
                <a:close/>
                <a:moveTo>
                  <a:pt x="4852" y="1355"/>
                </a:moveTo>
                <a:cubicBezTo>
                  <a:pt x="4852" y="1418"/>
                  <a:pt x="4884" y="1449"/>
                  <a:pt x="4884" y="1449"/>
                </a:cubicBezTo>
                <a:cubicBezTo>
                  <a:pt x="3214" y="1796"/>
                  <a:pt x="1828" y="3151"/>
                  <a:pt x="1481" y="4883"/>
                </a:cubicBezTo>
                <a:cubicBezTo>
                  <a:pt x="1450" y="4883"/>
                  <a:pt x="1387" y="4820"/>
                  <a:pt x="1387" y="4820"/>
                </a:cubicBezTo>
                <a:lnTo>
                  <a:pt x="1387" y="3718"/>
                </a:lnTo>
                <a:cubicBezTo>
                  <a:pt x="1387" y="2426"/>
                  <a:pt x="2458" y="1355"/>
                  <a:pt x="3750" y="1355"/>
                </a:cubicBezTo>
                <a:close/>
                <a:moveTo>
                  <a:pt x="7908" y="1355"/>
                </a:moveTo>
                <a:cubicBezTo>
                  <a:pt x="9200" y="1355"/>
                  <a:pt x="10240" y="2426"/>
                  <a:pt x="10240" y="3718"/>
                </a:cubicBezTo>
                <a:lnTo>
                  <a:pt x="10240" y="4820"/>
                </a:lnTo>
                <a:cubicBezTo>
                  <a:pt x="10208" y="4820"/>
                  <a:pt x="10177" y="4883"/>
                  <a:pt x="10177" y="4883"/>
                </a:cubicBezTo>
                <a:cubicBezTo>
                  <a:pt x="9830" y="3182"/>
                  <a:pt x="8475" y="1796"/>
                  <a:pt x="6743" y="1449"/>
                </a:cubicBezTo>
                <a:cubicBezTo>
                  <a:pt x="6743" y="1418"/>
                  <a:pt x="6774" y="1355"/>
                  <a:pt x="6774" y="1355"/>
                </a:cubicBezTo>
                <a:close/>
                <a:moveTo>
                  <a:pt x="10618" y="5419"/>
                </a:moveTo>
                <a:cubicBezTo>
                  <a:pt x="10807" y="5419"/>
                  <a:pt x="10964" y="5576"/>
                  <a:pt x="10964" y="5765"/>
                </a:cubicBezTo>
                <a:cubicBezTo>
                  <a:pt x="10964" y="5986"/>
                  <a:pt x="10807" y="6143"/>
                  <a:pt x="10618" y="6143"/>
                </a:cubicBezTo>
                <a:cubicBezTo>
                  <a:pt x="10397" y="6143"/>
                  <a:pt x="10240" y="5986"/>
                  <a:pt x="10240" y="5765"/>
                </a:cubicBezTo>
                <a:cubicBezTo>
                  <a:pt x="10240" y="5576"/>
                  <a:pt x="10397" y="5419"/>
                  <a:pt x="10618" y="5419"/>
                </a:cubicBezTo>
                <a:close/>
                <a:moveTo>
                  <a:pt x="1040" y="5450"/>
                </a:moveTo>
                <a:cubicBezTo>
                  <a:pt x="1229" y="5450"/>
                  <a:pt x="1387" y="5608"/>
                  <a:pt x="1387" y="5828"/>
                </a:cubicBezTo>
                <a:cubicBezTo>
                  <a:pt x="1387" y="6017"/>
                  <a:pt x="1229" y="6175"/>
                  <a:pt x="1040" y="6175"/>
                </a:cubicBezTo>
                <a:cubicBezTo>
                  <a:pt x="851" y="6175"/>
                  <a:pt x="694" y="6017"/>
                  <a:pt x="694" y="5828"/>
                </a:cubicBezTo>
                <a:cubicBezTo>
                  <a:pt x="694" y="5608"/>
                  <a:pt x="851" y="5450"/>
                  <a:pt x="1040" y="5450"/>
                </a:cubicBezTo>
                <a:close/>
                <a:moveTo>
                  <a:pt x="5829" y="4096"/>
                </a:moveTo>
                <a:cubicBezTo>
                  <a:pt x="6774" y="4096"/>
                  <a:pt x="7530" y="4820"/>
                  <a:pt x="7530" y="5765"/>
                </a:cubicBezTo>
                <a:cubicBezTo>
                  <a:pt x="7530" y="6711"/>
                  <a:pt x="6837" y="7498"/>
                  <a:pt x="5829" y="7498"/>
                </a:cubicBezTo>
                <a:cubicBezTo>
                  <a:pt x="4884" y="7498"/>
                  <a:pt x="4096" y="6711"/>
                  <a:pt x="4159" y="5734"/>
                </a:cubicBezTo>
                <a:cubicBezTo>
                  <a:pt x="4191" y="4789"/>
                  <a:pt x="4884" y="4096"/>
                  <a:pt x="5829" y="4096"/>
                </a:cubicBezTo>
                <a:close/>
                <a:moveTo>
                  <a:pt x="2930" y="3371"/>
                </a:moveTo>
                <a:lnTo>
                  <a:pt x="3876" y="4316"/>
                </a:lnTo>
                <a:cubicBezTo>
                  <a:pt x="3561" y="4757"/>
                  <a:pt x="3403" y="5261"/>
                  <a:pt x="3403" y="5765"/>
                </a:cubicBezTo>
                <a:cubicBezTo>
                  <a:pt x="3403" y="6301"/>
                  <a:pt x="3561" y="6805"/>
                  <a:pt x="3876" y="7183"/>
                </a:cubicBezTo>
                <a:lnTo>
                  <a:pt x="2899" y="8191"/>
                </a:lnTo>
                <a:cubicBezTo>
                  <a:pt x="2363" y="7561"/>
                  <a:pt x="2048" y="6711"/>
                  <a:pt x="2048" y="5765"/>
                </a:cubicBezTo>
                <a:cubicBezTo>
                  <a:pt x="2048" y="4883"/>
                  <a:pt x="2363" y="4001"/>
                  <a:pt x="2930" y="3371"/>
                </a:cubicBezTo>
                <a:close/>
                <a:moveTo>
                  <a:pt x="8759" y="3340"/>
                </a:moveTo>
                <a:cubicBezTo>
                  <a:pt x="9294" y="4001"/>
                  <a:pt x="9609" y="4820"/>
                  <a:pt x="9609" y="5734"/>
                </a:cubicBezTo>
                <a:cubicBezTo>
                  <a:pt x="9578" y="6711"/>
                  <a:pt x="9263" y="7561"/>
                  <a:pt x="8727" y="8191"/>
                </a:cubicBezTo>
                <a:lnTo>
                  <a:pt x="7782" y="7246"/>
                </a:lnTo>
                <a:cubicBezTo>
                  <a:pt x="8097" y="6805"/>
                  <a:pt x="8255" y="6301"/>
                  <a:pt x="8255" y="5765"/>
                </a:cubicBezTo>
                <a:cubicBezTo>
                  <a:pt x="8255" y="5576"/>
                  <a:pt x="8192" y="5387"/>
                  <a:pt x="8160" y="5198"/>
                </a:cubicBezTo>
                <a:cubicBezTo>
                  <a:pt x="8097" y="4883"/>
                  <a:pt x="7971" y="4600"/>
                  <a:pt x="7782" y="4316"/>
                </a:cubicBezTo>
                <a:lnTo>
                  <a:pt x="8759" y="3340"/>
                </a:lnTo>
                <a:close/>
                <a:moveTo>
                  <a:pt x="7310" y="7719"/>
                </a:moveTo>
                <a:lnTo>
                  <a:pt x="8255" y="8664"/>
                </a:lnTo>
                <a:cubicBezTo>
                  <a:pt x="7562" y="9231"/>
                  <a:pt x="6743" y="9546"/>
                  <a:pt x="5829" y="9546"/>
                </a:cubicBezTo>
                <a:cubicBezTo>
                  <a:pt x="4947" y="9546"/>
                  <a:pt x="4065" y="9231"/>
                  <a:pt x="3435" y="8695"/>
                </a:cubicBezTo>
                <a:lnTo>
                  <a:pt x="4411" y="7719"/>
                </a:lnTo>
                <a:cubicBezTo>
                  <a:pt x="4821" y="8034"/>
                  <a:pt x="5325" y="8191"/>
                  <a:pt x="5829" y="8191"/>
                </a:cubicBezTo>
                <a:cubicBezTo>
                  <a:pt x="6364" y="8191"/>
                  <a:pt x="6869" y="8034"/>
                  <a:pt x="7310" y="7719"/>
                </a:cubicBezTo>
                <a:close/>
                <a:moveTo>
                  <a:pt x="1481" y="6711"/>
                </a:moveTo>
                <a:cubicBezTo>
                  <a:pt x="1828" y="8443"/>
                  <a:pt x="3214" y="9798"/>
                  <a:pt x="4884" y="10145"/>
                </a:cubicBezTo>
                <a:cubicBezTo>
                  <a:pt x="4884" y="10176"/>
                  <a:pt x="4852" y="10239"/>
                  <a:pt x="4852" y="10271"/>
                </a:cubicBezTo>
                <a:lnTo>
                  <a:pt x="3781" y="10271"/>
                </a:lnTo>
                <a:cubicBezTo>
                  <a:pt x="2458" y="10271"/>
                  <a:pt x="1387" y="9168"/>
                  <a:pt x="1387" y="7813"/>
                </a:cubicBezTo>
                <a:lnTo>
                  <a:pt x="1387" y="6774"/>
                </a:lnTo>
                <a:cubicBezTo>
                  <a:pt x="1418" y="6774"/>
                  <a:pt x="1481" y="6711"/>
                  <a:pt x="1481" y="6711"/>
                </a:cubicBezTo>
                <a:close/>
                <a:moveTo>
                  <a:pt x="10177" y="6711"/>
                </a:moveTo>
                <a:cubicBezTo>
                  <a:pt x="10208" y="6711"/>
                  <a:pt x="10240" y="6774"/>
                  <a:pt x="10240" y="6774"/>
                </a:cubicBezTo>
                <a:lnTo>
                  <a:pt x="10240" y="7876"/>
                </a:lnTo>
                <a:cubicBezTo>
                  <a:pt x="10240" y="9168"/>
                  <a:pt x="9200" y="10271"/>
                  <a:pt x="7877" y="10271"/>
                </a:cubicBezTo>
                <a:lnTo>
                  <a:pt x="6774" y="10271"/>
                </a:lnTo>
                <a:cubicBezTo>
                  <a:pt x="6774" y="10239"/>
                  <a:pt x="6743" y="10176"/>
                  <a:pt x="6743" y="10145"/>
                </a:cubicBezTo>
                <a:cubicBezTo>
                  <a:pt x="8475" y="9798"/>
                  <a:pt x="9830" y="8412"/>
                  <a:pt x="10177" y="6711"/>
                </a:cubicBezTo>
                <a:close/>
                <a:moveTo>
                  <a:pt x="5829" y="10239"/>
                </a:moveTo>
                <a:cubicBezTo>
                  <a:pt x="6049" y="10239"/>
                  <a:pt x="6207" y="10397"/>
                  <a:pt x="6207" y="10586"/>
                </a:cubicBezTo>
                <a:cubicBezTo>
                  <a:pt x="6144" y="10775"/>
                  <a:pt x="5986" y="10932"/>
                  <a:pt x="5829" y="10932"/>
                </a:cubicBezTo>
                <a:cubicBezTo>
                  <a:pt x="5640" y="10932"/>
                  <a:pt x="5482" y="10775"/>
                  <a:pt x="5482" y="10586"/>
                </a:cubicBezTo>
                <a:cubicBezTo>
                  <a:pt x="5482" y="10397"/>
                  <a:pt x="5640" y="10239"/>
                  <a:pt x="5829" y="10239"/>
                </a:cubicBezTo>
                <a:close/>
                <a:moveTo>
                  <a:pt x="5829" y="0"/>
                </a:moveTo>
                <a:cubicBezTo>
                  <a:pt x="5388" y="0"/>
                  <a:pt x="5010" y="315"/>
                  <a:pt x="4852" y="693"/>
                </a:cubicBezTo>
                <a:lnTo>
                  <a:pt x="3813" y="693"/>
                </a:lnTo>
                <a:cubicBezTo>
                  <a:pt x="2111" y="693"/>
                  <a:pt x="725" y="2079"/>
                  <a:pt x="725" y="3781"/>
                </a:cubicBezTo>
                <a:lnTo>
                  <a:pt x="725" y="4820"/>
                </a:lnTo>
                <a:cubicBezTo>
                  <a:pt x="316" y="4946"/>
                  <a:pt x="0" y="5356"/>
                  <a:pt x="0" y="5828"/>
                </a:cubicBezTo>
                <a:cubicBezTo>
                  <a:pt x="0" y="6301"/>
                  <a:pt x="316" y="6648"/>
                  <a:pt x="725" y="6805"/>
                </a:cubicBezTo>
                <a:lnTo>
                  <a:pt x="725" y="7876"/>
                </a:lnTo>
                <a:cubicBezTo>
                  <a:pt x="725" y="9546"/>
                  <a:pt x="2111" y="10964"/>
                  <a:pt x="3813" y="10964"/>
                </a:cubicBezTo>
                <a:lnTo>
                  <a:pt x="4915" y="10964"/>
                </a:lnTo>
                <a:cubicBezTo>
                  <a:pt x="5073" y="11373"/>
                  <a:pt x="5419" y="11625"/>
                  <a:pt x="5892" y="11625"/>
                </a:cubicBezTo>
                <a:cubicBezTo>
                  <a:pt x="6333" y="11625"/>
                  <a:pt x="6711" y="11310"/>
                  <a:pt x="6869" y="10932"/>
                </a:cubicBezTo>
                <a:lnTo>
                  <a:pt x="7971" y="10932"/>
                </a:lnTo>
                <a:cubicBezTo>
                  <a:pt x="9672" y="10932"/>
                  <a:pt x="11059" y="9546"/>
                  <a:pt x="11059" y="7845"/>
                </a:cubicBezTo>
                <a:lnTo>
                  <a:pt x="11059" y="6774"/>
                </a:lnTo>
                <a:cubicBezTo>
                  <a:pt x="11216" y="6711"/>
                  <a:pt x="11311" y="6648"/>
                  <a:pt x="11437" y="6522"/>
                </a:cubicBezTo>
                <a:cubicBezTo>
                  <a:pt x="11626" y="6333"/>
                  <a:pt x="11752" y="6049"/>
                  <a:pt x="11752" y="5765"/>
                </a:cubicBezTo>
                <a:cubicBezTo>
                  <a:pt x="11752" y="5513"/>
                  <a:pt x="11626" y="5230"/>
                  <a:pt x="11437" y="5041"/>
                </a:cubicBezTo>
                <a:cubicBezTo>
                  <a:pt x="11248" y="4946"/>
                  <a:pt x="11090" y="4883"/>
                  <a:pt x="10964" y="4820"/>
                </a:cubicBezTo>
                <a:lnTo>
                  <a:pt x="10964" y="3781"/>
                </a:lnTo>
                <a:cubicBezTo>
                  <a:pt x="10964" y="2079"/>
                  <a:pt x="9578" y="693"/>
                  <a:pt x="7877" y="693"/>
                </a:cubicBezTo>
                <a:lnTo>
                  <a:pt x="6837" y="693"/>
                </a:lnTo>
                <a:cubicBezTo>
                  <a:pt x="6711" y="315"/>
                  <a:pt x="630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41" name="Google Shape;14441;p67"/>
          <p:cNvGrpSpPr/>
          <p:nvPr/>
        </p:nvGrpSpPr>
        <p:grpSpPr>
          <a:xfrm>
            <a:off x="1299432" y="1534571"/>
            <a:ext cx="354527" cy="355498"/>
            <a:chOff x="-35495600" y="1912725"/>
            <a:chExt cx="292225" cy="293025"/>
          </a:xfrm>
        </p:grpSpPr>
        <p:sp>
          <p:nvSpPr>
            <p:cNvPr id="14442" name="Google Shape;14442;p67"/>
            <p:cNvSpPr/>
            <p:nvPr/>
          </p:nvSpPr>
          <p:spPr>
            <a:xfrm>
              <a:off x="-35495600" y="1912725"/>
              <a:ext cx="102400" cy="293025"/>
            </a:xfrm>
            <a:custGeom>
              <a:avLst/>
              <a:gdLst/>
              <a:ahLst/>
              <a:cxnLst/>
              <a:rect l="l" t="t" r="r" b="b"/>
              <a:pathLst>
                <a:path w="4096" h="11721" extrusionOk="0">
                  <a:moveTo>
                    <a:pt x="3088" y="726"/>
                  </a:moveTo>
                  <a:cubicBezTo>
                    <a:pt x="3277" y="726"/>
                    <a:pt x="3435" y="883"/>
                    <a:pt x="3435" y="1041"/>
                  </a:cubicBezTo>
                  <a:lnTo>
                    <a:pt x="3435" y="3120"/>
                  </a:lnTo>
                  <a:cubicBezTo>
                    <a:pt x="3435" y="3309"/>
                    <a:pt x="3277" y="3467"/>
                    <a:pt x="3088" y="3467"/>
                  </a:cubicBezTo>
                  <a:lnTo>
                    <a:pt x="2710" y="3467"/>
                  </a:lnTo>
                  <a:lnTo>
                    <a:pt x="2710" y="726"/>
                  </a:lnTo>
                  <a:close/>
                  <a:moveTo>
                    <a:pt x="2080" y="757"/>
                  </a:moveTo>
                  <a:lnTo>
                    <a:pt x="2080" y="3561"/>
                  </a:lnTo>
                  <a:cubicBezTo>
                    <a:pt x="1702" y="3719"/>
                    <a:pt x="1418" y="4065"/>
                    <a:pt x="1418" y="4538"/>
                  </a:cubicBezTo>
                  <a:lnTo>
                    <a:pt x="1418" y="7310"/>
                  </a:lnTo>
                  <a:cubicBezTo>
                    <a:pt x="1418" y="7720"/>
                    <a:pt x="1702" y="8129"/>
                    <a:pt x="2080" y="8287"/>
                  </a:cubicBezTo>
                  <a:lnTo>
                    <a:pt x="2080" y="11028"/>
                  </a:lnTo>
                  <a:cubicBezTo>
                    <a:pt x="1292" y="10870"/>
                    <a:pt x="725" y="10177"/>
                    <a:pt x="725" y="9326"/>
                  </a:cubicBezTo>
                  <a:lnTo>
                    <a:pt x="725" y="2458"/>
                  </a:lnTo>
                  <a:cubicBezTo>
                    <a:pt x="725" y="1639"/>
                    <a:pt x="1292" y="915"/>
                    <a:pt x="2080" y="757"/>
                  </a:cubicBezTo>
                  <a:close/>
                  <a:moveTo>
                    <a:pt x="3136" y="8314"/>
                  </a:moveTo>
                  <a:cubicBezTo>
                    <a:pt x="3303" y="8314"/>
                    <a:pt x="3435" y="8461"/>
                    <a:pt x="3435" y="8633"/>
                  </a:cubicBezTo>
                  <a:lnTo>
                    <a:pt x="3435" y="10681"/>
                  </a:lnTo>
                  <a:cubicBezTo>
                    <a:pt x="3435" y="10870"/>
                    <a:pt x="3277" y="11028"/>
                    <a:pt x="3088" y="11028"/>
                  </a:cubicBezTo>
                  <a:lnTo>
                    <a:pt x="2710" y="11028"/>
                  </a:lnTo>
                  <a:lnTo>
                    <a:pt x="2710" y="8318"/>
                  </a:lnTo>
                  <a:lnTo>
                    <a:pt x="3088" y="8318"/>
                  </a:lnTo>
                  <a:cubicBezTo>
                    <a:pt x="3104" y="8316"/>
                    <a:pt x="3120" y="8314"/>
                    <a:pt x="3136" y="8314"/>
                  </a:cubicBezTo>
                  <a:close/>
                  <a:moveTo>
                    <a:pt x="2395" y="1"/>
                  </a:moveTo>
                  <a:cubicBezTo>
                    <a:pt x="1072" y="1"/>
                    <a:pt x="0" y="1104"/>
                    <a:pt x="0" y="2427"/>
                  </a:cubicBezTo>
                  <a:lnTo>
                    <a:pt x="0" y="9263"/>
                  </a:lnTo>
                  <a:cubicBezTo>
                    <a:pt x="0" y="10618"/>
                    <a:pt x="1072" y="11721"/>
                    <a:pt x="2395" y="11721"/>
                  </a:cubicBezTo>
                  <a:lnTo>
                    <a:pt x="3088" y="11721"/>
                  </a:lnTo>
                  <a:cubicBezTo>
                    <a:pt x="3624" y="11721"/>
                    <a:pt x="4096" y="11248"/>
                    <a:pt x="4096" y="10681"/>
                  </a:cubicBezTo>
                  <a:lnTo>
                    <a:pt x="4096" y="8633"/>
                  </a:lnTo>
                  <a:cubicBezTo>
                    <a:pt x="4096" y="8098"/>
                    <a:pt x="3624" y="7625"/>
                    <a:pt x="3088" y="7625"/>
                  </a:cubicBezTo>
                  <a:lnTo>
                    <a:pt x="2395" y="7625"/>
                  </a:lnTo>
                  <a:cubicBezTo>
                    <a:pt x="2206" y="7625"/>
                    <a:pt x="2048" y="7468"/>
                    <a:pt x="2048" y="7247"/>
                  </a:cubicBezTo>
                  <a:lnTo>
                    <a:pt x="2048" y="4506"/>
                  </a:lnTo>
                  <a:cubicBezTo>
                    <a:pt x="2048" y="4317"/>
                    <a:pt x="2206" y="4160"/>
                    <a:pt x="2395" y="4160"/>
                  </a:cubicBezTo>
                  <a:lnTo>
                    <a:pt x="3088" y="4160"/>
                  </a:lnTo>
                  <a:cubicBezTo>
                    <a:pt x="3624" y="4160"/>
                    <a:pt x="4096" y="3687"/>
                    <a:pt x="4096" y="3120"/>
                  </a:cubicBezTo>
                  <a:lnTo>
                    <a:pt x="4096" y="1041"/>
                  </a:lnTo>
                  <a:cubicBezTo>
                    <a:pt x="4096" y="474"/>
                    <a:pt x="3624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3" name="Google Shape;14443;p67"/>
            <p:cNvSpPr/>
            <p:nvPr/>
          </p:nvSpPr>
          <p:spPr>
            <a:xfrm>
              <a:off x="-35305775" y="1912725"/>
              <a:ext cx="102400" cy="292250"/>
            </a:xfrm>
            <a:custGeom>
              <a:avLst/>
              <a:gdLst/>
              <a:ahLst/>
              <a:cxnLst/>
              <a:rect l="l" t="t" r="r" b="b"/>
              <a:pathLst>
                <a:path w="4096" h="11690" extrusionOk="0">
                  <a:moveTo>
                    <a:pt x="1386" y="694"/>
                  </a:moveTo>
                  <a:lnTo>
                    <a:pt x="1386" y="3435"/>
                  </a:lnTo>
                  <a:lnTo>
                    <a:pt x="1040" y="3435"/>
                  </a:lnTo>
                  <a:cubicBezTo>
                    <a:pt x="1023" y="3438"/>
                    <a:pt x="1007" y="3439"/>
                    <a:pt x="992" y="3439"/>
                  </a:cubicBezTo>
                  <a:cubicBezTo>
                    <a:pt x="825" y="3439"/>
                    <a:pt x="693" y="3293"/>
                    <a:pt x="693" y="3120"/>
                  </a:cubicBezTo>
                  <a:lnTo>
                    <a:pt x="693" y="1041"/>
                  </a:lnTo>
                  <a:cubicBezTo>
                    <a:pt x="693" y="852"/>
                    <a:pt x="851" y="694"/>
                    <a:pt x="1040" y="694"/>
                  </a:cubicBezTo>
                  <a:close/>
                  <a:moveTo>
                    <a:pt x="1386" y="8287"/>
                  </a:moveTo>
                  <a:lnTo>
                    <a:pt x="1386" y="10996"/>
                  </a:lnTo>
                  <a:lnTo>
                    <a:pt x="1040" y="10996"/>
                  </a:lnTo>
                  <a:cubicBezTo>
                    <a:pt x="851" y="10996"/>
                    <a:pt x="693" y="10839"/>
                    <a:pt x="693" y="10681"/>
                  </a:cubicBezTo>
                  <a:lnTo>
                    <a:pt x="693" y="8633"/>
                  </a:lnTo>
                  <a:cubicBezTo>
                    <a:pt x="693" y="8444"/>
                    <a:pt x="851" y="8287"/>
                    <a:pt x="1040" y="8287"/>
                  </a:cubicBezTo>
                  <a:close/>
                  <a:moveTo>
                    <a:pt x="2016" y="757"/>
                  </a:moveTo>
                  <a:cubicBezTo>
                    <a:pt x="2804" y="915"/>
                    <a:pt x="3403" y="1639"/>
                    <a:pt x="3403" y="2458"/>
                  </a:cubicBezTo>
                  <a:lnTo>
                    <a:pt x="3403" y="9295"/>
                  </a:lnTo>
                  <a:cubicBezTo>
                    <a:pt x="3403" y="10114"/>
                    <a:pt x="2804" y="10839"/>
                    <a:pt x="2016" y="10996"/>
                  </a:cubicBezTo>
                  <a:lnTo>
                    <a:pt x="2016" y="8255"/>
                  </a:lnTo>
                  <a:cubicBezTo>
                    <a:pt x="2426" y="8098"/>
                    <a:pt x="2678" y="7720"/>
                    <a:pt x="2678" y="7247"/>
                  </a:cubicBezTo>
                  <a:lnTo>
                    <a:pt x="2678" y="4506"/>
                  </a:lnTo>
                  <a:cubicBezTo>
                    <a:pt x="2678" y="4065"/>
                    <a:pt x="2426" y="3687"/>
                    <a:pt x="2016" y="3530"/>
                  </a:cubicBezTo>
                  <a:lnTo>
                    <a:pt x="2016" y="757"/>
                  </a:lnTo>
                  <a:close/>
                  <a:moveTo>
                    <a:pt x="1040" y="1"/>
                  </a:moveTo>
                  <a:cubicBezTo>
                    <a:pt x="473" y="1"/>
                    <a:pt x="0" y="474"/>
                    <a:pt x="0" y="1041"/>
                  </a:cubicBezTo>
                  <a:lnTo>
                    <a:pt x="0" y="3120"/>
                  </a:lnTo>
                  <a:cubicBezTo>
                    <a:pt x="0" y="3687"/>
                    <a:pt x="473" y="4128"/>
                    <a:pt x="1040" y="4128"/>
                  </a:cubicBezTo>
                  <a:lnTo>
                    <a:pt x="1701" y="4128"/>
                  </a:lnTo>
                  <a:cubicBezTo>
                    <a:pt x="1890" y="4128"/>
                    <a:pt x="2048" y="4286"/>
                    <a:pt x="2048" y="4506"/>
                  </a:cubicBezTo>
                  <a:lnTo>
                    <a:pt x="2048" y="7247"/>
                  </a:lnTo>
                  <a:cubicBezTo>
                    <a:pt x="2048" y="7436"/>
                    <a:pt x="1890" y="7625"/>
                    <a:pt x="1701" y="7625"/>
                  </a:cubicBezTo>
                  <a:lnTo>
                    <a:pt x="1040" y="7625"/>
                  </a:lnTo>
                  <a:cubicBezTo>
                    <a:pt x="473" y="7625"/>
                    <a:pt x="0" y="8098"/>
                    <a:pt x="0" y="8633"/>
                  </a:cubicBezTo>
                  <a:lnTo>
                    <a:pt x="0" y="10681"/>
                  </a:lnTo>
                  <a:cubicBezTo>
                    <a:pt x="0" y="11248"/>
                    <a:pt x="473" y="11689"/>
                    <a:pt x="1040" y="11689"/>
                  </a:cubicBezTo>
                  <a:lnTo>
                    <a:pt x="1701" y="11689"/>
                  </a:lnTo>
                  <a:cubicBezTo>
                    <a:pt x="3056" y="11689"/>
                    <a:pt x="4096" y="10650"/>
                    <a:pt x="4096" y="9295"/>
                  </a:cubicBezTo>
                  <a:lnTo>
                    <a:pt x="4096" y="2458"/>
                  </a:lnTo>
                  <a:cubicBezTo>
                    <a:pt x="4096" y="1104"/>
                    <a:pt x="2993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4" name="Google Shape;14444;p67"/>
            <p:cNvSpPr/>
            <p:nvPr/>
          </p:nvSpPr>
          <p:spPr>
            <a:xfrm>
              <a:off x="-35427875" y="2017025"/>
              <a:ext cx="155200" cy="85800"/>
            </a:xfrm>
            <a:custGeom>
              <a:avLst/>
              <a:gdLst/>
              <a:ahLst/>
              <a:cxnLst/>
              <a:rect l="l" t="t" r="r" b="b"/>
              <a:pathLst>
                <a:path w="6208" h="3432" extrusionOk="0">
                  <a:moveTo>
                    <a:pt x="4853" y="1122"/>
                  </a:moveTo>
                  <a:lnTo>
                    <a:pt x="5420" y="1657"/>
                  </a:lnTo>
                  <a:lnTo>
                    <a:pt x="4853" y="2256"/>
                  </a:lnTo>
                  <a:cubicBezTo>
                    <a:pt x="4821" y="2130"/>
                    <a:pt x="4695" y="2035"/>
                    <a:pt x="4538" y="2035"/>
                  </a:cubicBezTo>
                  <a:lnTo>
                    <a:pt x="1734" y="2035"/>
                  </a:lnTo>
                  <a:cubicBezTo>
                    <a:pt x="1576" y="2035"/>
                    <a:pt x="1482" y="2098"/>
                    <a:pt x="1419" y="2256"/>
                  </a:cubicBezTo>
                  <a:lnTo>
                    <a:pt x="883" y="1657"/>
                  </a:lnTo>
                  <a:lnTo>
                    <a:pt x="1419" y="1122"/>
                  </a:lnTo>
                  <a:cubicBezTo>
                    <a:pt x="1482" y="1248"/>
                    <a:pt x="1576" y="1342"/>
                    <a:pt x="1734" y="1342"/>
                  </a:cubicBezTo>
                  <a:lnTo>
                    <a:pt x="4538" y="1342"/>
                  </a:lnTo>
                  <a:cubicBezTo>
                    <a:pt x="4695" y="1342"/>
                    <a:pt x="4821" y="1279"/>
                    <a:pt x="4853" y="1122"/>
                  </a:cubicBezTo>
                  <a:close/>
                  <a:moveTo>
                    <a:pt x="1715" y="0"/>
                  </a:moveTo>
                  <a:cubicBezTo>
                    <a:pt x="1631" y="0"/>
                    <a:pt x="1553" y="22"/>
                    <a:pt x="1513" y="82"/>
                  </a:cubicBezTo>
                  <a:lnTo>
                    <a:pt x="127" y="1468"/>
                  </a:lnTo>
                  <a:cubicBezTo>
                    <a:pt x="1" y="1594"/>
                    <a:pt x="1" y="1783"/>
                    <a:pt x="127" y="1941"/>
                  </a:cubicBezTo>
                  <a:lnTo>
                    <a:pt x="1513" y="3327"/>
                  </a:lnTo>
                  <a:cubicBezTo>
                    <a:pt x="1550" y="3401"/>
                    <a:pt x="1619" y="3432"/>
                    <a:pt x="1696" y="3432"/>
                  </a:cubicBezTo>
                  <a:cubicBezTo>
                    <a:pt x="1750" y="3432"/>
                    <a:pt x="1807" y="3416"/>
                    <a:pt x="1860" y="3390"/>
                  </a:cubicBezTo>
                  <a:cubicBezTo>
                    <a:pt x="1986" y="3359"/>
                    <a:pt x="2049" y="3201"/>
                    <a:pt x="2049" y="3075"/>
                  </a:cubicBezTo>
                  <a:lnTo>
                    <a:pt x="2049" y="2729"/>
                  </a:lnTo>
                  <a:lnTo>
                    <a:pt x="4160" y="2729"/>
                  </a:lnTo>
                  <a:lnTo>
                    <a:pt x="4160" y="3075"/>
                  </a:lnTo>
                  <a:cubicBezTo>
                    <a:pt x="4160" y="3233"/>
                    <a:pt x="4223" y="3359"/>
                    <a:pt x="4349" y="3390"/>
                  </a:cubicBezTo>
                  <a:cubicBezTo>
                    <a:pt x="4401" y="3416"/>
                    <a:pt x="4458" y="3432"/>
                    <a:pt x="4512" y="3432"/>
                  </a:cubicBezTo>
                  <a:cubicBezTo>
                    <a:pt x="4589" y="3432"/>
                    <a:pt x="4658" y="3401"/>
                    <a:pt x="4695" y="3327"/>
                  </a:cubicBezTo>
                  <a:lnTo>
                    <a:pt x="6081" y="1941"/>
                  </a:lnTo>
                  <a:cubicBezTo>
                    <a:pt x="6207" y="1815"/>
                    <a:pt x="6207" y="1594"/>
                    <a:pt x="6081" y="1468"/>
                  </a:cubicBezTo>
                  <a:lnTo>
                    <a:pt x="4695" y="82"/>
                  </a:lnTo>
                  <a:cubicBezTo>
                    <a:pt x="4649" y="36"/>
                    <a:pt x="4552" y="7"/>
                    <a:pt x="4454" y="7"/>
                  </a:cubicBezTo>
                  <a:cubicBezTo>
                    <a:pt x="4418" y="7"/>
                    <a:pt x="4382" y="11"/>
                    <a:pt x="4349" y="19"/>
                  </a:cubicBezTo>
                  <a:cubicBezTo>
                    <a:pt x="4223" y="51"/>
                    <a:pt x="4160" y="208"/>
                    <a:pt x="4160" y="334"/>
                  </a:cubicBezTo>
                  <a:lnTo>
                    <a:pt x="4160" y="681"/>
                  </a:lnTo>
                  <a:lnTo>
                    <a:pt x="2049" y="681"/>
                  </a:lnTo>
                  <a:lnTo>
                    <a:pt x="2049" y="334"/>
                  </a:lnTo>
                  <a:cubicBezTo>
                    <a:pt x="2049" y="177"/>
                    <a:pt x="1986" y="51"/>
                    <a:pt x="1860" y="19"/>
                  </a:cubicBezTo>
                  <a:cubicBezTo>
                    <a:pt x="1814" y="8"/>
                    <a:pt x="1763" y="0"/>
                    <a:pt x="17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5" name="Google Shape;14445;p67"/>
          <p:cNvSpPr/>
          <p:nvPr/>
        </p:nvSpPr>
        <p:spPr>
          <a:xfrm>
            <a:off x="1295266" y="1993775"/>
            <a:ext cx="356438" cy="354527"/>
          </a:xfrm>
          <a:custGeom>
            <a:avLst/>
            <a:gdLst/>
            <a:ahLst/>
            <a:cxnLst/>
            <a:rect l="l" t="t" r="r" b="b"/>
            <a:pathLst>
              <a:path w="11752" h="11689" extrusionOk="0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46" name="Google Shape;14446;p67"/>
          <p:cNvGrpSpPr/>
          <p:nvPr/>
        </p:nvGrpSpPr>
        <p:grpSpPr>
          <a:xfrm>
            <a:off x="1299432" y="2449119"/>
            <a:ext cx="354527" cy="353587"/>
            <a:chOff x="-35495600" y="2631825"/>
            <a:chExt cx="292225" cy="291450"/>
          </a:xfrm>
        </p:grpSpPr>
        <p:sp>
          <p:nvSpPr>
            <p:cNvPr id="14447" name="Google Shape;14447;p67"/>
            <p:cNvSpPr/>
            <p:nvPr/>
          </p:nvSpPr>
          <p:spPr>
            <a:xfrm>
              <a:off x="-35495600" y="2735025"/>
              <a:ext cx="137075" cy="188250"/>
            </a:xfrm>
            <a:custGeom>
              <a:avLst/>
              <a:gdLst/>
              <a:ahLst/>
              <a:cxnLst/>
              <a:rect l="l" t="t" r="r" b="b"/>
              <a:pathLst>
                <a:path w="5483" h="7530" extrusionOk="0">
                  <a:moveTo>
                    <a:pt x="4443" y="662"/>
                  </a:moveTo>
                  <a:cubicBezTo>
                    <a:pt x="4663" y="662"/>
                    <a:pt x="4821" y="819"/>
                    <a:pt x="4821" y="1040"/>
                  </a:cubicBezTo>
                  <a:lnTo>
                    <a:pt x="4821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725" y="819"/>
                    <a:pt x="820" y="662"/>
                    <a:pt x="1040" y="662"/>
                  </a:cubicBezTo>
                  <a:close/>
                  <a:moveTo>
                    <a:pt x="4821" y="2048"/>
                  </a:moveTo>
                  <a:lnTo>
                    <a:pt x="4821" y="5482"/>
                  </a:lnTo>
                  <a:lnTo>
                    <a:pt x="662" y="5482"/>
                  </a:lnTo>
                  <a:lnTo>
                    <a:pt x="662" y="2048"/>
                  </a:lnTo>
                  <a:close/>
                  <a:moveTo>
                    <a:pt x="4852" y="6143"/>
                  </a:moveTo>
                  <a:lnTo>
                    <a:pt x="4852" y="6490"/>
                  </a:lnTo>
                  <a:cubicBezTo>
                    <a:pt x="4821" y="6711"/>
                    <a:pt x="4663" y="6868"/>
                    <a:pt x="4506" y="6868"/>
                  </a:cubicBezTo>
                  <a:lnTo>
                    <a:pt x="1072" y="6868"/>
                  </a:lnTo>
                  <a:cubicBezTo>
                    <a:pt x="883" y="6868"/>
                    <a:pt x="725" y="6711"/>
                    <a:pt x="725" y="6490"/>
                  </a:cubicBezTo>
                  <a:lnTo>
                    <a:pt x="725" y="6143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6490"/>
                  </a:lnTo>
                  <a:cubicBezTo>
                    <a:pt x="0" y="7057"/>
                    <a:pt x="473" y="7530"/>
                    <a:pt x="1040" y="7530"/>
                  </a:cubicBezTo>
                  <a:lnTo>
                    <a:pt x="4443" y="7530"/>
                  </a:lnTo>
                  <a:cubicBezTo>
                    <a:pt x="5010" y="7530"/>
                    <a:pt x="5482" y="7057"/>
                    <a:pt x="5482" y="6490"/>
                  </a:cubicBezTo>
                  <a:lnTo>
                    <a:pt x="5482" y="1040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8" name="Google Shape;14448;p67"/>
            <p:cNvSpPr/>
            <p:nvPr/>
          </p:nvSpPr>
          <p:spPr>
            <a:xfrm>
              <a:off x="-35339650" y="2631825"/>
              <a:ext cx="136275" cy="188275"/>
            </a:xfrm>
            <a:custGeom>
              <a:avLst/>
              <a:gdLst/>
              <a:ahLst/>
              <a:cxnLst/>
              <a:rect l="l" t="t" r="r" b="b"/>
              <a:pathLst>
                <a:path w="5451" h="7531" extrusionOk="0">
                  <a:moveTo>
                    <a:pt x="4411" y="662"/>
                  </a:moveTo>
                  <a:cubicBezTo>
                    <a:pt x="4600" y="662"/>
                    <a:pt x="4758" y="820"/>
                    <a:pt x="4758" y="1009"/>
                  </a:cubicBezTo>
                  <a:lnTo>
                    <a:pt x="4758" y="1387"/>
                  </a:lnTo>
                  <a:lnTo>
                    <a:pt x="631" y="1387"/>
                  </a:lnTo>
                  <a:lnTo>
                    <a:pt x="631" y="1009"/>
                  </a:lnTo>
                  <a:cubicBezTo>
                    <a:pt x="631" y="820"/>
                    <a:pt x="788" y="662"/>
                    <a:pt x="977" y="662"/>
                  </a:cubicBezTo>
                  <a:close/>
                  <a:moveTo>
                    <a:pt x="4758" y="2049"/>
                  </a:moveTo>
                  <a:lnTo>
                    <a:pt x="4758" y="5483"/>
                  </a:lnTo>
                  <a:lnTo>
                    <a:pt x="631" y="5483"/>
                  </a:lnTo>
                  <a:lnTo>
                    <a:pt x="631" y="2049"/>
                  </a:lnTo>
                  <a:close/>
                  <a:moveTo>
                    <a:pt x="4789" y="6144"/>
                  </a:moveTo>
                  <a:lnTo>
                    <a:pt x="4789" y="6491"/>
                  </a:lnTo>
                  <a:cubicBezTo>
                    <a:pt x="4758" y="6680"/>
                    <a:pt x="4600" y="6837"/>
                    <a:pt x="4443" y="6837"/>
                  </a:cubicBezTo>
                  <a:lnTo>
                    <a:pt x="1009" y="6837"/>
                  </a:lnTo>
                  <a:cubicBezTo>
                    <a:pt x="820" y="6837"/>
                    <a:pt x="662" y="6680"/>
                    <a:pt x="662" y="6491"/>
                  </a:cubicBezTo>
                  <a:lnTo>
                    <a:pt x="662" y="6144"/>
                  </a:ln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6491"/>
                  </a:lnTo>
                  <a:cubicBezTo>
                    <a:pt x="0" y="7058"/>
                    <a:pt x="473" y="7531"/>
                    <a:pt x="1009" y="7531"/>
                  </a:cubicBezTo>
                  <a:lnTo>
                    <a:pt x="4443" y="7531"/>
                  </a:lnTo>
                  <a:cubicBezTo>
                    <a:pt x="4978" y="7531"/>
                    <a:pt x="5451" y="7058"/>
                    <a:pt x="5451" y="6491"/>
                  </a:cubicBezTo>
                  <a:lnTo>
                    <a:pt x="5451" y="1009"/>
                  </a:lnTo>
                  <a:cubicBezTo>
                    <a:pt x="5451" y="442"/>
                    <a:pt x="4978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9" name="Google Shape;14449;p67"/>
            <p:cNvSpPr/>
            <p:nvPr/>
          </p:nvSpPr>
          <p:spPr>
            <a:xfrm>
              <a:off x="-35341225" y="2836625"/>
              <a:ext cx="85075" cy="84500"/>
            </a:xfrm>
            <a:custGeom>
              <a:avLst/>
              <a:gdLst/>
              <a:ahLst/>
              <a:cxnLst/>
              <a:rect l="l" t="t" r="r" b="b"/>
              <a:pathLst>
                <a:path w="3403" h="3380" extrusionOk="0">
                  <a:moveTo>
                    <a:pt x="3056" y="0"/>
                  </a:moveTo>
                  <a:cubicBezTo>
                    <a:pt x="2836" y="0"/>
                    <a:pt x="2678" y="158"/>
                    <a:pt x="2678" y="347"/>
                  </a:cubicBezTo>
                  <a:lnTo>
                    <a:pt x="2678" y="1008"/>
                  </a:lnTo>
                  <a:cubicBezTo>
                    <a:pt x="2678" y="1575"/>
                    <a:pt x="2206" y="2048"/>
                    <a:pt x="1670" y="2048"/>
                  </a:cubicBezTo>
                  <a:lnTo>
                    <a:pt x="1103" y="2048"/>
                  </a:lnTo>
                  <a:lnTo>
                    <a:pt x="1229" y="1922"/>
                  </a:lnTo>
                  <a:cubicBezTo>
                    <a:pt x="1418" y="1859"/>
                    <a:pt x="1418" y="1638"/>
                    <a:pt x="1261" y="1481"/>
                  </a:cubicBezTo>
                  <a:cubicBezTo>
                    <a:pt x="1213" y="1418"/>
                    <a:pt x="1127" y="1386"/>
                    <a:pt x="1036" y="1386"/>
                  </a:cubicBezTo>
                  <a:cubicBezTo>
                    <a:pt x="946" y="1386"/>
                    <a:pt x="851" y="1418"/>
                    <a:pt x="788" y="1481"/>
                  </a:cubicBezTo>
                  <a:lnTo>
                    <a:pt x="126" y="2142"/>
                  </a:lnTo>
                  <a:cubicBezTo>
                    <a:pt x="0" y="2268"/>
                    <a:pt x="0" y="2521"/>
                    <a:pt x="126" y="2615"/>
                  </a:cubicBezTo>
                  <a:lnTo>
                    <a:pt x="788" y="3308"/>
                  </a:lnTo>
                  <a:cubicBezTo>
                    <a:pt x="851" y="3355"/>
                    <a:pt x="946" y="3379"/>
                    <a:pt x="1036" y="3379"/>
                  </a:cubicBezTo>
                  <a:cubicBezTo>
                    <a:pt x="1127" y="3379"/>
                    <a:pt x="1213" y="3355"/>
                    <a:pt x="1261" y="3308"/>
                  </a:cubicBezTo>
                  <a:cubicBezTo>
                    <a:pt x="1387" y="3182"/>
                    <a:pt x="1387" y="2930"/>
                    <a:pt x="1261" y="2836"/>
                  </a:cubicBezTo>
                  <a:lnTo>
                    <a:pt x="1166" y="2710"/>
                  </a:lnTo>
                  <a:lnTo>
                    <a:pt x="1702" y="2710"/>
                  </a:lnTo>
                  <a:cubicBezTo>
                    <a:pt x="2647" y="2710"/>
                    <a:pt x="3403" y="1953"/>
                    <a:pt x="3403" y="1008"/>
                  </a:cubicBezTo>
                  <a:lnTo>
                    <a:pt x="3403" y="347"/>
                  </a:lnTo>
                  <a:cubicBezTo>
                    <a:pt x="3403" y="158"/>
                    <a:pt x="3245" y="0"/>
                    <a:pt x="3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0" name="Google Shape;14450;p67"/>
            <p:cNvSpPr/>
            <p:nvPr/>
          </p:nvSpPr>
          <p:spPr>
            <a:xfrm>
              <a:off x="-35442050" y="26326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48" y="0"/>
                  </a:moveTo>
                  <a:cubicBezTo>
                    <a:pt x="2261" y="0"/>
                    <a:pt x="2175" y="32"/>
                    <a:pt x="2112" y="95"/>
                  </a:cubicBezTo>
                  <a:cubicBezTo>
                    <a:pt x="1986" y="189"/>
                    <a:pt x="1986" y="441"/>
                    <a:pt x="2112" y="567"/>
                  </a:cubicBezTo>
                  <a:lnTo>
                    <a:pt x="2238" y="662"/>
                  </a:lnTo>
                  <a:lnTo>
                    <a:pt x="1671" y="662"/>
                  </a:lnTo>
                  <a:cubicBezTo>
                    <a:pt x="725" y="662"/>
                    <a:pt x="1" y="1418"/>
                    <a:pt x="1" y="2363"/>
                  </a:cubicBezTo>
                  <a:lnTo>
                    <a:pt x="1" y="3025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25"/>
                  </a:cubicBezTo>
                  <a:lnTo>
                    <a:pt x="694" y="2363"/>
                  </a:lnTo>
                  <a:cubicBezTo>
                    <a:pt x="694" y="1828"/>
                    <a:pt x="1166" y="1355"/>
                    <a:pt x="1734" y="1355"/>
                  </a:cubicBezTo>
                  <a:lnTo>
                    <a:pt x="2269" y="1355"/>
                  </a:lnTo>
                  <a:lnTo>
                    <a:pt x="2143" y="1450"/>
                  </a:lnTo>
                  <a:cubicBezTo>
                    <a:pt x="1954" y="1544"/>
                    <a:pt x="1954" y="1765"/>
                    <a:pt x="2112" y="1891"/>
                  </a:cubicBezTo>
                  <a:cubicBezTo>
                    <a:pt x="2175" y="1954"/>
                    <a:pt x="2261" y="1985"/>
                    <a:pt x="2348" y="1985"/>
                  </a:cubicBezTo>
                  <a:cubicBezTo>
                    <a:pt x="2435" y="1985"/>
                    <a:pt x="2521" y="1954"/>
                    <a:pt x="2584" y="1891"/>
                  </a:cubicBezTo>
                  <a:lnTo>
                    <a:pt x="3246" y="1229"/>
                  </a:lnTo>
                  <a:cubicBezTo>
                    <a:pt x="3372" y="1103"/>
                    <a:pt x="3372" y="883"/>
                    <a:pt x="3246" y="756"/>
                  </a:cubicBezTo>
                  <a:lnTo>
                    <a:pt x="2584" y="95"/>
                  </a:lnTo>
                  <a:cubicBezTo>
                    <a:pt x="2521" y="32"/>
                    <a:pt x="2435" y="0"/>
                    <a:pt x="2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51" name="Google Shape;14451;p67"/>
          <p:cNvGrpSpPr/>
          <p:nvPr/>
        </p:nvGrpSpPr>
        <p:grpSpPr>
          <a:xfrm>
            <a:off x="3537081" y="1535527"/>
            <a:ext cx="353587" cy="353587"/>
            <a:chOff x="-33673825" y="1916675"/>
            <a:chExt cx="291450" cy="291450"/>
          </a:xfrm>
        </p:grpSpPr>
        <p:sp>
          <p:nvSpPr>
            <p:cNvPr id="14452" name="Google Shape;14452;p67"/>
            <p:cNvSpPr/>
            <p:nvPr/>
          </p:nvSpPr>
          <p:spPr>
            <a:xfrm>
              <a:off x="-33486375" y="1950550"/>
              <a:ext cx="85875" cy="85075"/>
            </a:xfrm>
            <a:custGeom>
              <a:avLst/>
              <a:gdLst/>
              <a:ahLst/>
              <a:cxnLst/>
              <a:rect l="l" t="t" r="r" b="b"/>
              <a:pathLst>
                <a:path w="3435" h="3403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1072" y="693"/>
                  </a:lnTo>
                  <a:cubicBezTo>
                    <a:pt x="1639" y="693"/>
                    <a:pt x="2111" y="1166"/>
                    <a:pt x="2111" y="1733"/>
                  </a:cubicBezTo>
                  <a:lnTo>
                    <a:pt x="2111" y="2269"/>
                  </a:lnTo>
                  <a:lnTo>
                    <a:pt x="1985" y="2174"/>
                  </a:lnTo>
                  <a:cubicBezTo>
                    <a:pt x="1922" y="2111"/>
                    <a:pt x="1836" y="2080"/>
                    <a:pt x="1749" y="2080"/>
                  </a:cubicBezTo>
                  <a:cubicBezTo>
                    <a:pt x="1663" y="2080"/>
                    <a:pt x="1576" y="2111"/>
                    <a:pt x="1513" y="2174"/>
                  </a:cubicBezTo>
                  <a:cubicBezTo>
                    <a:pt x="1387" y="2269"/>
                    <a:pt x="1387" y="2521"/>
                    <a:pt x="1513" y="2647"/>
                  </a:cubicBezTo>
                  <a:lnTo>
                    <a:pt x="2174" y="3308"/>
                  </a:lnTo>
                  <a:cubicBezTo>
                    <a:pt x="2237" y="3371"/>
                    <a:pt x="2324" y="3403"/>
                    <a:pt x="2411" y="3403"/>
                  </a:cubicBezTo>
                  <a:cubicBezTo>
                    <a:pt x="2497" y="3403"/>
                    <a:pt x="2584" y="3371"/>
                    <a:pt x="2647" y="3308"/>
                  </a:cubicBezTo>
                  <a:lnTo>
                    <a:pt x="3309" y="2647"/>
                  </a:lnTo>
                  <a:cubicBezTo>
                    <a:pt x="3435" y="2521"/>
                    <a:pt x="3435" y="2269"/>
                    <a:pt x="3309" y="2174"/>
                  </a:cubicBezTo>
                  <a:cubicBezTo>
                    <a:pt x="3261" y="2111"/>
                    <a:pt x="3175" y="2080"/>
                    <a:pt x="3084" y="2080"/>
                  </a:cubicBezTo>
                  <a:cubicBezTo>
                    <a:pt x="2994" y="2080"/>
                    <a:pt x="2899" y="2111"/>
                    <a:pt x="2836" y="2174"/>
                  </a:cubicBezTo>
                  <a:lnTo>
                    <a:pt x="2742" y="2269"/>
                  </a:lnTo>
                  <a:lnTo>
                    <a:pt x="2742" y="1733"/>
                  </a:lnTo>
                  <a:cubicBezTo>
                    <a:pt x="2773" y="788"/>
                    <a:pt x="1985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3" name="Google Shape;14453;p67"/>
            <p:cNvSpPr/>
            <p:nvPr/>
          </p:nvSpPr>
          <p:spPr>
            <a:xfrm>
              <a:off x="-33605300" y="2122250"/>
              <a:ext cx="85075" cy="85875"/>
            </a:xfrm>
            <a:custGeom>
              <a:avLst/>
              <a:gdLst/>
              <a:ahLst/>
              <a:cxnLst/>
              <a:rect l="l" t="t" r="r" b="b"/>
              <a:pathLst>
                <a:path w="3403" h="3435" extrusionOk="0">
                  <a:moveTo>
                    <a:pt x="1024" y="0"/>
                  </a:moveTo>
                  <a:cubicBezTo>
                    <a:pt x="938" y="0"/>
                    <a:pt x="851" y="32"/>
                    <a:pt x="788" y="95"/>
                  </a:cubicBezTo>
                  <a:lnTo>
                    <a:pt x="126" y="756"/>
                  </a:lnTo>
                  <a:cubicBezTo>
                    <a:pt x="0" y="882"/>
                    <a:pt x="0" y="1134"/>
                    <a:pt x="126" y="1229"/>
                  </a:cubicBezTo>
                  <a:cubicBezTo>
                    <a:pt x="189" y="1292"/>
                    <a:pt x="276" y="1323"/>
                    <a:pt x="363" y="1323"/>
                  </a:cubicBezTo>
                  <a:cubicBezTo>
                    <a:pt x="449" y="1323"/>
                    <a:pt x="536" y="1292"/>
                    <a:pt x="599" y="1229"/>
                  </a:cubicBezTo>
                  <a:lnTo>
                    <a:pt x="725" y="1134"/>
                  </a:lnTo>
                  <a:lnTo>
                    <a:pt x="725" y="1670"/>
                  </a:lnTo>
                  <a:cubicBezTo>
                    <a:pt x="662" y="2174"/>
                    <a:pt x="820" y="2615"/>
                    <a:pt x="1135" y="2930"/>
                  </a:cubicBezTo>
                  <a:cubicBezTo>
                    <a:pt x="1450" y="3245"/>
                    <a:pt x="1891" y="3434"/>
                    <a:pt x="2363" y="3434"/>
                  </a:cubicBezTo>
                  <a:lnTo>
                    <a:pt x="3025" y="3434"/>
                  </a:lnTo>
                  <a:cubicBezTo>
                    <a:pt x="3245" y="3434"/>
                    <a:pt x="3403" y="3277"/>
                    <a:pt x="3403" y="3088"/>
                  </a:cubicBezTo>
                  <a:cubicBezTo>
                    <a:pt x="3403" y="2899"/>
                    <a:pt x="3245" y="2741"/>
                    <a:pt x="3025" y="2741"/>
                  </a:cubicBezTo>
                  <a:lnTo>
                    <a:pt x="2363" y="2741"/>
                  </a:lnTo>
                  <a:cubicBezTo>
                    <a:pt x="1828" y="2741"/>
                    <a:pt x="1355" y="2269"/>
                    <a:pt x="1355" y="1670"/>
                  </a:cubicBezTo>
                  <a:lnTo>
                    <a:pt x="1355" y="1134"/>
                  </a:lnTo>
                  <a:lnTo>
                    <a:pt x="1450" y="1229"/>
                  </a:lnTo>
                  <a:cubicBezTo>
                    <a:pt x="1513" y="1292"/>
                    <a:pt x="1607" y="1323"/>
                    <a:pt x="1698" y="1323"/>
                  </a:cubicBezTo>
                  <a:cubicBezTo>
                    <a:pt x="1788" y="1323"/>
                    <a:pt x="1875" y="1292"/>
                    <a:pt x="1922" y="1229"/>
                  </a:cubicBezTo>
                  <a:cubicBezTo>
                    <a:pt x="2048" y="1134"/>
                    <a:pt x="2048" y="882"/>
                    <a:pt x="1922" y="756"/>
                  </a:cubicBezTo>
                  <a:lnTo>
                    <a:pt x="1261" y="95"/>
                  </a:lnTo>
                  <a:cubicBezTo>
                    <a:pt x="1198" y="32"/>
                    <a:pt x="1111" y="0"/>
                    <a:pt x="10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4" name="Google Shape;14454;p67"/>
            <p:cNvSpPr/>
            <p:nvPr/>
          </p:nvSpPr>
          <p:spPr>
            <a:xfrm>
              <a:off x="-33673825" y="1916675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3718" y="694"/>
                  </a:moveTo>
                  <a:cubicBezTo>
                    <a:pt x="5073" y="694"/>
                    <a:pt x="6144" y="1733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2" y="2048"/>
                    <a:pt x="4411" y="2048"/>
                  </a:cubicBezTo>
                  <a:lnTo>
                    <a:pt x="3025" y="2048"/>
                  </a:lnTo>
                  <a:cubicBezTo>
                    <a:pt x="2143" y="2048"/>
                    <a:pt x="1481" y="2678"/>
                    <a:pt x="1324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55" y="1733"/>
                    <a:pt x="2426" y="694"/>
                    <a:pt x="3718" y="694"/>
                  </a:cubicBezTo>
                  <a:close/>
                  <a:moveTo>
                    <a:pt x="4380" y="2741"/>
                  </a:moveTo>
                  <a:cubicBezTo>
                    <a:pt x="4915" y="2741"/>
                    <a:pt x="5388" y="3214"/>
                    <a:pt x="5388" y="3750"/>
                  </a:cubicBezTo>
                  <a:lnTo>
                    <a:pt x="5388" y="4096"/>
                  </a:lnTo>
                  <a:lnTo>
                    <a:pt x="5388" y="4096"/>
                  </a:lnTo>
                  <a:cubicBezTo>
                    <a:pt x="5153" y="4096"/>
                    <a:pt x="4907" y="4091"/>
                    <a:pt x="4821" y="4033"/>
                  </a:cubicBezTo>
                  <a:cubicBezTo>
                    <a:pt x="4789" y="4002"/>
                    <a:pt x="4758" y="3876"/>
                    <a:pt x="4758" y="3781"/>
                  </a:cubicBezTo>
                  <a:cubicBezTo>
                    <a:pt x="4758" y="3592"/>
                    <a:pt x="4600" y="3435"/>
                    <a:pt x="4411" y="3435"/>
                  </a:cubicBezTo>
                  <a:cubicBezTo>
                    <a:pt x="4191" y="3435"/>
                    <a:pt x="4033" y="3592"/>
                    <a:pt x="4033" y="3781"/>
                  </a:cubicBezTo>
                  <a:cubicBezTo>
                    <a:pt x="4033" y="3876"/>
                    <a:pt x="4033" y="4002"/>
                    <a:pt x="3970" y="4033"/>
                  </a:cubicBezTo>
                  <a:cubicBezTo>
                    <a:pt x="3907" y="4096"/>
                    <a:pt x="3757" y="4112"/>
                    <a:pt x="3576" y="4112"/>
                  </a:cubicBezTo>
                  <a:cubicBezTo>
                    <a:pt x="3395" y="4112"/>
                    <a:pt x="3182" y="4096"/>
                    <a:pt x="2993" y="4096"/>
                  </a:cubicBezTo>
                  <a:lnTo>
                    <a:pt x="1954" y="4096"/>
                  </a:lnTo>
                  <a:lnTo>
                    <a:pt x="1954" y="3750"/>
                  </a:lnTo>
                  <a:cubicBezTo>
                    <a:pt x="1954" y="3214"/>
                    <a:pt x="2426" y="2741"/>
                    <a:pt x="2993" y="2741"/>
                  </a:cubicBezTo>
                  <a:close/>
                  <a:moveTo>
                    <a:pt x="1009" y="4065"/>
                  </a:moveTo>
                  <a:cubicBezTo>
                    <a:pt x="1198" y="4065"/>
                    <a:pt x="1355" y="4222"/>
                    <a:pt x="1355" y="4411"/>
                  </a:cubicBezTo>
                  <a:lnTo>
                    <a:pt x="1355" y="5104"/>
                  </a:lnTo>
                  <a:cubicBezTo>
                    <a:pt x="1355" y="5293"/>
                    <a:pt x="1198" y="5451"/>
                    <a:pt x="1009" y="5451"/>
                  </a:cubicBezTo>
                  <a:cubicBezTo>
                    <a:pt x="820" y="5451"/>
                    <a:pt x="662" y="5293"/>
                    <a:pt x="662" y="5104"/>
                  </a:cubicBezTo>
                  <a:lnTo>
                    <a:pt x="662" y="4411"/>
                  </a:lnTo>
                  <a:cubicBezTo>
                    <a:pt x="662" y="4222"/>
                    <a:pt x="820" y="4065"/>
                    <a:pt x="1009" y="4065"/>
                  </a:cubicBezTo>
                  <a:close/>
                  <a:moveTo>
                    <a:pt x="6490" y="4096"/>
                  </a:moveTo>
                  <a:cubicBezTo>
                    <a:pt x="6679" y="4096"/>
                    <a:pt x="6837" y="4254"/>
                    <a:pt x="6837" y="4474"/>
                  </a:cubicBezTo>
                  <a:lnTo>
                    <a:pt x="6837" y="5136"/>
                  </a:lnTo>
                  <a:cubicBezTo>
                    <a:pt x="6837" y="5325"/>
                    <a:pt x="6679" y="5482"/>
                    <a:pt x="6490" y="5482"/>
                  </a:cubicBezTo>
                  <a:cubicBezTo>
                    <a:pt x="6301" y="5482"/>
                    <a:pt x="6144" y="5325"/>
                    <a:pt x="6144" y="5136"/>
                  </a:cubicBezTo>
                  <a:lnTo>
                    <a:pt x="6144" y="4474"/>
                  </a:lnTo>
                  <a:cubicBezTo>
                    <a:pt x="6144" y="4254"/>
                    <a:pt x="6301" y="4096"/>
                    <a:pt x="6490" y="4096"/>
                  </a:cubicBezTo>
                  <a:close/>
                  <a:moveTo>
                    <a:pt x="4443" y="4537"/>
                  </a:moveTo>
                  <a:cubicBezTo>
                    <a:pt x="4726" y="4726"/>
                    <a:pt x="5073" y="4789"/>
                    <a:pt x="5451" y="4789"/>
                  </a:cubicBezTo>
                  <a:lnTo>
                    <a:pt x="5451" y="5136"/>
                  </a:lnTo>
                  <a:cubicBezTo>
                    <a:pt x="5451" y="6081"/>
                    <a:pt x="4663" y="6869"/>
                    <a:pt x="3718" y="6869"/>
                  </a:cubicBezTo>
                  <a:cubicBezTo>
                    <a:pt x="2773" y="6869"/>
                    <a:pt x="2048" y="6081"/>
                    <a:pt x="2048" y="5136"/>
                  </a:cubicBezTo>
                  <a:lnTo>
                    <a:pt x="2048" y="4789"/>
                  </a:lnTo>
                  <a:lnTo>
                    <a:pt x="3056" y="4789"/>
                  </a:lnTo>
                  <a:cubicBezTo>
                    <a:pt x="3148" y="4789"/>
                    <a:pt x="3241" y="4790"/>
                    <a:pt x="3333" y="4790"/>
                  </a:cubicBezTo>
                  <a:cubicBezTo>
                    <a:pt x="3749" y="4790"/>
                    <a:pt x="4159" y="4769"/>
                    <a:pt x="4443" y="4537"/>
                  </a:cubicBezTo>
                  <a:close/>
                  <a:moveTo>
                    <a:pt x="3813" y="1"/>
                  </a:moveTo>
                  <a:cubicBezTo>
                    <a:pt x="2111" y="1"/>
                    <a:pt x="725" y="1387"/>
                    <a:pt x="725" y="3088"/>
                  </a:cubicBezTo>
                  <a:lnTo>
                    <a:pt x="725" y="3466"/>
                  </a:lnTo>
                  <a:cubicBezTo>
                    <a:pt x="347" y="3624"/>
                    <a:pt x="63" y="4002"/>
                    <a:pt x="63" y="4474"/>
                  </a:cubicBezTo>
                  <a:lnTo>
                    <a:pt x="63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98" y="6144"/>
                    <a:pt x="1355" y="6112"/>
                    <a:pt x="1513" y="6049"/>
                  </a:cubicBezTo>
                  <a:cubicBezTo>
                    <a:pt x="1891" y="6932"/>
                    <a:pt x="2741" y="7562"/>
                    <a:pt x="3781" y="7562"/>
                  </a:cubicBezTo>
                  <a:cubicBezTo>
                    <a:pt x="4789" y="7562"/>
                    <a:pt x="5671" y="6932"/>
                    <a:pt x="6018" y="6049"/>
                  </a:cubicBezTo>
                  <a:cubicBezTo>
                    <a:pt x="6175" y="6112"/>
                    <a:pt x="6333" y="6144"/>
                    <a:pt x="6522" y="6144"/>
                  </a:cubicBezTo>
                  <a:cubicBezTo>
                    <a:pt x="7089" y="6144"/>
                    <a:pt x="7562" y="5671"/>
                    <a:pt x="7562" y="5136"/>
                  </a:cubicBezTo>
                  <a:lnTo>
                    <a:pt x="7562" y="4474"/>
                  </a:lnTo>
                  <a:cubicBezTo>
                    <a:pt x="7562" y="4033"/>
                    <a:pt x="7278" y="3624"/>
                    <a:pt x="6869" y="3466"/>
                  </a:cubicBezTo>
                  <a:lnTo>
                    <a:pt x="6869" y="3088"/>
                  </a:lnTo>
                  <a:cubicBezTo>
                    <a:pt x="6869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5" name="Google Shape;14455;p67"/>
            <p:cNvSpPr/>
            <p:nvPr/>
          </p:nvSpPr>
          <p:spPr>
            <a:xfrm>
              <a:off x="-33503700" y="2070250"/>
              <a:ext cx="121325" cy="137075"/>
            </a:xfrm>
            <a:custGeom>
              <a:avLst/>
              <a:gdLst/>
              <a:ahLst/>
              <a:cxnLst/>
              <a:rect l="l" t="t" r="r" b="b"/>
              <a:pathLst>
                <a:path w="4853" h="5483" extrusionOk="0">
                  <a:moveTo>
                    <a:pt x="3151" y="726"/>
                  </a:moveTo>
                  <a:cubicBezTo>
                    <a:pt x="3687" y="726"/>
                    <a:pt x="4222" y="1198"/>
                    <a:pt x="4222" y="1734"/>
                  </a:cubicBezTo>
                  <a:lnTo>
                    <a:pt x="4222" y="2112"/>
                  </a:lnTo>
                  <a:cubicBezTo>
                    <a:pt x="3939" y="2112"/>
                    <a:pt x="3655" y="2112"/>
                    <a:pt x="3592" y="1986"/>
                  </a:cubicBezTo>
                  <a:cubicBezTo>
                    <a:pt x="3529" y="1954"/>
                    <a:pt x="3498" y="1828"/>
                    <a:pt x="3498" y="1734"/>
                  </a:cubicBezTo>
                  <a:cubicBezTo>
                    <a:pt x="3498" y="1545"/>
                    <a:pt x="3340" y="1387"/>
                    <a:pt x="3151" y="1387"/>
                  </a:cubicBezTo>
                  <a:cubicBezTo>
                    <a:pt x="2962" y="1387"/>
                    <a:pt x="2804" y="1545"/>
                    <a:pt x="2804" y="1734"/>
                  </a:cubicBezTo>
                  <a:cubicBezTo>
                    <a:pt x="2804" y="1828"/>
                    <a:pt x="2804" y="1954"/>
                    <a:pt x="2710" y="1986"/>
                  </a:cubicBezTo>
                  <a:cubicBezTo>
                    <a:pt x="2636" y="2060"/>
                    <a:pt x="2487" y="2090"/>
                    <a:pt x="2312" y="2090"/>
                  </a:cubicBezTo>
                  <a:cubicBezTo>
                    <a:pt x="2189" y="2090"/>
                    <a:pt x="2053" y="2075"/>
                    <a:pt x="1922" y="2049"/>
                  </a:cubicBezTo>
                  <a:lnTo>
                    <a:pt x="694" y="2049"/>
                  </a:lnTo>
                  <a:lnTo>
                    <a:pt x="694" y="1734"/>
                  </a:ln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3151" y="2521"/>
                  </a:moveTo>
                  <a:cubicBezTo>
                    <a:pt x="3435" y="2742"/>
                    <a:pt x="3813" y="2773"/>
                    <a:pt x="4222" y="2773"/>
                  </a:cubicBezTo>
                  <a:lnTo>
                    <a:pt x="4222" y="3120"/>
                  </a:lnTo>
                  <a:cubicBezTo>
                    <a:pt x="4159" y="4034"/>
                    <a:pt x="3372" y="4853"/>
                    <a:pt x="2426" y="4853"/>
                  </a:cubicBezTo>
                  <a:cubicBezTo>
                    <a:pt x="1481" y="4853"/>
                    <a:pt x="694" y="4065"/>
                    <a:pt x="694" y="3120"/>
                  </a:cubicBezTo>
                  <a:lnTo>
                    <a:pt x="694" y="2773"/>
                  </a:lnTo>
                  <a:lnTo>
                    <a:pt x="1765" y="2773"/>
                  </a:lnTo>
                  <a:cubicBezTo>
                    <a:pt x="1859" y="2773"/>
                    <a:pt x="2836" y="2773"/>
                    <a:pt x="3151" y="2521"/>
                  </a:cubicBezTo>
                  <a:close/>
                  <a:moveTo>
                    <a:pt x="1733" y="1"/>
                  </a:moveTo>
                  <a:cubicBezTo>
                    <a:pt x="788" y="1"/>
                    <a:pt x="1" y="757"/>
                    <a:pt x="1" y="1702"/>
                  </a:cubicBezTo>
                  <a:lnTo>
                    <a:pt x="1" y="3088"/>
                  </a:lnTo>
                  <a:cubicBezTo>
                    <a:pt x="1" y="4412"/>
                    <a:pt x="1103" y="5483"/>
                    <a:pt x="2395" y="5483"/>
                  </a:cubicBezTo>
                  <a:cubicBezTo>
                    <a:pt x="3750" y="5483"/>
                    <a:pt x="4789" y="4380"/>
                    <a:pt x="4789" y="3088"/>
                  </a:cubicBezTo>
                  <a:lnTo>
                    <a:pt x="4789" y="1702"/>
                  </a:lnTo>
                  <a:cubicBezTo>
                    <a:pt x="4852" y="789"/>
                    <a:pt x="4065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56" name="Google Shape;14456;p67"/>
          <p:cNvGrpSpPr/>
          <p:nvPr/>
        </p:nvGrpSpPr>
        <p:grpSpPr>
          <a:xfrm>
            <a:off x="3534700" y="1993107"/>
            <a:ext cx="358349" cy="355468"/>
            <a:chOff x="-33676975" y="2275050"/>
            <a:chExt cx="295375" cy="293000"/>
          </a:xfrm>
        </p:grpSpPr>
        <p:sp>
          <p:nvSpPr>
            <p:cNvPr id="14457" name="Google Shape;14457;p67"/>
            <p:cNvSpPr/>
            <p:nvPr/>
          </p:nvSpPr>
          <p:spPr>
            <a:xfrm>
              <a:off x="-33502125" y="2309700"/>
              <a:ext cx="52800" cy="67750"/>
            </a:xfrm>
            <a:custGeom>
              <a:avLst/>
              <a:gdLst/>
              <a:ahLst/>
              <a:cxnLst/>
              <a:rect l="l" t="t" r="r" b="b"/>
              <a:pathLst>
                <a:path w="2112" h="2710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8" name="Google Shape;14458;p67"/>
            <p:cNvSpPr/>
            <p:nvPr/>
          </p:nvSpPr>
          <p:spPr>
            <a:xfrm>
              <a:off x="-33484800" y="23955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9" name="Google Shape;14459;p67"/>
            <p:cNvSpPr/>
            <p:nvPr/>
          </p:nvSpPr>
          <p:spPr>
            <a:xfrm>
              <a:off x="-33676975" y="2275050"/>
              <a:ext cx="295375" cy="293000"/>
            </a:xfrm>
            <a:custGeom>
              <a:avLst/>
              <a:gdLst/>
              <a:ahLst/>
              <a:cxnLst/>
              <a:rect l="l" t="t" r="r" b="b"/>
              <a:pathLst>
                <a:path w="11815" h="11720" extrusionOk="0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60" name="Google Shape;14460;p67"/>
          <p:cNvGrpSpPr/>
          <p:nvPr/>
        </p:nvGrpSpPr>
        <p:grpSpPr>
          <a:xfrm>
            <a:off x="3537081" y="2448406"/>
            <a:ext cx="353587" cy="355013"/>
            <a:chOff x="-33673825" y="2634975"/>
            <a:chExt cx="291450" cy="292625"/>
          </a:xfrm>
        </p:grpSpPr>
        <p:sp>
          <p:nvSpPr>
            <p:cNvPr id="14461" name="Google Shape;14461;p67"/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2" name="Google Shape;14462;p67"/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63" name="Google Shape;14463;p67"/>
          <p:cNvGrpSpPr/>
          <p:nvPr/>
        </p:nvGrpSpPr>
        <p:grpSpPr>
          <a:xfrm>
            <a:off x="2205089" y="2915322"/>
            <a:ext cx="329687" cy="353648"/>
            <a:chOff x="-31874100" y="1939525"/>
            <a:chExt cx="271750" cy="291500"/>
          </a:xfrm>
        </p:grpSpPr>
        <p:sp>
          <p:nvSpPr>
            <p:cNvPr id="14464" name="Google Shape;14464;p67"/>
            <p:cNvSpPr/>
            <p:nvPr/>
          </p:nvSpPr>
          <p:spPr>
            <a:xfrm>
              <a:off x="-31874100" y="2132475"/>
              <a:ext cx="271750" cy="98550"/>
            </a:xfrm>
            <a:custGeom>
              <a:avLst/>
              <a:gdLst/>
              <a:ahLst/>
              <a:cxnLst/>
              <a:rect l="l" t="t" r="r" b="b"/>
              <a:pathLst>
                <a:path w="10870" h="3942" extrusionOk="0">
                  <a:moveTo>
                    <a:pt x="2080" y="1135"/>
                  </a:moveTo>
                  <a:lnTo>
                    <a:pt x="2300" y="1576"/>
                  </a:lnTo>
                  <a:cubicBezTo>
                    <a:pt x="2363" y="1702"/>
                    <a:pt x="2458" y="1734"/>
                    <a:pt x="2584" y="1765"/>
                  </a:cubicBezTo>
                  <a:lnTo>
                    <a:pt x="3056" y="1860"/>
                  </a:lnTo>
                  <a:lnTo>
                    <a:pt x="2710" y="2206"/>
                  </a:lnTo>
                  <a:cubicBezTo>
                    <a:pt x="2615" y="2269"/>
                    <a:pt x="2584" y="2395"/>
                    <a:pt x="2615" y="2521"/>
                  </a:cubicBezTo>
                  <a:lnTo>
                    <a:pt x="2710" y="2994"/>
                  </a:lnTo>
                  <a:lnTo>
                    <a:pt x="2269" y="2773"/>
                  </a:lnTo>
                  <a:cubicBezTo>
                    <a:pt x="2237" y="2710"/>
                    <a:pt x="2143" y="2710"/>
                    <a:pt x="2111" y="2710"/>
                  </a:cubicBezTo>
                  <a:cubicBezTo>
                    <a:pt x="2080" y="2710"/>
                    <a:pt x="1985" y="2710"/>
                    <a:pt x="1954" y="2773"/>
                  </a:cubicBezTo>
                  <a:lnTo>
                    <a:pt x="1513" y="2994"/>
                  </a:lnTo>
                  <a:lnTo>
                    <a:pt x="1607" y="2521"/>
                  </a:lnTo>
                  <a:cubicBezTo>
                    <a:pt x="1607" y="2395"/>
                    <a:pt x="1607" y="2301"/>
                    <a:pt x="1513" y="2206"/>
                  </a:cubicBezTo>
                  <a:lnTo>
                    <a:pt x="1166" y="1860"/>
                  </a:lnTo>
                  <a:lnTo>
                    <a:pt x="1639" y="1765"/>
                  </a:lnTo>
                  <a:cubicBezTo>
                    <a:pt x="1670" y="1765"/>
                    <a:pt x="1796" y="1702"/>
                    <a:pt x="1828" y="1576"/>
                  </a:cubicBezTo>
                  <a:lnTo>
                    <a:pt x="2080" y="1135"/>
                  </a:lnTo>
                  <a:close/>
                  <a:moveTo>
                    <a:pt x="5514" y="1135"/>
                  </a:moveTo>
                  <a:lnTo>
                    <a:pt x="5734" y="1576"/>
                  </a:lnTo>
                  <a:cubicBezTo>
                    <a:pt x="5766" y="1702"/>
                    <a:pt x="5892" y="1734"/>
                    <a:pt x="6018" y="1765"/>
                  </a:cubicBezTo>
                  <a:lnTo>
                    <a:pt x="6490" y="1860"/>
                  </a:lnTo>
                  <a:lnTo>
                    <a:pt x="6144" y="2206"/>
                  </a:lnTo>
                  <a:cubicBezTo>
                    <a:pt x="6049" y="2269"/>
                    <a:pt x="6018" y="2395"/>
                    <a:pt x="6049" y="2521"/>
                  </a:cubicBezTo>
                  <a:lnTo>
                    <a:pt x="6144" y="2994"/>
                  </a:lnTo>
                  <a:lnTo>
                    <a:pt x="5703" y="2773"/>
                  </a:lnTo>
                  <a:cubicBezTo>
                    <a:pt x="5671" y="2710"/>
                    <a:pt x="5577" y="2710"/>
                    <a:pt x="5545" y="2710"/>
                  </a:cubicBezTo>
                  <a:cubicBezTo>
                    <a:pt x="5514" y="2710"/>
                    <a:pt x="5419" y="2710"/>
                    <a:pt x="5388" y="2773"/>
                  </a:cubicBezTo>
                  <a:lnTo>
                    <a:pt x="4947" y="2994"/>
                  </a:lnTo>
                  <a:lnTo>
                    <a:pt x="5041" y="2521"/>
                  </a:lnTo>
                  <a:cubicBezTo>
                    <a:pt x="5041" y="2395"/>
                    <a:pt x="5041" y="2301"/>
                    <a:pt x="4947" y="2206"/>
                  </a:cubicBezTo>
                  <a:lnTo>
                    <a:pt x="4600" y="1860"/>
                  </a:lnTo>
                  <a:lnTo>
                    <a:pt x="4978" y="1765"/>
                  </a:lnTo>
                  <a:cubicBezTo>
                    <a:pt x="5104" y="1765"/>
                    <a:pt x="5199" y="1702"/>
                    <a:pt x="5262" y="1576"/>
                  </a:cubicBezTo>
                  <a:lnTo>
                    <a:pt x="5514" y="1135"/>
                  </a:lnTo>
                  <a:close/>
                  <a:moveTo>
                    <a:pt x="8916" y="1135"/>
                  </a:moveTo>
                  <a:lnTo>
                    <a:pt x="9168" y="1576"/>
                  </a:lnTo>
                  <a:cubicBezTo>
                    <a:pt x="9200" y="1702"/>
                    <a:pt x="9326" y="1734"/>
                    <a:pt x="9452" y="1765"/>
                  </a:cubicBezTo>
                  <a:lnTo>
                    <a:pt x="9924" y="1860"/>
                  </a:lnTo>
                  <a:lnTo>
                    <a:pt x="9546" y="2206"/>
                  </a:lnTo>
                  <a:cubicBezTo>
                    <a:pt x="9483" y="2269"/>
                    <a:pt x="9452" y="2395"/>
                    <a:pt x="9483" y="2521"/>
                  </a:cubicBezTo>
                  <a:lnTo>
                    <a:pt x="9546" y="2994"/>
                  </a:lnTo>
                  <a:lnTo>
                    <a:pt x="9137" y="2773"/>
                  </a:lnTo>
                  <a:cubicBezTo>
                    <a:pt x="9074" y="2710"/>
                    <a:pt x="9011" y="2710"/>
                    <a:pt x="8979" y="2710"/>
                  </a:cubicBezTo>
                  <a:cubicBezTo>
                    <a:pt x="8916" y="2710"/>
                    <a:pt x="8853" y="2710"/>
                    <a:pt x="8822" y="2773"/>
                  </a:cubicBezTo>
                  <a:lnTo>
                    <a:pt x="8381" y="2994"/>
                  </a:lnTo>
                  <a:lnTo>
                    <a:pt x="8444" y="2521"/>
                  </a:lnTo>
                  <a:cubicBezTo>
                    <a:pt x="8444" y="2395"/>
                    <a:pt x="8444" y="2301"/>
                    <a:pt x="8381" y="2206"/>
                  </a:cubicBezTo>
                  <a:lnTo>
                    <a:pt x="8034" y="1860"/>
                  </a:lnTo>
                  <a:lnTo>
                    <a:pt x="8412" y="1765"/>
                  </a:lnTo>
                  <a:cubicBezTo>
                    <a:pt x="8538" y="1765"/>
                    <a:pt x="8601" y="1702"/>
                    <a:pt x="8696" y="1576"/>
                  </a:cubicBezTo>
                  <a:lnTo>
                    <a:pt x="8916" y="1135"/>
                  </a:lnTo>
                  <a:close/>
                  <a:moveTo>
                    <a:pt x="2048" y="1"/>
                  </a:moveTo>
                  <a:cubicBezTo>
                    <a:pt x="1922" y="1"/>
                    <a:pt x="1796" y="64"/>
                    <a:pt x="1733" y="190"/>
                  </a:cubicBezTo>
                  <a:lnTo>
                    <a:pt x="1292" y="1104"/>
                  </a:lnTo>
                  <a:lnTo>
                    <a:pt x="315" y="1261"/>
                  </a:lnTo>
                  <a:cubicBezTo>
                    <a:pt x="189" y="1261"/>
                    <a:pt x="63" y="1387"/>
                    <a:pt x="32" y="1482"/>
                  </a:cubicBezTo>
                  <a:cubicBezTo>
                    <a:pt x="0" y="1608"/>
                    <a:pt x="32" y="1765"/>
                    <a:pt x="95" y="1860"/>
                  </a:cubicBezTo>
                  <a:lnTo>
                    <a:pt x="819" y="2553"/>
                  </a:lnTo>
                  <a:lnTo>
                    <a:pt x="662" y="3561"/>
                  </a:lnTo>
                  <a:cubicBezTo>
                    <a:pt x="630" y="3655"/>
                    <a:pt x="693" y="3813"/>
                    <a:pt x="788" y="3876"/>
                  </a:cubicBezTo>
                  <a:cubicBezTo>
                    <a:pt x="862" y="3913"/>
                    <a:pt x="925" y="3928"/>
                    <a:pt x="990" y="3928"/>
                  </a:cubicBezTo>
                  <a:cubicBezTo>
                    <a:pt x="1035" y="3928"/>
                    <a:pt x="1082" y="3920"/>
                    <a:pt x="1134" y="3907"/>
                  </a:cubicBezTo>
                  <a:lnTo>
                    <a:pt x="2048" y="3435"/>
                  </a:lnTo>
                  <a:lnTo>
                    <a:pt x="2962" y="3907"/>
                  </a:lnTo>
                  <a:cubicBezTo>
                    <a:pt x="2998" y="3931"/>
                    <a:pt x="3039" y="3942"/>
                    <a:pt x="3082" y="3942"/>
                  </a:cubicBezTo>
                  <a:cubicBezTo>
                    <a:pt x="3153" y="3942"/>
                    <a:pt x="3230" y="3915"/>
                    <a:pt x="3308" y="3876"/>
                  </a:cubicBezTo>
                  <a:cubicBezTo>
                    <a:pt x="3434" y="3781"/>
                    <a:pt x="3466" y="3655"/>
                    <a:pt x="3434" y="3561"/>
                  </a:cubicBezTo>
                  <a:lnTo>
                    <a:pt x="3277" y="2553"/>
                  </a:lnTo>
                  <a:lnTo>
                    <a:pt x="3749" y="2080"/>
                  </a:lnTo>
                  <a:lnTo>
                    <a:pt x="4222" y="2553"/>
                  </a:lnTo>
                  <a:lnTo>
                    <a:pt x="4064" y="3561"/>
                  </a:lnTo>
                  <a:cubicBezTo>
                    <a:pt x="4001" y="3655"/>
                    <a:pt x="4096" y="3813"/>
                    <a:pt x="4159" y="3876"/>
                  </a:cubicBezTo>
                  <a:cubicBezTo>
                    <a:pt x="4233" y="3913"/>
                    <a:pt x="4307" y="3928"/>
                    <a:pt x="4380" y="3928"/>
                  </a:cubicBezTo>
                  <a:cubicBezTo>
                    <a:pt x="4433" y="3928"/>
                    <a:pt x="4485" y="3920"/>
                    <a:pt x="4537" y="3907"/>
                  </a:cubicBezTo>
                  <a:lnTo>
                    <a:pt x="5419" y="3435"/>
                  </a:lnTo>
                  <a:lnTo>
                    <a:pt x="6333" y="3907"/>
                  </a:lnTo>
                  <a:cubicBezTo>
                    <a:pt x="6381" y="3931"/>
                    <a:pt x="6429" y="3942"/>
                    <a:pt x="6475" y="3942"/>
                  </a:cubicBezTo>
                  <a:cubicBezTo>
                    <a:pt x="6550" y="3942"/>
                    <a:pt x="6621" y="3915"/>
                    <a:pt x="6679" y="3876"/>
                  </a:cubicBezTo>
                  <a:cubicBezTo>
                    <a:pt x="6805" y="3781"/>
                    <a:pt x="6837" y="3655"/>
                    <a:pt x="6805" y="3561"/>
                  </a:cubicBezTo>
                  <a:lnTo>
                    <a:pt x="6648" y="2553"/>
                  </a:lnTo>
                  <a:lnTo>
                    <a:pt x="7120" y="2080"/>
                  </a:lnTo>
                  <a:lnTo>
                    <a:pt x="7593" y="2553"/>
                  </a:lnTo>
                  <a:lnTo>
                    <a:pt x="7435" y="3561"/>
                  </a:lnTo>
                  <a:cubicBezTo>
                    <a:pt x="7404" y="3655"/>
                    <a:pt x="7467" y="3813"/>
                    <a:pt x="7561" y="3876"/>
                  </a:cubicBezTo>
                  <a:cubicBezTo>
                    <a:pt x="7635" y="3913"/>
                    <a:pt x="7698" y="3928"/>
                    <a:pt x="7763" y="3928"/>
                  </a:cubicBezTo>
                  <a:cubicBezTo>
                    <a:pt x="7809" y="3928"/>
                    <a:pt x="7856" y="3920"/>
                    <a:pt x="7908" y="3907"/>
                  </a:cubicBezTo>
                  <a:lnTo>
                    <a:pt x="8822" y="3435"/>
                  </a:lnTo>
                  <a:lnTo>
                    <a:pt x="9735" y="3907"/>
                  </a:lnTo>
                  <a:cubicBezTo>
                    <a:pt x="9771" y="3931"/>
                    <a:pt x="9812" y="3942"/>
                    <a:pt x="9856" y="3942"/>
                  </a:cubicBezTo>
                  <a:cubicBezTo>
                    <a:pt x="9926" y="3942"/>
                    <a:pt x="10004" y="3915"/>
                    <a:pt x="10082" y="3876"/>
                  </a:cubicBezTo>
                  <a:cubicBezTo>
                    <a:pt x="10208" y="3781"/>
                    <a:pt x="10239" y="3655"/>
                    <a:pt x="10208" y="3561"/>
                  </a:cubicBezTo>
                  <a:lnTo>
                    <a:pt x="10050" y="2553"/>
                  </a:lnTo>
                  <a:lnTo>
                    <a:pt x="10743" y="1860"/>
                  </a:lnTo>
                  <a:cubicBezTo>
                    <a:pt x="10838" y="1765"/>
                    <a:pt x="10869" y="1608"/>
                    <a:pt x="10838" y="1482"/>
                  </a:cubicBezTo>
                  <a:cubicBezTo>
                    <a:pt x="10775" y="1387"/>
                    <a:pt x="10680" y="1293"/>
                    <a:pt x="10554" y="1261"/>
                  </a:cubicBezTo>
                  <a:lnTo>
                    <a:pt x="9578" y="1104"/>
                  </a:lnTo>
                  <a:lnTo>
                    <a:pt x="9137" y="190"/>
                  </a:lnTo>
                  <a:cubicBezTo>
                    <a:pt x="9105" y="64"/>
                    <a:pt x="8979" y="1"/>
                    <a:pt x="8822" y="1"/>
                  </a:cubicBezTo>
                  <a:cubicBezTo>
                    <a:pt x="8696" y="1"/>
                    <a:pt x="8570" y="64"/>
                    <a:pt x="8507" y="190"/>
                  </a:cubicBezTo>
                  <a:lnTo>
                    <a:pt x="8066" y="1104"/>
                  </a:lnTo>
                  <a:lnTo>
                    <a:pt x="7120" y="1261"/>
                  </a:lnTo>
                  <a:lnTo>
                    <a:pt x="6175" y="1104"/>
                  </a:lnTo>
                  <a:lnTo>
                    <a:pt x="5734" y="190"/>
                  </a:lnTo>
                  <a:cubicBezTo>
                    <a:pt x="5703" y="64"/>
                    <a:pt x="5577" y="1"/>
                    <a:pt x="5419" y="1"/>
                  </a:cubicBezTo>
                  <a:cubicBezTo>
                    <a:pt x="5262" y="1"/>
                    <a:pt x="5199" y="64"/>
                    <a:pt x="5104" y="190"/>
                  </a:cubicBezTo>
                  <a:lnTo>
                    <a:pt x="4695" y="1104"/>
                  </a:lnTo>
                  <a:lnTo>
                    <a:pt x="3749" y="1261"/>
                  </a:lnTo>
                  <a:lnTo>
                    <a:pt x="2804" y="1104"/>
                  </a:lnTo>
                  <a:lnTo>
                    <a:pt x="2363" y="190"/>
                  </a:lnTo>
                  <a:cubicBezTo>
                    <a:pt x="2332" y="64"/>
                    <a:pt x="2206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5" name="Google Shape;14465;p67"/>
            <p:cNvSpPr/>
            <p:nvPr/>
          </p:nvSpPr>
          <p:spPr>
            <a:xfrm>
              <a:off x="-31830775" y="1939525"/>
              <a:ext cx="189050" cy="189825"/>
            </a:xfrm>
            <a:custGeom>
              <a:avLst/>
              <a:gdLst/>
              <a:ahLst/>
              <a:cxnLst/>
              <a:rect l="l" t="t" r="r" b="b"/>
              <a:pathLst>
                <a:path w="7562" h="7593" extrusionOk="0">
                  <a:moveTo>
                    <a:pt x="3718" y="662"/>
                  </a:moveTo>
                  <a:cubicBezTo>
                    <a:pt x="5072" y="662"/>
                    <a:pt x="6144" y="1764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1" y="2048"/>
                    <a:pt x="4411" y="2048"/>
                  </a:cubicBezTo>
                  <a:lnTo>
                    <a:pt x="3025" y="2048"/>
                  </a:lnTo>
                  <a:cubicBezTo>
                    <a:pt x="2142" y="2048"/>
                    <a:pt x="1481" y="2678"/>
                    <a:pt x="1323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23" y="1764"/>
                    <a:pt x="2426" y="662"/>
                    <a:pt x="3718" y="662"/>
                  </a:cubicBezTo>
                  <a:close/>
                  <a:moveTo>
                    <a:pt x="4348" y="2773"/>
                  </a:moveTo>
                  <a:cubicBezTo>
                    <a:pt x="4915" y="2773"/>
                    <a:pt x="5387" y="3245"/>
                    <a:pt x="5387" y="3781"/>
                  </a:cubicBezTo>
                  <a:lnTo>
                    <a:pt x="5387" y="4127"/>
                  </a:lnTo>
                  <a:lnTo>
                    <a:pt x="5387" y="4127"/>
                  </a:lnTo>
                  <a:cubicBezTo>
                    <a:pt x="5153" y="4127"/>
                    <a:pt x="4907" y="4122"/>
                    <a:pt x="4820" y="4064"/>
                  </a:cubicBezTo>
                  <a:cubicBezTo>
                    <a:pt x="4789" y="4033"/>
                    <a:pt x="4757" y="3907"/>
                    <a:pt x="4757" y="3812"/>
                  </a:cubicBezTo>
                  <a:cubicBezTo>
                    <a:pt x="4757" y="3623"/>
                    <a:pt x="4600" y="3466"/>
                    <a:pt x="4411" y="3466"/>
                  </a:cubicBezTo>
                  <a:cubicBezTo>
                    <a:pt x="4190" y="3466"/>
                    <a:pt x="4033" y="3623"/>
                    <a:pt x="4033" y="3812"/>
                  </a:cubicBezTo>
                  <a:cubicBezTo>
                    <a:pt x="4033" y="3907"/>
                    <a:pt x="4033" y="4033"/>
                    <a:pt x="3970" y="4064"/>
                  </a:cubicBezTo>
                  <a:cubicBezTo>
                    <a:pt x="3907" y="4127"/>
                    <a:pt x="3789" y="4143"/>
                    <a:pt x="3643" y="4143"/>
                  </a:cubicBezTo>
                  <a:cubicBezTo>
                    <a:pt x="3497" y="4143"/>
                    <a:pt x="3324" y="4127"/>
                    <a:pt x="3151" y="4127"/>
                  </a:cubicBezTo>
                  <a:lnTo>
                    <a:pt x="1953" y="4127"/>
                  </a:lnTo>
                  <a:lnTo>
                    <a:pt x="1953" y="3781"/>
                  </a:lnTo>
                  <a:cubicBezTo>
                    <a:pt x="1953" y="3214"/>
                    <a:pt x="2426" y="2773"/>
                    <a:pt x="2993" y="2773"/>
                  </a:cubicBezTo>
                  <a:close/>
                  <a:moveTo>
                    <a:pt x="1008" y="4096"/>
                  </a:moveTo>
                  <a:cubicBezTo>
                    <a:pt x="1197" y="4096"/>
                    <a:pt x="1355" y="4253"/>
                    <a:pt x="1355" y="4442"/>
                  </a:cubicBezTo>
                  <a:lnTo>
                    <a:pt x="1355" y="5135"/>
                  </a:lnTo>
                  <a:cubicBezTo>
                    <a:pt x="1323" y="5356"/>
                    <a:pt x="1197" y="5482"/>
                    <a:pt x="1008" y="5482"/>
                  </a:cubicBezTo>
                  <a:cubicBezTo>
                    <a:pt x="819" y="5482"/>
                    <a:pt x="662" y="5324"/>
                    <a:pt x="662" y="5135"/>
                  </a:cubicBezTo>
                  <a:lnTo>
                    <a:pt x="662" y="4442"/>
                  </a:lnTo>
                  <a:cubicBezTo>
                    <a:pt x="662" y="4253"/>
                    <a:pt x="819" y="4096"/>
                    <a:pt x="1008" y="4096"/>
                  </a:cubicBezTo>
                  <a:close/>
                  <a:moveTo>
                    <a:pt x="6459" y="4127"/>
                  </a:moveTo>
                  <a:cubicBezTo>
                    <a:pt x="6648" y="4127"/>
                    <a:pt x="6805" y="4285"/>
                    <a:pt x="6805" y="4505"/>
                  </a:cubicBezTo>
                  <a:lnTo>
                    <a:pt x="6805" y="5167"/>
                  </a:lnTo>
                  <a:cubicBezTo>
                    <a:pt x="6805" y="5356"/>
                    <a:pt x="6648" y="5513"/>
                    <a:pt x="6459" y="5513"/>
                  </a:cubicBezTo>
                  <a:cubicBezTo>
                    <a:pt x="6238" y="5513"/>
                    <a:pt x="6081" y="5356"/>
                    <a:pt x="6081" y="5167"/>
                  </a:cubicBezTo>
                  <a:lnTo>
                    <a:pt x="6081" y="4505"/>
                  </a:lnTo>
                  <a:cubicBezTo>
                    <a:pt x="6081" y="4285"/>
                    <a:pt x="6238" y="4127"/>
                    <a:pt x="6459" y="4127"/>
                  </a:cubicBezTo>
                  <a:close/>
                  <a:moveTo>
                    <a:pt x="4442" y="4568"/>
                  </a:moveTo>
                  <a:cubicBezTo>
                    <a:pt x="4726" y="4757"/>
                    <a:pt x="5072" y="4820"/>
                    <a:pt x="5450" y="4820"/>
                  </a:cubicBezTo>
                  <a:lnTo>
                    <a:pt x="5450" y="5167"/>
                  </a:lnTo>
                  <a:cubicBezTo>
                    <a:pt x="5450" y="6112"/>
                    <a:pt x="4663" y="6900"/>
                    <a:pt x="3718" y="6900"/>
                  </a:cubicBezTo>
                  <a:cubicBezTo>
                    <a:pt x="2772" y="6900"/>
                    <a:pt x="2048" y="6112"/>
                    <a:pt x="2048" y="5167"/>
                  </a:cubicBezTo>
                  <a:lnTo>
                    <a:pt x="2048" y="4820"/>
                  </a:lnTo>
                  <a:lnTo>
                    <a:pt x="3214" y="4820"/>
                  </a:lnTo>
                  <a:cubicBezTo>
                    <a:pt x="3305" y="4820"/>
                    <a:pt x="3394" y="4821"/>
                    <a:pt x="3479" y="4821"/>
                  </a:cubicBezTo>
                  <a:cubicBezTo>
                    <a:pt x="3863" y="4821"/>
                    <a:pt x="4184" y="4800"/>
                    <a:pt x="4442" y="4568"/>
                  </a:cubicBezTo>
                  <a:close/>
                  <a:moveTo>
                    <a:pt x="3718" y="0"/>
                  </a:moveTo>
                  <a:cubicBezTo>
                    <a:pt x="2048" y="0"/>
                    <a:pt x="662" y="1386"/>
                    <a:pt x="662" y="3119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505"/>
                  </a:cubicBezTo>
                  <a:lnTo>
                    <a:pt x="0" y="5167"/>
                  </a:lnTo>
                  <a:cubicBezTo>
                    <a:pt x="0" y="5703"/>
                    <a:pt x="473" y="6175"/>
                    <a:pt x="1008" y="6175"/>
                  </a:cubicBezTo>
                  <a:cubicBezTo>
                    <a:pt x="1197" y="6175"/>
                    <a:pt x="1355" y="6144"/>
                    <a:pt x="1512" y="6081"/>
                  </a:cubicBezTo>
                  <a:cubicBezTo>
                    <a:pt x="1890" y="6963"/>
                    <a:pt x="2741" y="7593"/>
                    <a:pt x="3781" y="7593"/>
                  </a:cubicBezTo>
                  <a:cubicBezTo>
                    <a:pt x="4789" y="7593"/>
                    <a:pt x="5671" y="6963"/>
                    <a:pt x="6018" y="6049"/>
                  </a:cubicBezTo>
                  <a:cubicBezTo>
                    <a:pt x="6175" y="6144"/>
                    <a:pt x="6333" y="6175"/>
                    <a:pt x="6522" y="6175"/>
                  </a:cubicBezTo>
                  <a:cubicBezTo>
                    <a:pt x="7089" y="6175"/>
                    <a:pt x="7561" y="5703"/>
                    <a:pt x="7561" y="5167"/>
                  </a:cubicBezTo>
                  <a:lnTo>
                    <a:pt x="7561" y="4474"/>
                  </a:lnTo>
                  <a:cubicBezTo>
                    <a:pt x="7561" y="4064"/>
                    <a:pt x="7278" y="3655"/>
                    <a:pt x="6868" y="3497"/>
                  </a:cubicBezTo>
                  <a:lnTo>
                    <a:pt x="6868" y="3119"/>
                  </a:lnTo>
                  <a:cubicBezTo>
                    <a:pt x="6805" y="1386"/>
                    <a:pt x="5419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66" name="Google Shape;14466;p67"/>
          <p:cNvSpPr/>
          <p:nvPr/>
        </p:nvSpPr>
        <p:spPr>
          <a:xfrm>
            <a:off x="2211275" y="3383767"/>
            <a:ext cx="311550" cy="353587"/>
          </a:xfrm>
          <a:custGeom>
            <a:avLst/>
            <a:gdLst/>
            <a:ahLst/>
            <a:cxnLst/>
            <a:rect l="l" t="t" r="r" b="b"/>
            <a:pathLst>
              <a:path w="10272" h="11658" extrusionOk="0">
                <a:moveTo>
                  <a:pt x="7877" y="693"/>
                </a:moveTo>
                <a:cubicBezTo>
                  <a:pt x="8066" y="693"/>
                  <a:pt x="8224" y="851"/>
                  <a:pt x="8224" y="1040"/>
                </a:cubicBezTo>
                <a:lnTo>
                  <a:pt x="8224" y="1387"/>
                </a:lnTo>
                <a:lnTo>
                  <a:pt x="2080" y="1387"/>
                </a:lnTo>
                <a:lnTo>
                  <a:pt x="2080" y="1040"/>
                </a:lnTo>
                <a:cubicBezTo>
                  <a:pt x="2049" y="851"/>
                  <a:pt x="2206" y="693"/>
                  <a:pt x="2395" y="693"/>
                </a:cubicBezTo>
                <a:close/>
                <a:moveTo>
                  <a:pt x="9200" y="2710"/>
                </a:moveTo>
                <a:cubicBezTo>
                  <a:pt x="9421" y="2710"/>
                  <a:pt x="9578" y="2899"/>
                  <a:pt x="9578" y="3088"/>
                </a:cubicBezTo>
                <a:cubicBezTo>
                  <a:pt x="9578" y="3277"/>
                  <a:pt x="9421" y="3434"/>
                  <a:pt x="9200" y="3434"/>
                </a:cubicBezTo>
                <a:lnTo>
                  <a:pt x="8854" y="3434"/>
                </a:lnTo>
                <a:lnTo>
                  <a:pt x="8854" y="2773"/>
                </a:lnTo>
                <a:lnTo>
                  <a:pt x="9200" y="2773"/>
                </a:lnTo>
                <a:lnTo>
                  <a:pt x="9200" y="2710"/>
                </a:lnTo>
                <a:close/>
                <a:moveTo>
                  <a:pt x="6176" y="3907"/>
                </a:moveTo>
                <a:cubicBezTo>
                  <a:pt x="6207" y="4033"/>
                  <a:pt x="6333" y="4127"/>
                  <a:pt x="6491" y="4127"/>
                </a:cubicBezTo>
                <a:lnTo>
                  <a:pt x="9200" y="4127"/>
                </a:lnTo>
                <a:cubicBezTo>
                  <a:pt x="9326" y="4127"/>
                  <a:pt x="9421" y="4127"/>
                  <a:pt x="9515" y="4096"/>
                </a:cubicBezTo>
                <a:lnTo>
                  <a:pt x="9515" y="4096"/>
                </a:lnTo>
                <a:cubicBezTo>
                  <a:pt x="9421" y="4474"/>
                  <a:pt x="9011" y="4789"/>
                  <a:pt x="8539" y="4789"/>
                </a:cubicBezTo>
                <a:lnTo>
                  <a:pt x="6491" y="4789"/>
                </a:lnTo>
                <a:cubicBezTo>
                  <a:pt x="6333" y="4789"/>
                  <a:pt x="6239" y="4852"/>
                  <a:pt x="6176" y="5010"/>
                </a:cubicBezTo>
                <a:lnTo>
                  <a:pt x="5640" y="4474"/>
                </a:lnTo>
                <a:lnTo>
                  <a:pt x="6176" y="3907"/>
                </a:lnTo>
                <a:close/>
                <a:moveTo>
                  <a:pt x="1387" y="4789"/>
                </a:moveTo>
                <a:lnTo>
                  <a:pt x="1387" y="5451"/>
                </a:lnTo>
                <a:lnTo>
                  <a:pt x="1009" y="5451"/>
                </a:lnTo>
                <a:cubicBezTo>
                  <a:pt x="820" y="5451"/>
                  <a:pt x="662" y="5293"/>
                  <a:pt x="662" y="5073"/>
                </a:cubicBezTo>
                <a:cubicBezTo>
                  <a:pt x="662" y="4884"/>
                  <a:pt x="820" y="4789"/>
                  <a:pt x="1009" y="4789"/>
                </a:cubicBezTo>
                <a:close/>
                <a:moveTo>
                  <a:pt x="4065" y="5923"/>
                </a:moveTo>
                <a:lnTo>
                  <a:pt x="4601" y="6459"/>
                </a:lnTo>
                <a:lnTo>
                  <a:pt x="4065" y="7026"/>
                </a:lnTo>
                <a:cubicBezTo>
                  <a:pt x="4033" y="6900"/>
                  <a:pt x="3907" y="6774"/>
                  <a:pt x="3750" y="6774"/>
                </a:cubicBezTo>
                <a:lnTo>
                  <a:pt x="1702" y="6774"/>
                </a:lnTo>
                <a:cubicBezTo>
                  <a:pt x="1664" y="6779"/>
                  <a:pt x="1626" y="6782"/>
                  <a:pt x="1589" y="6782"/>
                </a:cubicBezTo>
                <a:cubicBezTo>
                  <a:pt x="1192" y="6782"/>
                  <a:pt x="838" y="6487"/>
                  <a:pt x="694" y="6112"/>
                </a:cubicBezTo>
                <a:lnTo>
                  <a:pt x="694" y="6112"/>
                </a:lnTo>
                <a:cubicBezTo>
                  <a:pt x="788" y="6144"/>
                  <a:pt x="914" y="6144"/>
                  <a:pt x="1009" y="6144"/>
                </a:cubicBezTo>
                <a:lnTo>
                  <a:pt x="3750" y="6144"/>
                </a:lnTo>
                <a:cubicBezTo>
                  <a:pt x="3907" y="6144"/>
                  <a:pt x="4002" y="6081"/>
                  <a:pt x="4065" y="5923"/>
                </a:cubicBezTo>
                <a:close/>
                <a:moveTo>
                  <a:pt x="8192" y="2048"/>
                </a:moveTo>
                <a:lnTo>
                  <a:pt x="8192" y="3434"/>
                </a:lnTo>
                <a:lnTo>
                  <a:pt x="6806" y="3434"/>
                </a:lnTo>
                <a:lnTo>
                  <a:pt x="6806" y="3088"/>
                </a:lnTo>
                <a:cubicBezTo>
                  <a:pt x="6806" y="2930"/>
                  <a:pt x="6743" y="2804"/>
                  <a:pt x="6617" y="2773"/>
                </a:cubicBezTo>
                <a:cubicBezTo>
                  <a:pt x="6571" y="2761"/>
                  <a:pt x="6520" y="2754"/>
                  <a:pt x="6472" y="2754"/>
                </a:cubicBezTo>
                <a:cubicBezTo>
                  <a:pt x="6388" y="2754"/>
                  <a:pt x="6310" y="2776"/>
                  <a:pt x="6270" y="2836"/>
                </a:cubicBezTo>
                <a:lnTo>
                  <a:pt x="4884" y="4222"/>
                </a:lnTo>
                <a:cubicBezTo>
                  <a:pt x="4758" y="4348"/>
                  <a:pt x="4758" y="4569"/>
                  <a:pt x="4884" y="4695"/>
                </a:cubicBezTo>
                <a:lnTo>
                  <a:pt x="6270" y="6081"/>
                </a:lnTo>
                <a:cubicBezTo>
                  <a:pt x="6315" y="6125"/>
                  <a:pt x="6407" y="6170"/>
                  <a:pt x="6501" y="6170"/>
                </a:cubicBezTo>
                <a:cubicBezTo>
                  <a:pt x="6540" y="6170"/>
                  <a:pt x="6580" y="6162"/>
                  <a:pt x="6617" y="6144"/>
                </a:cubicBezTo>
                <a:cubicBezTo>
                  <a:pt x="6743" y="6112"/>
                  <a:pt x="6806" y="5955"/>
                  <a:pt x="6806" y="5829"/>
                </a:cubicBezTo>
                <a:lnTo>
                  <a:pt x="6806" y="5482"/>
                </a:lnTo>
                <a:lnTo>
                  <a:pt x="8192" y="5482"/>
                </a:lnTo>
                <a:lnTo>
                  <a:pt x="8192" y="8948"/>
                </a:lnTo>
                <a:lnTo>
                  <a:pt x="2049" y="8948"/>
                </a:lnTo>
                <a:lnTo>
                  <a:pt x="2049" y="7530"/>
                </a:lnTo>
                <a:lnTo>
                  <a:pt x="3435" y="7530"/>
                </a:lnTo>
                <a:lnTo>
                  <a:pt x="3435" y="7877"/>
                </a:lnTo>
                <a:cubicBezTo>
                  <a:pt x="3435" y="8034"/>
                  <a:pt x="3498" y="8160"/>
                  <a:pt x="3624" y="8192"/>
                </a:cubicBezTo>
                <a:cubicBezTo>
                  <a:pt x="3676" y="8218"/>
                  <a:pt x="3734" y="8233"/>
                  <a:pt x="3788" y="8233"/>
                </a:cubicBezTo>
                <a:cubicBezTo>
                  <a:pt x="3864" y="8233"/>
                  <a:pt x="3934" y="8202"/>
                  <a:pt x="3970" y="8129"/>
                </a:cubicBezTo>
                <a:lnTo>
                  <a:pt x="5357" y="6742"/>
                </a:lnTo>
                <a:cubicBezTo>
                  <a:pt x="5483" y="6616"/>
                  <a:pt x="5483" y="6396"/>
                  <a:pt x="5357" y="6270"/>
                </a:cubicBezTo>
                <a:lnTo>
                  <a:pt x="3970" y="4884"/>
                </a:lnTo>
                <a:cubicBezTo>
                  <a:pt x="3924" y="4837"/>
                  <a:pt x="3828" y="4808"/>
                  <a:pt x="3730" y="4808"/>
                </a:cubicBezTo>
                <a:cubicBezTo>
                  <a:pt x="3694" y="4808"/>
                  <a:pt x="3658" y="4812"/>
                  <a:pt x="3624" y="4821"/>
                </a:cubicBezTo>
                <a:cubicBezTo>
                  <a:pt x="3498" y="4852"/>
                  <a:pt x="3435" y="5010"/>
                  <a:pt x="3435" y="5136"/>
                </a:cubicBezTo>
                <a:lnTo>
                  <a:pt x="3435" y="5482"/>
                </a:lnTo>
                <a:lnTo>
                  <a:pt x="2049" y="5482"/>
                </a:lnTo>
                <a:lnTo>
                  <a:pt x="2049" y="2048"/>
                </a:lnTo>
                <a:close/>
                <a:moveTo>
                  <a:pt x="8192" y="9609"/>
                </a:moveTo>
                <a:lnTo>
                  <a:pt x="8192" y="10649"/>
                </a:lnTo>
                <a:cubicBezTo>
                  <a:pt x="8192" y="10838"/>
                  <a:pt x="8035" y="10996"/>
                  <a:pt x="7877" y="10996"/>
                </a:cubicBezTo>
                <a:lnTo>
                  <a:pt x="2395" y="10996"/>
                </a:lnTo>
                <a:cubicBezTo>
                  <a:pt x="2206" y="10996"/>
                  <a:pt x="2049" y="10838"/>
                  <a:pt x="2049" y="10649"/>
                </a:cubicBezTo>
                <a:lnTo>
                  <a:pt x="2049" y="9609"/>
                </a:lnTo>
                <a:close/>
                <a:moveTo>
                  <a:pt x="2395" y="0"/>
                </a:moveTo>
                <a:cubicBezTo>
                  <a:pt x="1860" y="0"/>
                  <a:pt x="1387" y="473"/>
                  <a:pt x="1387" y="1040"/>
                </a:cubicBezTo>
                <a:lnTo>
                  <a:pt x="1387" y="4096"/>
                </a:lnTo>
                <a:lnTo>
                  <a:pt x="1009" y="4096"/>
                </a:lnTo>
                <a:cubicBezTo>
                  <a:pt x="473" y="4096"/>
                  <a:pt x="1" y="4569"/>
                  <a:pt x="1" y="5136"/>
                </a:cubicBezTo>
                <a:lnTo>
                  <a:pt x="1" y="5797"/>
                </a:lnTo>
                <a:cubicBezTo>
                  <a:pt x="1" y="6616"/>
                  <a:pt x="599" y="7341"/>
                  <a:pt x="1387" y="7498"/>
                </a:cubicBezTo>
                <a:lnTo>
                  <a:pt x="1387" y="10649"/>
                </a:lnTo>
                <a:cubicBezTo>
                  <a:pt x="1387" y="11185"/>
                  <a:pt x="1860" y="11657"/>
                  <a:pt x="2395" y="11657"/>
                </a:cubicBezTo>
                <a:lnTo>
                  <a:pt x="7877" y="11657"/>
                </a:lnTo>
                <a:cubicBezTo>
                  <a:pt x="8413" y="11657"/>
                  <a:pt x="8885" y="11185"/>
                  <a:pt x="8885" y="10649"/>
                </a:cubicBezTo>
                <a:lnTo>
                  <a:pt x="8885" y="5451"/>
                </a:lnTo>
                <a:cubicBezTo>
                  <a:pt x="9673" y="5293"/>
                  <a:pt x="10271" y="4569"/>
                  <a:pt x="10271" y="3749"/>
                </a:cubicBezTo>
                <a:lnTo>
                  <a:pt x="10271" y="3088"/>
                </a:lnTo>
                <a:cubicBezTo>
                  <a:pt x="10271" y="2521"/>
                  <a:pt x="9799" y="2048"/>
                  <a:pt x="9263" y="2048"/>
                </a:cubicBezTo>
                <a:lnTo>
                  <a:pt x="8885" y="2048"/>
                </a:lnTo>
                <a:lnTo>
                  <a:pt x="8885" y="1040"/>
                </a:lnTo>
                <a:cubicBezTo>
                  <a:pt x="8885" y="473"/>
                  <a:pt x="8413" y="0"/>
                  <a:pt x="787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67" name="Google Shape;14467;p67"/>
          <p:cNvGrpSpPr/>
          <p:nvPr/>
        </p:nvGrpSpPr>
        <p:grpSpPr>
          <a:xfrm>
            <a:off x="2186451" y="3844343"/>
            <a:ext cx="366963" cy="352768"/>
            <a:chOff x="-31889075" y="2658950"/>
            <a:chExt cx="302475" cy="290775"/>
          </a:xfrm>
        </p:grpSpPr>
        <p:sp>
          <p:nvSpPr>
            <p:cNvPr id="14468" name="Google Shape;14468;p67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9" name="Google Shape;14469;p67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0" name="Google Shape;14470;p67"/>
          <p:cNvSpPr/>
          <p:nvPr/>
        </p:nvSpPr>
        <p:spPr>
          <a:xfrm>
            <a:off x="3974577" y="3383282"/>
            <a:ext cx="356438" cy="354558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71" name="Google Shape;14471;p67"/>
          <p:cNvGrpSpPr/>
          <p:nvPr/>
        </p:nvGrpSpPr>
        <p:grpSpPr>
          <a:xfrm>
            <a:off x="1747421" y="1534571"/>
            <a:ext cx="354527" cy="355498"/>
            <a:chOff x="-35136450" y="1912725"/>
            <a:chExt cx="292225" cy="293025"/>
          </a:xfrm>
        </p:grpSpPr>
        <p:sp>
          <p:nvSpPr>
            <p:cNvPr id="14472" name="Google Shape;14472;p67"/>
            <p:cNvSpPr/>
            <p:nvPr/>
          </p:nvSpPr>
          <p:spPr>
            <a:xfrm>
              <a:off x="-35136450" y="2050575"/>
              <a:ext cx="155975" cy="155175"/>
            </a:xfrm>
            <a:custGeom>
              <a:avLst/>
              <a:gdLst/>
              <a:ahLst/>
              <a:cxnLst/>
              <a:rect l="l" t="t" r="r" b="b"/>
              <a:pathLst>
                <a:path w="6239" h="6207" extrusionOk="0">
                  <a:moveTo>
                    <a:pt x="3120" y="693"/>
                  </a:moveTo>
                  <a:cubicBezTo>
                    <a:pt x="3718" y="693"/>
                    <a:pt x="4191" y="1166"/>
                    <a:pt x="4191" y="1702"/>
                  </a:cubicBezTo>
                  <a:cubicBezTo>
                    <a:pt x="4191" y="2269"/>
                    <a:pt x="3718" y="2741"/>
                    <a:pt x="3120" y="2741"/>
                  </a:cubicBezTo>
                  <a:cubicBezTo>
                    <a:pt x="2521" y="2741"/>
                    <a:pt x="2049" y="2269"/>
                    <a:pt x="2049" y="1702"/>
                  </a:cubicBezTo>
                  <a:cubicBezTo>
                    <a:pt x="2049" y="1166"/>
                    <a:pt x="2521" y="693"/>
                    <a:pt x="3120" y="693"/>
                  </a:cubicBezTo>
                  <a:close/>
                  <a:moveTo>
                    <a:pt x="3120" y="3434"/>
                  </a:moveTo>
                  <a:cubicBezTo>
                    <a:pt x="4348" y="3434"/>
                    <a:pt x="5357" y="4348"/>
                    <a:pt x="5514" y="5514"/>
                  </a:cubicBezTo>
                  <a:lnTo>
                    <a:pt x="757" y="5514"/>
                  </a:lnTo>
                  <a:cubicBezTo>
                    <a:pt x="883" y="4348"/>
                    <a:pt x="1891" y="3434"/>
                    <a:pt x="3120" y="3434"/>
                  </a:cubicBezTo>
                  <a:close/>
                  <a:moveTo>
                    <a:pt x="3120" y="0"/>
                  </a:moveTo>
                  <a:cubicBezTo>
                    <a:pt x="2175" y="0"/>
                    <a:pt x="1387" y="756"/>
                    <a:pt x="1387" y="1702"/>
                  </a:cubicBezTo>
                  <a:cubicBezTo>
                    <a:pt x="1387" y="2174"/>
                    <a:pt x="1576" y="2615"/>
                    <a:pt x="1891" y="2930"/>
                  </a:cubicBezTo>
                  <a:lnTo>
                    <a:pt x="1954" y="2962"/>
                  </a:lnTo>
                  <a:cubicBezTo>
                    <a:pt x="851" y="3403"/>
                    <a:pt x="1" y="4506"/>
                    <a:pt x="1" y="5829"/>
                  </a:cubicBezTo>
                  <a:cubicBezTo>
                    <a:pt x="1" y="6049"/>
                    <a:pt x="158" y="6207"/>
                    <a:pt x="379" y="6207"/>
                  </a:cubicBezTo>
                  <a:lnTo>
                    <a:pt x="5892" y="6207"/>
                  </a:lnTo>
                  <a:cubicBezTo>
                    <a:pt x="6081" y="6207"/>
                    <a:pt x="6239" y="6049"/>
                    <a:pt x="6239" y="5829"/>
                  </a:cubicBezTo>
                  <a:cubicBezTo>
                    <a:pt x="6239" y="4537"/>
                    <a:pt x="5420" y="3434"/>
                    <a:pt x="4317" y="2962"/>
                  </a:cubicBezTo>
                  <a:lnTo>
                    <a:pt x="4348" y="2930"/>
                  </a:lnTo>
                  <a:cubicBezTo>
                    <a:pt x="4663" y="2615"/>
                    <a:pt x="4852" y="2174"/>
                    <a:pt x="4852" y="1702"/>
                  </a:cubicBezTo>
                  <a:cubicBezTo>
                    <a:pt x="4852" y="756"/>
                    <a:pt x="4065" y="0"/>
                    <a:pt x="31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3" name="Google Shape;14473;p67"/>
            <p:cNvSpPr/>
            <p:nvPr/>
          </p:nvSpPr>
          <p:spPr>
            <a:xfrm>
              <a:off x="-34964750" y="1947400"/>
              <a:ext cx="68550" cy="103200"/>
            </a:xfrm>
            <a:custGeom>
              <a:avLst/>
              <a:gdLst/>
              <a:ahLst/>
              <a:cxnLst/>
              <a:rect l="l" t="t" r="r" b="b"/>
              <a:pathLst>
                <a:path w="2742" h="4128" extrusionOk="0">
                  <a:moveTo>
                    <a:pt x="1387" y="725"/>
                  </a:moveTo>
                  <a:cubicBezTo>
                    <a:pt x="1765" y="725"/>
                    <a:pt x="2049" y="1008"/>
                    <a:pt x="2049" y="1386"/>
                  </a:cubicBezTo>
                  <a:lnTo>
                    <a:pt x="2049" y="2773"/>
                  </a:lnTo>
                  <a:cubicBezTo>
                    <a:pt x="2049" y="2836"/>
                    <a:pt x="2049" y="2867"/>
                    <a:pt x="2017" y="2930"/>
                  </a:cubicBezTo>
                  <a:lnTo>
                    <a:pt x="1923" y="2836"/>
                  </a:lnTo>
                  <a:cubicBezTo>
                    <a:pt x="1860" y="2773"/>
                    <a:pt x="1773" y="2741"/>
                    <a:pt x="1686" y="2741"/>
                  </a:cubicBezTo>
                  <a:cubicBezTo>
                    <a:pt x="1600" y="2741"/>
                    <a:pt x="1513" y="2773"/>
                    <a:pt x="1450" y="2836"/>
                  </a:cubicBezTo>
                  <a:cubicBezTo>
                    <a:pt x="1324" y="2962"/>
                    <a:pt x="1324" y="3182"/>
                    <a:pt x="1450" y="3308"/>
                  </a:cubicBezTo>
                  <a:lnTo>
                    <a:pt x="1545" y="3403"/>
                  </a:lnTo>
                  <a:cubicBezTo>
                    <a:pt x="1482" y="3434"/>
                    <a:pt x="1450" y="3434"/>
                    <a:pt x="1387" y="3434"/>
                  </a:cubicBezTo>
                  <a:cubicBezTo>
                    <a:pt x="977" y="3434"/>
                    <a:pt x="694" y="3119"/>
                    <a:pt x="694" y="2773"/>
                  </a:cubicBezTo>
                  <a:lnTo>
                    <a:pt x="694" y="1386"/>
                  </a:lnTo>
                  <a:cubicBezTo>
                    <a:pt x="694" y="977"/>
                    <a:pt x="1040" y="725"/>
                    <a:pt x="1387" y="725"/>
                  </a:cubicBezTo>
                  <a:close/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lnTo>
                    <a:pt x="1" y="2773"/>
                  </a:lnTo>
                  <a:cubicBezTo>
                    <a:pt x="1" y="3497"/>
                    <a:pt x="631" y="4127"/>
                    <a:pt x="1387" y="4127"/>
                  </a:cubicBezTo>
                  <a:cubicBezTo>
                    <a:pt x="1608" y="4127"/>
                    <a:pt x="1860" y="4064"/>
                    <a:pt x="2080" y="3938"/>
                  </a:cubicBezTo>
                  <a:lnTo>
                    <a:pt x="2175" y="4033"/>
                  </a:lnTo>
                  <a:cubicBezTo>
                    <a:pt x="2222" y="4080"/>
                    <a:pt x="2309" y="4104"/>
                    <a:pt x="2399" y="4104"/>
                  </a:cubicBezTo>
                  <a:cubicBezTo>
                    <a:pt x="2490" y="4104"/>
                    <a:pt x="2584" y="4080"/>
                    <a:pt x="2647" y="4033"/>
                  </a:cubicBezTo>
                  <a:cubicBezTo>
                    <a:pt x="2742" y="3907"/>
                    <a:pt x="2742" y="3655"/>
                    <a:pt x="2647" y="3560"/>
                  </a:cubicBezTo>
                  <a:lnTo>
                    <a:pt x="2553" y="3466"/>
                  </a:lnTo>
                  <a:cubicBezTo>
                    <a:pt x="2679" y="3277"/>
                    <a:pt x="2742" y="3025"/>
                    <a:pt x="2742" y="2773"/>
                  </a:cubicBezTo>
                  <a:lnTo>
                    <a:pt x="2742" y="1386"/>
                  </a:lnTo>
                  <a:cubicBezTo>
                    <a:pt x="2742" y="630"/>
                    <a:pt x="2112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4" name="Google Shape;14474;p67"/>
            <p:cNvSpPr/>
            <p:nvPr/>
          </p:nvSpPr>
          <p:spPr>
            <a:xfrm>
              <a:off x="-35016725" y="1912725"/>
              <a:ext cx="172500" cy="172025"/>
            </a:xfrm>
            <a:custGeom>
              <a:avLst/>
              <a:gdLst/>
              <a:ahLst/>
              <a:cxnLst/>
              <a:rect l="l" t="t" r="r" b="b"/>
              <a:pathLst>
                <a:path w="6900" h="6881" extrusionOk="0">
                  <a:moveTo>
                    <a:pt x="3466" y="726"/>
                  </a:moveTo>
                  <a:cubicBezTo>
                    <a:pt x="4947" y="726"/>
                    <a:pt x="6175" y="1954"/>
                    <a:pt x="6175" y="3467"/>
                  </a:cubicBezTo>
                  <a:cubicBezTo>
                    <a:pt x="6207" y="4979"/>
                    <a:pt x="4978" y="6207"/>
                    <a:pt x="3466" y="6207"/>
                  </a:cubicBezTo>
                  <a:cubicBezTo>
                    <a:pt x="2930" y="6207"/>
                    <a:pt x="2426" y="6050"/>
                    <a:pt x="1985" y="5766"/>
                  </a:cubicBezTo>
                  <a:cubicBezTo>
                    <a:pt x="1942" y="5745"/>
                    <a:pt x="1868" y="5708"/>
                    <a:pt x="1806" y="5708"/>
                  </a:cubicBezTo>
                  <a:cubicBezTo>
                    <a:pt x="1778" y="5708"/>
                    <a:pt x="1753" y="5715"/>
                    <a:pt x="1733" y="5735"/>
                  </a:cubicBezTo>
                  <a:lnTo>
                    <a:pt x="946" y="5987"/>
                  </a:lnTo>
                  <a:lnTo>
                    <a:pt x="1198" y="5199"/>
                  </a:lnTo>
                  <a:cubicBezTo>
                    <a:pt x="1261" y="5136"/>
                    <a:pt x="1198" y="5010"/>
                    <a:pt x="1166" y="4947"/>
                  </a:cubicBezTo>
                  <a:cubicBezTo>
                    <a:pt x="914" y="4506"/>
                    <a:pt x="757" y="4002"/>
                    <a:pt x="757" y="3467"/>
                  </a:cubicBezTo>
                  <a:cubicBezTo>
                    <a:pt x="757" y="1954"/>
                    <a:pt x="1954" y="726"/>
                    <a:pt x="3466" y="72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45"/>
                    <a:pt x="32" y="3435"/>
                  </a:cubicBezTo>
                  <a:cubicBezTo>
                    <a:pt x="32" y="4034"/>
                    <a:pt x="190" y="4569"/>
                    <a:pt x="473" y="5136"/>
                  </a:cubicBezTo>
                  <a:lnTo>
                    <a:pt x="32" y="6428"/>
                  </a:lnTo>
                  <a:cubicBezTo>
                    <a:pt x="0" y="6554"/>
                    <a:pt x="32" y="6712"/>
                    <a:pt x="95" y="6775"/>
                  </a:cubicBezTo>
                  <a:cubicBezTo>
                    <a:pt x="166" y="6845"/>
                    <a:pt x="272" y="6881"/>
                    <a:pt x="374" y="6881"/>
                  </a:cubicBezTo>
                  <a:cubicBezTo>
                    <a:pt x="408" y="6881"/>
                    <a:pt x="442" y="6877"/>
                    <a:pt x="473" y="6869"/>
                  </a:cubicBezTo>
                  <a:lnTo>
                    <a:pt x="1765" y="6428"/>
                  </a:lnTo>
                  <a:cubicBezTo>
                    <a:pt x="2269" y="6712"/>
                    <a:pt x="2867" y="6869"/>
                    <a:pt x="3466" y="6869"/>
                  </a:cubicBezTo>
                  <a:cubicBezTo>
                    <a:pt x="5356" y="6869"/>
                    <a:pt x="6900" y="5325"/>
                    <a:pt x="6900" y="3435"/>
                  </a:cubicBezTo>
                  <a:cubicBezTo>
                    <a:pt x="6869" y="1576"/>
                    <a:pt x="5356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75" name="Google Shape;14475;p67"/>
          <p:cNvGrpSpPr/>
          <p:nvPr/>
        </p:nvGrpSpPr>
        <p:grpSpPr>
          <a:xfrm>
            <a:off x="1747891" y="1993790"/>
            <a:ext cx="353587" cy="354103"/>
            <a:chOff x="-35134875" y="2272675"/>
            <a:chExt cx="291450" cy="291875"/>
          </a:xfrm>
        </p:grpSpPr>
        <p:sp>
          <p:nvSpPr>
            <p:cNvPr id="14476" name="Google Shape;14476;p67"/>
            <p:cNvSpPr/>
            <p:nvPr/>
          </p:nvSpPr>
          <p:spPr>
            <a:xfrm>
              <a:off x="-35134875" y="2272675"/>
              <a:ext cx="291450" cy="291875"/>
            </a:xfrm>
            <a:custGeom>
              <a:avLst/>
              <a:gdLst/>
              <a:ahLst/>
              <a:cxnLst/>
              <a:rect l="l" t="t" r="r" b="b"/>
              <a:pathLst>
                <a:path w="11658" h="11675" extrusionOk="0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7" name="Google Shape;14477;p67"/>
            <p:cNvSpPr/>
            <p:nvPr/>
          </p:nvSpPr>
          <p:spPr>
            <a:xfrm>
              <a:off x="-350939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8" name="Google Shape;14478;p67"/>
            <p:cNvSpPr/>
            <p:nvPr/>
          </p:nvSpPr>
          <p:spPr>
            <a:xfrm>
              <a:off x="-350427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9" name="Google Shape;14479;p67"/>
            <p:cNvSpPr/>
            <p:nvPr/>
          </p:nvSpPr>
          <p:spPr>
            <a:xfrm>
              <a:off x="-349915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80" name="Google Shape;14480;p67"/>
          <p:cNvGrpSpPr/>
          <p:nvPr/>
        </p:nvGrpSpPr>
        <p:grpSpPr>
          <a:xfrm>
            <a:off x="1789458" y="2449119"/>
            <a:ext cx="270453" cy="353587"/>
            <a:chOff x="-35101800" y="2631050"/>
            <a:chExt cx="222925" cy="291450"/>
          </a:xfrm>
        </p:grpSpPr>
        <p:sp>
          <p:nvSpPr>
            <p:cNvPr id="14481" name="Google Shape;14481;p67"/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2" name="Google Shape;14482;p67"/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3" name="Google Shape;14483;p67"/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4" name="Google Shape;14484;p67"/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85" name="Google Shape;14485;p67"/>
          <p:cNvSpPr/>
          <p:nvPr/>
        </p:nvSpPr>
        <p:spPr>
          <a:xfrm>
            <a:off x="3982155" y="1534859"/>
            <a:ext cx="338270" cy="355255"/>
          </a:xfrm>
          <a:custGeom>
            <a:avLst/>
            <a:gdLst/>
            <a:ahLst/>
            <a:cxnLst/>
            <a:rect l="l" t="t" r="r" b="b"/>
            <a:pathLst>
              <a:path w="11153" h="11713" extrusionOk="0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86" name="Google Shape;14486;p67"/>
          <p:cNvGrpSpPr/>
          <p:nvPr/>
        </p:nvGrpSpPr>
        <p:grpSpPr>
          <a:xfrm>
            <a:off x="3977510" y="1993107"/>
            <a:ext cx="353587" cy="355468"/>
            <a:chOff x="-33314675" y="2275050"/>
            <a:chExt cx="291450" cy="293000"/>
          </a:xfrm>
        </p:grpSpPr>
        <p:sp>
          <p:nvSpPr>
            <p:cNvPr id="14487" name="Google Shape;14487;p67"/>
            <p:cNvSpPr/>
            <p:nvPr/>
          </p:nvSpPr>
          <p:spPr>
            <a:xfrm>
              <a:off x="-33143750" y="227505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6" y="725"/>
                  </a:moveTo>
                  <a:cubicBezTo>
                    <a:pt x="3371" y="725"/>
                    <a:pt x="4096" y="1512"/>
                    <a:pt x="4096" y="2458"/>
                  </a:cubicBezTo>
                  <a:cubicBezTo>
                    <a:pt x="4159" y="3403"/>
                    <a:pt x="3371" y="4159"/>
                    <a:pt x="2426" y="4159"/>
                  </a:cubicBezTo>
                  <a:cubicBezTo>
                    <a:pt x="1481" y="4159"/>
                    <a:pt x="725" y="3403"/>
                    <a:pt x="725" y="2458"/>
                  </a:cubicBezTo>
                  <a:cubicBezTo>
                    <a:pt x="725" y="1512"/>
                    <a:pt x="1481" y="725"/>
                    <a:pt x="2426" y="725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103"/>
                    <a:pt x="0" y="2426"/>
                  </a:cubicBezTo>
                  <a:cubicBezTo>
                    <a:pt x="0" y="3749"/>
                    <a:pt x="1071" y="4820"/>
                    <a:pt x="2426" y="4820"/>
                  </a:cubicBezTo>
                  <a:cubicBezTo>
                    <a:pt x="3749" y="4820"/>
                    <a:pt x="4821" y="3749"/>
                    <a:pt x="4821" y="2426"/>
                  </a:cubicBezTo>
                  <a:cubicBezTo>
                    <a:pt x="4821" y="1103"/>
                    <a:pt x="3749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8" name="Google Shape;14488;p67"/>
            <p:cNvSpPr/>
            <p:nvPr/>
          </p:nvSpPr>
          <p:spPr>
            <a:xfrm>
              <a:off x="-33093350" y="2309700"/>
              <a:ext cx="35475" cy="34675"/>
            </a:xfrm>
            <a:custGeom>
              <a:avLst/>
              <a:gdLst/>
              <a:ahLst/>
              <a:cxnLst/>
              <a:rect l="l" t="t" r="r" b="b"/>
              <a:pathLst>
                <a:path w="1419" h="1387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9"/>
                  </a:lnTo>
                  <a:cubicBezTo>
                    <a:pt x="1" y="1229"/>
                    <a:pt x="158" y="1387"/>
                    <a:pt x="347" y="1387"/>
                  </a:cubicBezTo>
                  <a:lnTo>
                    <a:pt x="1040" y="1387"/>
                  </a:lnTo>
                  <a:cubicBezTo>
                    <a:pt x="1229" y="1387"/>
                    <a:pt x="1387" y="1229"/>
                    <a:pt x="1387" y="1009"/>
                  </a:cubicBezTo>
                  <a:cubicBezTo>
                    <a:pt x="1418" y="883"/>
                    <a:pt x="1261" y="694"/>
                    <a:pt x="1072" y="694"/>
                  </a:cubicBez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9" name="Google Shape;14489;p67"/>
            <p:cNvSpPr/>
            <p:nvPr/>
          </p:nvSpPr>
          <p:spPr>
            <a:xfrm>
              <a:off x="-33314675" y="2328600"/>
              <a:ext cx="239475" cy="239450"/>
            </a:xfrm>
            <a:custGeom>
              <a:avLst/>
              <a:gdLst/>
              <a:ahLst/>
              <a:cxnLst/>
              <a:rect l="l" t="t" r="r" b="b"/>
              <a:pathLst>
                <a:path w="9579" h="9578" extrusionOk="0">
                  <a:moveTo>
                    <a:pt x="3057" y="631"/>
                  </a:moveTo>
                  <a:cubicBezTo>
                    <a:pt x="3624" y="631"/>
                    <a:pt x="4096" y="1103"/>
                    <a:pt x="4096" y="1639"/>
                  </a:cubicBezTo>
                  <a:cubicBezTo>
                    <a:pt x="4096" y="2206"/>
                    <a:pt x="3624" y="2678"/>
                    <a:pt x="3057" y="2678"/>
                  </a:cubicBezTo>
                  <a:cubicBezTo>
                    <a:pt x="2521" y="2678"/>
                    <a:pt x="2049" y="2206"/>
                    <a:pt x="2049" y="1639"/>
                  </a:cubicBezTo>
                  <a:cubicBezTo>
                    <a:pt x="2049" y="1103"/>
                    <a:pt x="2490" y="631"/>
                    <a:pt x="3057" y="631"/>
                  </a:cubicBezTo>
                  <a:close/>
                  <a:moveTo>
                    <a:pt x="3063" y="3369"/>
                  </a:moveTo>
                  <a:cubicBezTo>
                    <a:pt x="3690" y="3369"/>
                    <a:pt x="4308" y="3646"/>
                    <a:pt x="4726" y="4065"/>
                  </a:cubicBezTo>
                  <a:lnTo>
                    <a:pt x="4411" y="4065"/>
                  </a:lnTo>
                  <a:cubicBezTo>
                    <a:pt x="3844" y="4065"/>
                    <a:pt x="3372" y="4506"/>
                    <a:pt x="3372" y="5073"/>
                  </a:cubicBezTo>
                  <a:lnTo>
                    <a:pt x="3372" y="6774"/>
                  </a:lnTo>
                  <a:lnTo>
                    <a:pt x="662" y="6774"/>
                  </a:lnTo>
                  <a:lnTo>
                    <a:pt x="662" y="5892"/>
                  </a:lnTo>
                  <a:cubicBezTo>
                    <a:pt x="662" y="4569"/>
                    <a:pt x="1702" y="3435"/>
                    <a:pt x="2962" y="3372"/>
                  </a:cubicBezTo>
                  <a:cubicBezTo>
                    <a:pt x="2996" y="3370"/>
                    <a:pt x="3029" y="3369"/>
                    <a:pt x="3063" y="3369"/>
                  </a:cubicBezTo>
                  <a:close/>
                  <a:moveTo>
                    <a:pt x="7215" y="4726"/>
                  </a:moveTo>
                  <a:cubicBezTo>
                    <a:pt x="7373" y="4726"/>
                    <a:pt x="7530" y="4884"/>
                    <a:pt x="7530" y="5073"/>
                  </a:cubicBezTo>
                  <a:lnTo>
                    <a:pt x="7530" y="6774"/>
                  </a:lnTo>
                  <a:lnTo>
                    <a:pt x="4096" y="6774"/>
                  </a:lnTo>
                  <a:lnTo>
                    <a:pt x="4096" y="5073"/>
                  </a:lnTo>
                  <a:cubicBezTo>
                    <a:pt x="4096" y="4884"/>
                    <a:pt x="4254" y="4726"/>
                    <a:pt x="4443" y="4726"/>
                  </a:cubicBezTo>
                  <a:close/>
                  <a:moveTo>
                    <a:pt x="8586" y="7495"/>
                  </a:moveTo>
                  <a:cubicBezTo>
                    <a:pt x="8753" y="7495"/>
                    <a:pt x="8885" y="7644"/>
                    <a:pt x="8885" y="7845"/>
                  </a:cubicBezTo>
                  <a:lnTo>
                    <a:pt x="8885" y="8885"/>
                  </a:lnTo>
                  <a:lnTo>
                    <a:pt x="662" y="8885"/>
                  </a:lnTo>
                  <a:lnTo>
                    <a:pt x="662" y="7499"/>
                  </a:lnTo>
                  <a:lnTo>
                    <a:pt x="8539" y="7499"/>
                  </a:lnTo>
                  <a:cubicBezTo>
                    <a:pt x="8555" y="7496"/>
                    <a:pt x="8571" y="7495"/>
                    <a:pt x="8586" y="7495"/>
                  </a:cubicBezTo>
                  <a:close/>
                  <a:moveTo>
                    <a:pt x="3057" y="1"/>
                  </a:moveTo>
                  <a:cubicBezTo>
                    <a:pt x="2112" y="1"/>
                    <a:pt x="1387" y="725"/>
                    <a:pt x="1387" y="1702"/>
                  </a:cubicBezTo>
                  <a:cubicBezTo>
                    <a:pt x="1387" y="2206"/>
                    <a:pt x="1576" y="2647"/>
                    <a:pt x="1923" y="2930"/>
                  </a:cubicBezTo>
                  <a:cubicBezTo>
                    <a:pt x="820" y="3403"/>
                    <a:pt x="1" y="4600"/>
                    <a:pt x="1" y="5923"/>
                  </a:cubicBezTo>
                  <a:lnTo>
                    <a:pt x="1" y="9263"/>
                  </a:lnTo>
                  <a:cubicBezTo>
                    <a:pt x="1" y="9420"/>
                    <a:pt x="127" y="9578"/>
                    <a:pt x="316" y="9578"/>
                  </a:cubicBezTo>
                  <a:lnTo>
                    <a:pt x="9200" y="9578"/>
                  </a:lnTo>
                  <a:cubicBezTo>
                    <a:pt x="9421" y="9578"/>
                    <a:pt x="9578" y="9420"/>
                    <a:pt x="9578" y="9200"/>
                  </a:cubicBezTo>
                  <a:lnTo>
                    <a:pt x="9578" y="7845"/>
                  </a:lnTo>
                  <a:cubicBezTo>
                    <a:pt x="9578" y="7278"/>
                    <a:pt x="9106" y="6806"/>
                    <a:pt x="8539" y="6806"/>
                  </a:cubicBezTo>
                  <a:lnTo>
                    <a:pt x="8192" y="6806"/>
                  </a:lnTo>
                  <a:lnTo>
                    <a:pt x="8192" y="5104"/>
                  </a:lnTo>
                  <a:cubicBezTo>
                    <a:pt x="8192" y="4569"/>
                    <a:pt x="7719" y="4096"/>
                    <a:pt x="7152" y="4096"/>
                  </a:cubicBezTo>
                  <a:lnTo>
                    <a:pt x="5577" y="4096"/>
                  </a:lnTo>
                  <a:cubicBezTo>
                    <a:pt x="5231" y="3561"/>
                    <a:pt x="4758" y="3183"/>
                    <a:pt x="4222" y="2930"/>
                  </a:cubicBezTo>
                  <a:cubicBezTo>
                    <a:pt x="4569" y="2615"/>
                    <a:pt x="4758" y="2206"/>
                    <a:pt x="4758" y="1702"/>
                  </a:cubicBezTo>
                  <a:cubicBezTo>
                    <a:pt x="4758" y="725"/>
                    <a:pt x="4002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90" name="Google Shape;14490;p67"/>
          <p:cNvSpPr/>
          <p:nvPr/>
        </p:nvSpPr>
        <p:spPr>
          <a:xfrm>
            <a:off x="3973071" y="2447907"/>
            <a:ext cx="356438" cy="356468"/>
          </a:xfrm>
          <a:custGeom>
            <a:avLst/>
            <a:gdLst/>
            <a:ahLst/>
            <a:cxnLst/>
            <a:rect l="l" t="t" r="r" b="b"/>
            <a:pathLst>
              <a:path w="11752" h="11753" extrusionOk="0">
                <a:moveTo>
                  <a:pt x="9672" y="725"/>
                </a:moveTo>
                <a:lnTo>
                  <a:pt x="9672" y="4191"/>
                </a:lnTo>
                <a:cubicBezTo>
                  <a:pt x="9546" y="4160"/>
                  <a:pt x="9420" y="4160"/>
                  <a:pt x="9294" y="4160"/>
                </a:cubicBezTo>
                <a:cubicBezTo>
                  <a:pt x="9200" y="4160"/>
                  <a:pt x="9074" y="4191"/>
                  <a:pt x="8948" y="4223"/>
                </a:cubicBezTo>
                <a:lnTo>
                  <a:pt x="8948" y="3844"/>
                </a:lnTo>
                <a:cubicBezTo>
                  <a:pt x="8948" y="3277"/>
                  <a:pt x="8475" y="2805"/>
                  <a:pt x="7939" y="2805"/>
                </a:cubicBezTo>
                <a:cubicBezTo>
                  <a:pt x="7813" y="2805"/>
                  <a:pt x="7687" y="2836"/>
                  <a:pt x="7561" y="2836"/>
                </a:cubicBezTo>
                <a:lnTo>
                  <a:pt x="7561" y="2458"/>
                </a:lnTo>
                <a:cubicBezTo>
                  <a:pt x="7561" y="1891"/>
                  <a:pt x="7089" y="1419"/>
                  <a:pt x="6553" y="1419"/>
                </a:cubicBezTo>
                <a:cubicBezTo>
                  <a:pt x="6427" y="1419"/>
                  <a:pt x="6364" y="1419"/>
                  <a:pt x="6238" y="1482"/>
                </a:cubicBezTo>
                <a:cubicBezTo>
                  <a:pt x="6427" y="1041"/>
                  <a:pt x="6837" y="725"/>
                  <a:pt x="7246" y="725"/>
                </a:cubicBezTo>
                <a:close/>
                <a:moveTo>
                  <a:pt x="11090" y="1419"/>
                </a:moveTo>
                <a:lnTo>
                  <a:pt x="11090" y="4884"/>
                </a:lnTo>
                <a:cubicBezTo>
                  <a:pt x="10964" y="4853"/>
                  <a:pt x="10838" y="4853"/>
                  <a:pt x="10712" y="4853"/>
                </a:cubicBezTo>
                <a:cubicBezTo>
                  <a:pt x="10617" y="4853"/>
                  <a:pt x="10491" y="4884"/>
                  <a:pt x="10365" y="4884"/>
                </a:cubicBezTo>
                <a:lnTo>
                  <a:pt x="10365" y="1419"/>
                </a:lnTo>
                <a:close/>
                <a:moveTo>
                  <a:pt x="4537" y="725"/>
                </a:moveTo>
                <a:cubicBezTo>
                  <a:pt x="5104" y="725"/>
                  <a:pt x="5577" y="1198"/>
                  <a:pt x="5577" y="1734"/>
                </a:cubicBezTo>
                <a:lnTo>
                  <a:pt x="5577" y="5010"/>
                </a:lnTo>
                <a:lnTo>
                  <a:pt x="4474" y="6113"/>
                </a:lnTo>
                <a:cubicBezTo>
                  <a:pt x="4253" y="6302"/>
                  <a:pt x="4096" y="6585"/>
                  <a:pt x="4033" y="6869"/>
                </a:cubicBezTo>
                <a:lnTo>
                  <a:pt x="2143" y="6869"/>
                </a:lnTo>
                <a:lnTo>
                  <a:pt x="2143" y="725"/>
                </a:lnTo>
                <a:close/>
                <a:moveTo>
                  <a:pt x="1418" y="1419"/>
                </a:moveTo>
                <a:lnTo>
                  <a:pt x="1418" y="7247"/>
                </a:lnTo>
                <a:cubicBezTo>
                  <a:pt x="1418" y="7468"/>
                  <a:pt x="1575" y="7625"/>
                  <a:pt x="1796" y="7625"/>
                </a:cubicBezTo>
                <a:lnTo>
                  <a:pt x="3938" y="7625"/>
                </a:lnTo>
                <a:cubicBezTo>
                  <a:pt x="4001" y="7846"/>
                  <a:pt x="4064" y="8098"/>
                  <a:pt x="4190" y="8287"/>
                </a:cubicBezTo>
                <a:lnTo>
                  <a:pt x="725" y="8287"/>
                </a:lnTo>
                <a:lnTo>
                  <a:pt x="725" y="1419"/>
                </a:lnTo>
                <a:close/>
                <a:moveTo>
                  <a:pt x="6648" y="2112"/>
                </a:moveTo>
                <a:cubicBezTo>
                  <a:pt x="6837" y="2112"/>
                  <a:pt x="6994" y="2269"/>
                  <a:pt x="6994" y="2458"/>
                </a:cubicBezTo>
                <a:lnTo>
                  <a:pt x="6994" y="6554"/>
                </a:lnTo>
                <a:cubicBezTo>
                  <a:pt x="6994" y="6743"/>
                  <a:pt x="7152" y="6900"/>
                  <a:pt x="7341" y="6900"/>
                </a:cubicBezTo>
                <a:cubicBezTo>
                  <a:pt x="7530" y="6900"/>
                  <a:pt x="7687" y="6743"/>
                  <a:pt x="7687" y="6554"/>
                </a:cubicBezTo>
                <a:lnTo>
                  <a:pt x="7687" y="3844"/>
                </a:lnTo>
                <a:cubicBezTo>
                  <a:pt x="7687" y="3624"/>
                  <a:pt x="7845" y="3466"/>
                  <a:pt x="8065" y="3466"/>
                </a:cubicBezTo>
                <a:cubicBezTo>
                  <a:pt x="8254" y="3466"/>
                  <a:pt x="8412" y="3624"/>
                  <a:pt x="8412" y="3844"/>
                </a:cubicBezTo>
                <a:lnTo>
                  <a:pt x="8412" y="6554"/>
                </a:lnTo>
                <a:cubicBezTo>
                  <a:pt x="8412" y="6743"/>
                  <a:pt x="8570" y="6900"/>
                  <a:pt x="8759" y="6900"/>
                </a:cubicBezTo>
                <a:cubicBezTo>
                  <a:pt x="8948" y="6900"/>
                  <a:pt x="9105" y="6743"/>
                  <a:pt x="9105" y="6554"/>
                </a:cubicBezTo>
                <a:lnTo>
                  <a:pt x="9105" y="5168"/>
                </a:lnTo>
                <a:cubicBezTo>
                  <a:pt x="9105" y="4979"/>
                  <a:pt x="9263" y="4821"/>
                  <a:pt x="9483" y="4821"/>
                </a:cubicBezTo>
                <a:cubicBezTo>
                  <a:pt x="9672" y="4821"/>
                  <a:pt x="9830" y="4979"/>
                  <a:pt x="9830" y="5168"/>
                </a:cubicBezTo>
                <a:lnTo>
                  <a:pt x="9830" y="6554"/>
                </a:lnTo>
                <a:cubicBezTo>
                  <a:pt x="9830" y="6743"/>
                  <a:pt x="9987" y="6900"/>
                  <a:pt x="10176" y="6900"/>
                </a:cubicBezTo>
                <a:cubicBezTo>
                  <a:pt x="10365" y="6900"/>
                  <a:pt x="10523" y="6743"/>
                  <a:pt x="10523" y="6554"/>
                </a:cubicBezTo>
                <a:lnTo>
                  <a:pt x="10523" y="5892"/>
                </a:lnTo>
                <a:cubicBezTo>
                  <a:pt x="10523" y="5672"/>
                  <a:pt x="10680" y="5514"/>
                  <a:pt x="10901" y="5514"/>
                </a:cubicBezTo>
                <a:cubicBezTo>
                  <a:pt x="11090" y="5514"/>
                  <a:pt x="11247" y="5672"/>
                  <a:pt x="11247" y="5892"/>
                </a:cubicBezTo>
                <a:cubicBezTo>
                  <a:pt x="11090" y="5955"/>
                  <a:pt x="11090" y="8633"/>
                  <a:pt x="11090" y="8791"/>
                </a:cubicBezTo>
                <a:cubicBezTo>
                  <a:pt x="11090" y="9043"/>
                  <a:pt x="10995" y="9232"/>
                  <a:pt x="10838" y="9389"/>
                </a:cubicBezTo>
                <a:cubicBezTo>
                  <a:pt x="10586" y="9673"/>
                  <a:pt x="10397" y="10051"/>
                  <a:pt x="10397" y="10460"/>
                </a:cubicBezTo>
                <a:lnTo>
                  <a:pt x="10397" y="11028"/>
                </a:lnTo>
                <a:lnTo>
                  <a:pt x="6270" y="11028"/>
                </a:lnTo>
                <a:lnTo>
                  <a:pt x="6270" y="10397"/>
                </a:lnTo>
                <a:cubicBezTo>
                  <a:pt x="6270" y="10051"/>
                  <a:pt x="6144" y="9673"/>
                  <a:pt x="5923" y="9389"/>
                </a:cubicBezTo>
                <a:lnTo>
                  <a:pt x="4852" y="7972"/>
                </a:lnTo>
                <a:cubicBezTo>
                  <a:pt x="4537" y="7562"/>
                  <a:pt x="4600" y="6995"/>
                  <a:pt x="4946" y="6617"/>
                </a:cubicBezTo>
                <a:lnTo>
                  <a:pt x="5577" y="5987"/>
                </a:lnTo>
                <a:lnTo>
                  <a:pt x="5577" y="6554"/>
                </a:lnTo>
                <a:cubicBezTo>
                  <a:pt x="5577" y="6743"/>
                  <a:pt x="5734" y="6900"/>
                  <a:pt x="5923" y="6900"/>
                </a:cubicBezTo>
                <a:cubicBezTo>
                  <a:pt x="6112" y="6900"/>
                  <a:pt x="6270" y="6743"/>
                  <a:pt x="6270" y="6554"/>
                </a:cubicBezTo>
                <a:lnTo>
                  <a:pt x="6270" y="2458"/>
                </a:lnTo>
                <a:cubicBezTo>
                  <a:pt x="6270" y="2269"/>
                  <a:pt x="6427" y="2112"/>
                  <a:pt x="6648" y="2112"/>
                </a:cubicBezTo>
                <a:close/>
                <a:moveTo>
                  <a:pt x="1733" y="1"/>
                </a:moveTo>
                <a:cubicBezTo>
                  <a:pt x="1544" y="1"/>
                  <a:pt x="1386" y="158"/>
                  <a:pt x="1386" y="379"/>
                </a:cubicBezTo>
                <a:lnTo>
                  <a:pt x="1386" y="725"/>
                </a:lnTo>
                <a:lnTo>
                  <a:pt x="378" y="725"/>
                </a:lnTo>
                <a:cubicBezTo>
                  <a:pt x="158" y="725"/>
                  <a:pt x="0" y="883"/>
                  <a:pt x="0" y="1072"/>
                </a:cubicBezTo>
                <a:lnTo>
                  <a:pt x="0" y="8602"/>
                </a:lnTo>
                <a:cubicBezTo>
                  <a:pt x="0" y="8791"/>
                  <a:pt x="158" y="8948"/>
                  <a:pt x="378" y="8948"/>
                </a:cubicBezTo>
                <a:lnTo>
                  <a:pt x="4663" y="8948"/>
                </a:lnTo>
                <a:lnTo>
                  <a:pt x="5293" y="9830"/>
                </a:lnTo>
                <a:cubicBezTo>
                  <a:pt x="5419" y="9988"/>
                  <a:pt x="5482" y="10208"/>
                  <a:pt x="5482" y="10460"/>
                </a:cubicBezTo>
                <a:lnTo>
                  <a:pt x="5482" y="11406"/>
                </a:lnTo>
                <a:cubicBezTo>
                  <a:pt x="5482" y="11595"/>
                  <a:pt x="5640" y="11752"/>
                  <a:pt x="5829" y="11752"/>
                </a:cubicBezTo>
                <a:lnTo>
                  <a:pt x="10649" y="11752"/>
                </a:lnTo>
                <a:cubicBezTo>
                  <a:pt x="10838" y="11752"/>
                  <a:pt x="10995" y="11595"/>
                  <a:pt x="10995" y="11406"/>
                </a:cubicBezTo>
                <a:lnTo>
                  <a:pt x="10995" y="10460"/>
                </a:lnTo>
                <a:cubicBezTo>
                  <a:pt x="10995" y="10208"/>
                  <a:pt x="11090" y="10019"/>
                  <a:pt x="11247" y="9862"/>
                </a:cubicBezTo>
                <a:cubicBezTo>
                  <a:pt x="11500" y="9578"/>
                  <a:pt x="11657" y="9200"/>
                  <a:pt x="11657" y="8791"/>
                </a:cubicBezTo>
                <a:lnTo>
                  <a:pt x="11657" y="1072"/>
                </a:lnTo>
                <a:cubicBezTo>
                  <a:pt x="11752" y="883"/>
                  <a:pt x="11594" y="725"/>
                  <a:pt x="11405" y="725"/>
                </a:cubicBezTo>
                <a:lnTo>
                  <a:pt x="10365" y="725"/>
                </a:lnTo>
                <a:lnTo>
                  <a:pt x="10365" y="379"/>
                </a:lnTo>
                <a:cubicBezTo>
                  <a:pt x="10365" y="158"/>
                  <a:pt x="10208" y="1"/>
                  <a:pt x="10019" y="1"/>
                </a:cubicBezTo>
                <a:lnTo>
                  <a:pt x="7246" y="1"/>
                </a:lnTo>
                <a:cubicBezTo>
                  <a:pt x="6711" y="1"/>
                  <a:pt x="6207" y="284"/>
                  <a:pt x="5892" y="662"/>
                </a:cubicBezTo>
                <a:cubicBezTo>
                  <a:pt x="5577" y="253"/>
                  <a:pt x="5041" y="1"/>
                  <a:pt x="450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91" name="Google Shape;14491;p67"/>
          <p:cNvGrpSpPr/>
          <p:nvPr/>
        </p:nvGrpSpPr>
        <p:grpSpPr>
          <a:xfrm>
            <a:off x="2639701" y="2915367"/>
            <a:ext cx="353587" cy="353557"/>
            <a:chOff x="-31523625" y="1939525"/>
            <a:chExt cx="291450" cy="291425"/>
          </a:xfrm>
        </p:grpSpPr>
        <p:sp>
          <p:nvSpPr>
            <p:cNvPr id="14492" name="Google Shape;14492;p67"/>
            <p:cNvSpPr/>
            <p:nvPr/>
          </p:nvSpPr>
          <p:spPr>
            <a:xfrm>
              <a:off x="-31523625" y="19395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2269" y="756"/>
                  </a:moveTo>
                  <a:cubicBezTo>
                    <a:pt x="2899" y="756"/>
                    <a:pt x="3372" y="1260"/>
                    <a:pt x="3372" y="1859"/>
                  </a:cubicBezTo>
                  <a:cubicBezTo>
                    <a:pt x="3372" y="2363"/>
                    <a:pt x="3057" y="2615"/>
                    <a:pt x="2805" y="2867"/>
                  </a:cubicBezTo>
                  <a:cubicBezTo>
                    <a:pt x="2710" y="2962"/>
                    <a:pt x="2679" y="3025"/>
                    <a:pt x="2679" y="3119"/>
                  </a:cubicBezTo>
                  <a:lnTo>
                    <a:pt x="2679" y="7246"/>
                  </a:lnTo>
                  <a:cubicBezTo>
                    <a:pt x="2679" y="7341"/>
                    <a:pt x="2710" y="7435"/>
                    <a:pt x="2805" y="7498"/>
                  </a:cubicBezTo>
                  <a:cubicBezTo>
                    <a:pt x="3057" y="7750"/>
                    <a:pt x="3372" y="8002"/>
                    <a:pt x="3372" y="8506"/>
                  </a:cubicBezTo>
                  <a:cubicBezTo>
                    <a:pt x="3372" y="9137"/>
                    <a:pt x="2868" y="9609"/>
                    <a:pt x="2269" y="9609"/>
                  </a:cubicBezTo>
                  <a:lnTo>
                    <a:pt x="1765" y="9609"/>
                  </a:lnTo>
                  <a:cubicBezTo>
                    <a:pt x="1167" y="9609"/>
                    <a:pt x="663" y="9137"/>
                    <a:pt x="663" y="8506"/>
                  </a:cubicBezTo>
                  <a:cubicBezTo>
                    <a:pt x="663" y="8002"/>
                    <a:pt x="978" y="7750"/>
                    <a:pt x="1261" y="7498"/>
                  </a:cubicBezTo>
                  <a:cubicBezTo>
                    <a:pt x="1324" y="7404"/>
                    <a:pt x="1356" y="7341"/>
                    <a:pt x="1356" y="7246"/>
                  </a:cubicBezTo>
                  <a:lnTo>
                    <a:pt x="1356" y="3119"/>
                  </a:lnTo>
                  <a:cubicBezTo>
                    <a:pt x="1356" y="3025"/>
                    <a:pt x="1324" y="2930"/>
                    <a:pt x="1261" y="2867"/>
                  </a:cubicBezTo>
                  <a:cubicBezTo>
                    <a:pt x="978" y="2615"/>
                    <a:pt x="663" y="2363"/>
                    <a:pt x="663" y="1859"/>
                  </a:cubicBezTo>
                  <a:cubicBezTo>
                    <a:pt x="663" y="1229"/>
                    <a:pt x="1167" y="756"/>
                    <a:pt x="1765" y="756"/>
                  </a:cubicBezTo>
                  <a:close/>
                  <a:moveTo>
                    <a:pt x="10650" y="2048"/>
                  </a:moveTo>
                  <a:cubicBezTo>
                    <a:pt x="10870" y="2048"/>
                    <a:pt x="11028" y="2205"/>
                    <a:pt x="11028" y="2395"/>
                  </a:cubicBezTo>
                  <a:lnTo>
                    <a:pt x="11028" y="9294"/>
                  </a:lnTo>
                  <a:lnTo>
                    <a:pt x="10965" y="9294"/>
                  </a:lnTo>
                  <a:cubicBezTo>
                    <a:pt x="10965" y="9483"/>
                    <a:pt x="10807" y="9641"/>
                    <a:pt x="10618" y="9641"/>
                  </a:cubicBezTo>
                  <a:lnTo>
                    <a:pt x="3687" y="9641"/>
                  </a:lnTo>
                  <a:cubicBezTo>
                    <a:pt x="3939" y="9326"/>
                    <a:pt x="4097" y="8948"/>
                    <a:pt x="4097" y="8538"/>
                  </a:cubicBezTo>
                  <a:cubicBezTo>
                    <a:pt x="4097" y="8065"/>
                    <a:pt x="3876" y="7593"/>
                    <a:pt x="3561" y="7278"/>
                  </a:cubicBezTo>
                  <a:lnTo>
                    <a:pt x="3404" y="7120"/>
                  </a:lnTo>
                  <a:lnTo>
                    <a:pt x="3404" y="3245"/>
                  </a:lnTo>
                  <a:cubicBezTo>
                    <a:pt x="3624" y="3025"/>
                    <a:pt x="4002" y="2710"/>
                    <a:pt x="4097" y="2048"/>
                  </a:cubicBezTo>
                  <a:close/>
                  <a:moveTo>
                    <a:pt x="4758" y="10334"/>
                  </a:moveTo>
                  <a:lnTo>
                    <a:pt x="4758" y="10649"/>
                  </a:lnTo>
                  <a:cubicBezTo>
                    <a:pt x="4758" y="10838"/>
                    <a:pt x="4601" y="10995"/>
                    <a:pt x="4412" y="10995"/>
                  </a:cubicBezTo>
                  <a:lnTo>
                    <a:pt x="2710" y="10995"/>
                  </a:lnTo>
                  <a:cubicBezTo>
                    <a:pt x="2521" y="10995"/>
                    <a:pt x="2364" y="10838"/>
                    <a:pt x="2364" y="10649"/>
                  </a:cubicBezTo>
                  <a:lnTo>
                    <a:pt x="2364" y="10334"/>
                  </a:lnTo>
                  <a:close/>
                  <a:moveTo>
                    <a:pt x="1797" y="0"/>
                  </a:moveTo>
                  <a:cubicBezTo>
                    <a:pt x="820" y="0"/>
                    <a:pt x="1" y="788"/>
                    <a:pt x="1" y="1827"/>
                  </a:cubicBezTo>
                  <a:cubicBezTo>
                    <a:pt x="1" y="2300"/>
                    <a:pt x="190" y="2773"/>
                    <a:pt x="505" y="3088"/>
                  </a:cubicBezTo>
                  <a:lnTo>
                    <a:pt x="663" y="3245"/>
                  </a:lnTo>
                  <a:lnTo>
                    <a:pt x="663" y="7089"/>
                  </a:lnTo>
                  <a:cubicBezTo>
                    <a:pt x="474" y="7278"/>
                    <a:pt x="1" y="7719"/>
                    <a:pt x="1" y="8506"/>
                  </a:cubicBezTo>
                  <a:cubicBezTo>
                    <a:pt x="1" y="9452"/>
                    <a:pt x="694" y="10208"/>
                    <a:pt x="1639" y="10271"/>
                  </a:cubicBezTo>
                  <a:lnTo>
                    <a:pt x="1734" y="10271"/>
                  </a:lnTo>
                  <a:lnTo>
                    <a:pt x="1734" y="10649"/>
                  </a:lnTo>
                  <a:cubicBezTo>
                    <a:pt x="1734" y="11184"/>
                    <a:pt x="2206" y="11657"/>
                    <a:pt x="2742" y="11657"/>
                  </a:cubicBezTo>
                  <a:lnTo>
                    <a:pt x="4443" y="11657"/>
                  </a:lnTo>
                  <a:cubicBezTo>
                    <a:pt x="5010" y="11657"/>
                    <a:pt x="5451" y="11184"/>
                    <a:pt x="5451" y="10649"/>
                  </a:cubicBezTo>
                  <a:lnTo>
                    <a:pt x="5451" y="10334"/>
                  </a:lnTo>
                  <a:lnTo>
                    <a:pt x="10618" y="10334"/>
                  </a:lnTo>
                  <a:cubicBezTo>
                    <a:pt x="11185" y="10334"/>
                    <a:pt x="11658" y="9861"/>
                    <a:pt x="11658" y="9294"/>
                  </a:cubicBezTo>
                  <a:lnTo>
                    <a:pt x="11658" y="2395"/>
                  </a:lnTo>
                  <a:cubicBezTo>
                    <a:pt x="11658" y="1827"/>
                    <a:pt x="11185" y="1386"/>
                    <a:pt x="10618" y="1386"/>
                  </a:cubicBezTo>
                  <a:lnTo>
                    <a:pt x="4034" y="1386"/>
                  </a:lnTo>
                  <a:cubicBezTo>
                    <a:pt x="3845" y="599"/>
                    <a:pt x="3151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3" name="Google Shape;14493;p67"/>
            <p:cNvSpPr/>
            <p:nvPr/>
          </p:nvSpPr>
          <p:spPr>
            <a:xfrm>
              <a:off x="-31404675" y="2007250"/>
              <a:ext cx="138625" cy="52800"/>
            </a:xfrm>
            <a:custGeom>
              <a:avLst/>
              <a:gdLst/>
              <a:ahLst/>
              <a:cxnLst/>
              <a:rect l="l" t="t" r="r" b="b"/>
              <a:pathLst>
                <a:path w="5545" h="2112" extrusionOk="0">
                  <a:moveTo>
                    <a:pt x="4852" y="725"/>
                  </a:moveTo>
                  <a:lnTo>
                    <a:pt x="4852" y="1418"/>
                  </a:lnTo>
                  <a:lnTo>
                    <a:pt x="693" y="1418"/>
                  </a:lnTo>
                  <a:lnTo>
                    <a:pt x="693" y="72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47" y="2111"/>
                  </a:cubicBezTo>
                  <a:lnTo>
                    <a:pt x="5199" y="2111"/>
                  </a:lnTo>
                  <a:cubicBezTo>
                    <a:pt x="5388" y="2111"/>
                    <a:pt x="5545" y="1954"/>
                    <a:pt x="5545" y="1733"/>
                  </a:cubicBezTo>
                  <a:lnTo>
                    <a:pt x="5545" y="379"/>
                  </a:lnTo>
                  <a:cubicBezTo>
                    <a:pt x="5514" y="158"/>
                    <a:pt x="5356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4" name="Google Shape;14494;p67"/>
            <p:cNvSpPr/>
            <p:nvPr/>
          </p:nvSpPr>
          <p:spPr>
            <a:xfrm>
              <a:off x="-31404675" y="20773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229" y="725"/>
                    <a:pt x="1386" y="568"/>
                    <a:pt x="1386" y="347"/>
                  </a:cubicBezTo>
                  <a:cubicBezTo>
                    <a:pt x="1386" y="158"/>
                    <a:pt x="1229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5" name="Google Shape;14495;p67"/>
            <p:cNvSpPr/>
            <p:nvPr/>
          </p:nvSpPr>
          <p:spPr>
            <a:xfrm>
              <a:off x="-31353475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6" name="Google Shape;14496;p67"/>
            <p:cNvSpPr/>
            <p:nvPr/>
          </p:nvSpPr>
          <p:spPr>
            <a:xfrm>
              <a:off x="-31301500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47"/>
                  </a:cubicBezTo>
                  <a:cubicBezTo>
                    <a:pt x="1387" y="158"/>
                    <a:pt x="122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7" name="Google Shape;14497;p67"/>
            <p:cNvSpPr/>
            <p:nvPr/>
          </p:nvSpPr>
          <p:spPr>
            <a:xfrm>
              <a:off x="-31404675" y="21120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08" y="694"/>
                  </a:lnTo>
                  <a:cubicBezTo>
                    <a:pt x="1229" y="694"/>
                    <a:pt x="1386" y="536"/>
                    <a:pt x="1386" y="347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8" name="Google Shape;14498;p67"/>
            <p:cNvSpPr/>
            <p:nvPr/>
          </p:nvSpPr>
          <p:spPr>
            <a:xfrm>
              <a:off x="-31353475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9" name="Google Shape;14499;p67"/>
            <p:cNvSpPr/>
            <p:nvPr/>
          </p:nvSpPr>
          <p:spPr>
            <a:xfrm>
              <a:off x="-31301500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0" name="Google Shape;14500;p67"/>
            <p:cNvSpPr/>
            <p:nvPr/>
          </p:nvSpPr>
          <p:spPr>
            <a:xfrm>
              <a:off x="-31404675" y="2145075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08" y="726"/>
                  </a:lnTo>
                  <a:cubicBezTo>
                    <a:pt x="1229" y="726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1" name="Google Shape;14501;p67"/>
            <p:cNvSpPr/>
            <p:nvPr/>
          </p:nvSpPr>
          <p:spPr>
            <a:xfrm>
              <a:off x="-31353475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1" y="726"/>
                  </a:lnTo>
                  <a:cubicBezTo>
                    <a:pt x="1260" y="726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2" name="Google Shape;14502;p67"/>
            <p:cNvSpPr/>
            <p:nvPr/>
          </p:nvSpPr>
          <p:spPr>
            <a:xfrm>
              <a:off x="-31301500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2" y="726"/>
                  </a:lnTo>
                  <a:cubicBezTo>
                    <a:pt x="1261" y="726"/>
                    <a:pt x="1418" y="568"/>
                    <a:pt x="1418" y="379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03" name="Google Shape;14503;p67"/>
          <p:cNvGrpSpPr/>
          <p:nvPr/>
        </p:nvGrpSpPr>
        <p:grpSpPr>
          <a:xfrm>
            <a:off x="2638746" y="3383568"/>
            <a:ext cx="355498" cy="353587"/>
            <a:chOff x="-31523625" y="2298675"/>
            <a:chExt cx="293025" cy="291450"/>
          </a:xfrm>
        </p:grpSpPr>
        <p:sp>
          <p:nvSpPr>
            <p:cNvPr id="14504" name="Google Shape;14504;p67"/>
            <p:cNvSpPr/>
            <p:nvPr/>
          </p:nvSpPr>
          <p:spPr>
            <a:xfrm>
              <a:off x="-31523625" y="22986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4443" y="630"/>
                  </a:moveTo>
                  <a:cubicBezTo>
                    <a:pt x="4632" y="630"/>
                    <a:pt x="4790" y="788"/>
                    <a:pt x="4790" y="977"/>
                  </a:cubicBezTo>
                  <a:cubicBezTo>
                    <a:pt x="4790" y="1198"/>
                    <a:pt x="4632" y="1355"/>
                    <a:pt x="4443" y="1355"/>
                  </a:cubicBezTo>
                  <a:cubicBezTo>
                    <a:pt x="4254" y="1355"/>
                    <a:pt x="4097" y="1198"/>
                    <a:pt x="4097" y="977"/>
                  </a:cubicBezTo>
                  <a:cubicBezTo>
                    <a:pt x="4097" y="788"/>
                    <a:pt x="4254" y="630"/>
                    <a:pt x="4443" y="630"/>
                  </a:cubicBezTo>
                  <a:close/>
                  <a:moveTo>
                    <a:pt x="7153" y="3434"/>
                  </a:moveTo>
                  <a:cubicBezTo>
                    <a:pt x="6523" y="3938"/>
                    <a:pt x="6176" y="4663"/>
                    <a:pt x="6176" y="5482"/>
                  </a:cubicBezTo>
                  <a:lnTo>
                    <a:pt x="6176" y="7530"/>
                  </a:lnTo>
                  <a:lnTo>
                    <a:pt x="663" y="7530"/>
                  </a:lnTo>
                  <a:lnTo>
                    <a:pt x="663" y="5482"/>
                  </a:lnTo>
                  <a:cubicBezTo>
                    <a:pt x="663" y="4348"/>
                    <a:pt x="1576" y="3434"/>
                    <a:pt x="2710" y="3434"/>
                  </a:cubicBezTo>
                  <a:lnTo>
                    <a:pt x="4790" y="3434"/>
                  </a:lnTo>
                  <a:lnTo>
                    <a:pt x="4790" y="4474"/>
                  </a:lnTo>
                  <a:cubicBezTo>
                    <a:pt x="4790" y="4663"/>
                    <a:pt x="4947" y="4821"/>
                    <a:pt x="5136" y="4821"/>
                  </a:cubicBezTo>
                  <a:cubicBezTo>
                    <a:pt x="5357" y="4821"/>
                    <a:pt x="5514" y="4663"/>
                    <a:pt x="5514" y="4474"/>
                  </a:cubicBezTo>
                  <a:lnTo>
                    <a:pt x="5514" y="3434"/>
                  </a:lnTo>
                  <a:close/>
                  <a:moveTo>
                    <a:pt x="6176" y="8255"/>
                  </a:moveTo>
                  <a:lnTo>
                    <a:pt x="6176" y="8916"/>
                  </a:lnTo>
                  <a:lnTo>
                    <a:pt x="663" y="8916"/>
                  </a:lnTo>
                  <a:lnTo>
                    <a:pt x="663" y="8255"/>
                  </a:lnTo>
                  <a:close/>
                  <a:moveTo>
                    <a:pt x="8917" y="3434"/>
                  </a:moveTo>
                  <a:cubicBezTo>
                    <a:pt x="10083" y="3434"/>
                    <a:pt x="10965" y="4348"/>
                    <a:pt x="10965" y="5482"/>
                  </a:cubicBezTo>
                  <a:lnTo>
                    <a:pt x="10965" y="8916"/>
                  </a:lnTo>
                  <a:lnTo>
                    <a:pt x="6869" y="8916"/>
                  </a:lnTo>
                  <a:lnTo>
                    <a:pt x="6869" y="5482"/>
                  </a:lnTo>
                  <a:cubicBezTo>
                    <a:pt x="6869" y="4380"/>
                    <a:pt x="7783" y="3434"/>
                    <a:pt x="8917" y="3434"/>
                  </a:cubicBezTo>
                  <a:close/>
                  <a:moveTo>
                    <a:pt x="4790" y="9609"/>
                  </a:moveTo>
                  <a:lnTo>
                    <a:pt x="4790" y="10996"/>
                  </a:lnTo>
                  <a:lnTo>
                    <a:pt x="4128" y="10996"/>
                  </a:lnTo>
                  <a:lnTo>
                    <a:pt x="4128" y="9609"/>
                  </a:lnTo>
                  <a:close/>
                  <a:moveTo>
                    <a:pt x="4443" y="0"/>
                  </a:moveTo>
                  <a:cubicBezTo>
                    <a:pt x="3876" y="0"/>
                    <a:pt x="3404" y="473"/>
                    <a:pt x="3404" y="1040"/>
                  </a:cubicBezTo>
                  <a:cubicBezTo>
                    <a:pt x="3404" y="1576"/>
                    <a:pt x="3876" y="2048"/>
                    <a:pt x="4443" y="2048"/>
                  </a:cubicBezTo>
                  <a:cubicBezTo>
                    <a:pt x="4569" y="2048"/>
                    <a:pt x="4664" y="2017"/>
                    <a:pt x="4790" y="2017"/>
                  </a:cubicBezTo>
                  <a:lnTo>
                    <a:pt x="4790" y="2773"/>
                  </a:lnTo>
                  <a:lnTo>
                    <a:pt x="2710" y="2773"/>
                  </a:lnTo>
                  <a:cubicBezTo>
                    <a:pt x="1198" y="2773"/>
                    <a:pt x="1" y="4001"/>
                    <a:pt x="1" y="5482"/>
                  </a:cubicBezTo>
                  <a:lnTo>
                    <a:pt x="1" y="9231"/>
                  </a:lnTo>
                  <a:cubicBezTo>
                    <a:pt x="1" y="9420"/>
                    <a:pt x="159" y="9578"/>
                    <a:pt x="348" y="9578"/>
                  </a:cubicBezTo>
                  <a:lnTo>
                    <a:pt x="3467" y="9578"/>
                  </a:lnTo>
                  <a:lnTo>
                    <a:pt x="3467" y="11311"/>
                  </a:lnTo>
                  <a:cubicBezTo>
                    <a:pt x="3467" y="11500"/>
                    <a:pt x="3624" y="11657"/>
                    <a:pt x="3813" y="11657"/>
                  </a:cubicBezTo>
                  <a:lnTo>
                    <a:pt x="5199" y="11657"/>
                  </a:lnTo>
                  <a:cubicBezTo>
                    <a:pt x="5388" y="11657"/>
                    <a:pt x="5546" y="11500"/>
                    <a:pt x="5546" y="11311"/>
                  </a:cubicBezTo>
                  <a:lnTo>
                    <a:pt x="5546" y="9578"/>
                  </a:lnTo>
                  <a:lnTo>
                    <a:pt x="11374" y="9578"/>
                  </a:lnTo>
                  <a:cubicBezTo>
                    <a:pt x="11563" y="9578"/>
                    <a:pt x="11721" y="9420"/>
                    <a:pt x="11721" y="9231"/>
                  </a:cubicBezTo>
                  <a:lnTo>
                    <a:pt x="11721" y="5482"/>
                  </a:lnTo>
                  <a:cubicBezTo>
                    <a:pt x="11658" y="4001"/>
                    <a:pt x="10429" y="2773"/>
                    <a:pt x="8917" y="2773"/>
                  </a:cubicBezTo>
                  <a:lnTo>
                    <a:pt x="5451" y="2773"/>
                  </a:lnTo>
                  <a:lnTo>
                    <a:pt x="5451" y="1040"/>
                  </a:lnTo>
                  <a:cubicBezTo>
                    <a:pt x="5451" y="473"/>
                    <a:pt x="4979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5" name="Google Shape;14505;p67"/>
            <p:cNvSpPr/>
            <p:nvPr/>
          </p:nvSpPr>
          <p:spPr>
            <a:xfrm>
              <a:off x="-31334575" y="2452250"/>
              <a:ext cx="67750" cy="51225"/>
            </a:xfrm>
            <a:custGeom>
              <a:avLst/>
              <a:gdLst/>
              <a:ahLst/>
              <a:cxnLst/>
              <a:rect l="l" t="t" r="r" b="b"/>
              <a:pathLst>
                <a:path w="2710" h="2049" extrusionOk="0">
                  <a:moveTo>
                    <a:pt x="1670" y="694"/>
                  </a:moveTo>
                  <a:cubicBezTo>
                    <a:pt x="1890" y="694"/>
                    <a:pt x="2048" y="851"/>
                    <a:pt x="2048" y="1040"/>
                  </a:cubicBezTo>
                  <a:cubicBezTo>
                    <a:pt x="2048" y="1229"/>
                    <a:pt x="1890" y="1387"/>
                    <a:pt x="1670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9"/>
                    <a:pt x="1008" y="2049"/>
                  </a:cubicBezTo>
                  <a:lnTo>
                    <a:pt x="1670" y="2049"/>
                  </a:lnTo>
                  <a:cubicBezTo>
                    <a:pt x="2237" y="2049"/>
                    <a:pt x="2710" y="1576"/>
                    <a:pt x="2710" y="1040"/>
                  </a:cubicBezTo>
                  <a:cubicBezTo>
                    <a:pt x="2710" y="473"/>
                    <a:pt x="226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6" name="Google Shape;14506;p67"/>
            <p:cNvSpPr/>
            <p:nvPr/>
          </p:nvSpPr>
          <p:spPr>
            <a:xfrm>
              <a:off x="-31334575" y="2419175"/>
              <a:ext cx="68525" cy="17350"/>
            </a:xfrm>
            <a:custGeom>
              <a:avLst/>
              <a:gdLst/>
              <a:ahLst/>
              <a:cxnLst/>
              <a:rect l="l" t="t" r="r" b="b"/>
              <a:pathLst>
                <a:path w="2741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1" y="536"/>
                    <a:pt x="2741" y="347"/>
                  </a:cubicBezTo>
                  <a:cubicBezTo>
                    <a:pt x="2710" y="158"/>
                    <a:pt x="2552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07" name="Google Shape;14507;p67"/>
          <p:cNvSpPr/>
          <p:nvPr/>
        </p:nvSpPr>
        <p:spPr>
          <a:xfrm>
            <a:off x="2633984" y="3842739"/>
            <a:ext cx="359320" cy="356438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8" name="Google Shape;14508;p67"/>
          <p:cNvSpPr/>
          <p:nvPr/>
        </p:nvSpPr>
        <p:spPr>
          <a:xfrm>
            <a:off x="3975533" y="3844164"/>
            <a:ext cx="354527" cy="353587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8632" y="694"/>
                </a:moveTo>
                <a:cubicBezTo>
                  <a:pt x="8821" y="694"/>
                  <a:pt x="8979" y="851"/>
                  <a:pt x="8979" y="1040"/>
                </a:cubicBezTo>
                <a:lnTo>
                  <a:pt x="8979" y="1387"/>
                </a:lnTo>
                <a:lnTo>
                  <a:pt x="2836" y="1387"/>
                </a:lnTo>
                <a:lnTo>
                  <a:pt x="2836" y="1040"/>
                </a:lnTo>
                <a:cubicBezTo>
                  <a:pt x="2804" y="851"/>
                  <a:pt x="2962" y="694"/>
                  <a:pt x="3151" y="694"/>
                </a:cubicBezTo>
                <a:close/>
                <a:moveTo>
                  <a:pt x="4505" y="3435"/>
                </a:moveTo>
                <a:cubicBezTo>
                  <a:pt x="4694" y="3435"/>
                  <a:pt x="4852" y="3592"/>
                  <a:pt x="4852" y="3781"/>
                </a:cubicBezTo>
                <a:lnTo>
                  <a:pt x="4852" y="5829"/>
                </a:lnTo>
                <a:cubicBezTo>
                  <a:pt x="4852" y="6049"/>
                  <a:pt x="4694" y="6207"/>
                  <a:pt x="4505" y="6207"/>
                </a:cubicBezTo>
                <a:lnTo>
                  <a:pt x="3812" y="6207"/>
                </a:lnTo>
                <a:cubicBezTo>
                  <a:pt x="3623" y="6207"/>
                  <a:pt x="3466" y="6365"/>
                  <a:pt x="3466" y="6554"/>
                </a:cubicBezTo>
                <a:lnTo>
                  <a:pt x="3466" y="7089"/>
                </a:lnTo>
                <a:lnTo>
                  <a:pt x="2678" y="6302"/>
                </a:lnTo>
                <a:cubicBezTo>
                  <a:pt x="2615" y="6239"/>
                  <a:pt x="2520" y="6207"/>
                  <a:pt x="2457" y="6207"/>
                </a:cubicBezTo>
                <a:lnTo>
                  <a:pt x="1071" y="6207"/>
                </a:lnTo>
                <a:cubicBezTo>
                  <a:pt x="882" y="6144"/>
                  <a:pt x="725" y="5986"/>
                  <a:pt x="725" y="5829"/>
                </a:cubicBezTo>
                <a:lnTo>
                  <a:pt x="725" y="3781"/>
                </a:lnTo>
                <a:cubicBezTo>
                  <a:pt x="725" y="3592"/>
                  <a:pt x="882" y="3435"/>
                  <a:pt x="1071" y="3435"/>
                </a:cubicBezTo>
                <a:close/>
                <a:moveTo>
                  <a:pt x="10680" y="3435"/>
                </a:moveTo>
                <a:cubicBezTo>
                  <a:pt x="10869" y="3435"/>
                  <a:pt x="11027" y="3592"/>
                  <a:pt x="11027" y="3781"/>
                </a:cubicBezTo>
                <a:lnTo>
                  <a:pt x="11027" y="5829"/>
                </a:lnTo>
                <a:cubicBezTo>
                  <a:pt x="11027" y="6049"/>
                  <a:pt x="10869" y="6207"/>
                  <a:pt x="10680" y="6207"/>
                </a:cubicBezTo>
                <a:lnTo>
                  <a:pt x="9294" y="6207"/>
                </a:lnTo>
                <a:cubicBezTo>
                  <a:pt x="9231" y="6207"/>
                  <a:pt x="9105" y="6239"/>
                  <a:pt x="9074" y="6302"/>
                </a:cubicBezTo>
                <a:lnTo>
                  <a:pt x="8286" y="7089"/>
                </a:lnTo>
                <a:lnTo>
                  <a:pt x="8286" y="6554"/>
                </a:lnTo>
                <a:cubicBezTo>
                  <a:pt x="8286" y="6365"/>
                  <a:pt x="8128" y="6207"/>
                  <a:pt x="7908" y="6207"/>
                </a:cubicBezTo>
                <a:lnTo>
                  <a:pt x="7246" y="6207"/>
                </a:lnTo>
                <a:cubicBezTo>
                  <a:pt x="7057" y="6207"/>
                  <a:pt x="6900" y="6049"/>
                  <a:pt x="6900" y="5829"/>
                </a:cubicBezTo>
                <a:lnTo>
                  <a:pt x="6900" y="3781"/>
                </a:lnTo>
                <a:cubicBezTo>
                  <a:pt x="6900" y="3592"/>
                  <a:pt x="7057" y="3435"/>
                  <a:pt x="7246" y="3435"/>
                </a:cubicBezTo>
                <a:close/>
                <a:moveTo>
                  <a:pt x="8948" y="2048"/>
                </a:moveTo>
                <a:lnTo>
                  <a:pt x="8948" y="2773"/>
                </a:lnTo>
                <a:lnTo>
                  <a:pt x="7246" y="2773"/>
                </a:lnTo>
                <a:cubicBezTo>
                  <a:pt x="6711" y="2773"/>
                  <a:pt x="6238" y="3246"/>
                  <a:pt x="6238" y="3781"/>
                </a:cubicBezTo>
                <a:lnTo>
                  <a:pt x="6238" y="5829"/>
                </a:lnTo>
                <a:cubicBezTo>
                  <a:pt x="6238" y="6396"/>
                  <a:pt x="6711" y="6869"/>
                  <a:pt x="7246" y="6869"/>
                </a:cubicBezTo>
                <a:lnTo>
                  <a:pt x="7593" y="6869"/>
                </a:lnTo>
                <a:lnTo>
                  <a:pt x="7593" y="7877"/>
                </a:lnTo>
                <a:cubicBezTo>
                  <a:pt x="7593" y="8034"/>
                  <a:pt x="7687" y="8160"/>
                  <a:pt x="7813" y="8192"/>
                </a:cubicBezTo>
                <a:cubicBezTo>
                  <a:pt x="7852" y="8218"/>
                  <a:pt x="7902" y="8233"/>
                  <a:pt x="7954" y="8233"/>
                </a:cubicBezTo>
                <a:cubicBezTo>
                  <a:pt x="8028" y="8233"/>
                  <a:pt x="8105" y="8203"/>
                  <a:pt x="8160" y="8129"/>
                </a:cubicBezTo>
                <a:lnTo>
                  <a:pt x="8948" y="7341"/>
                </a:lnTo>
                <a:lnTo>
                  <a:pt x="8948" y="8916"/>
                </a:lnTo>
                <a:lnTo>
                  <a:pt x="2804" y="8916"/>
                </a:lnTo>
                <a:lnTo>
                  <a:pt x="2804" y="7341"/>
                </a:lnTo>
                <a:lnTo>
                  <a:pt x="3592" y="8129"/>
                </a:lnTo>
                <a:cubicBezTo>
                  <a:pt x="3636" y="8173"/>
                  <a:pt x="3728" y="8218"/>
                  <a:pt x="3823" y="8218"/>
                </a:cubicBezTo>
                <a:cubicBezTo>
                  <a:pt x="3862" y="8218"/>
                  <a:pt x="3901" y="8210"/>
                  <a:pt x="3938" y="8192"/>
                </a:cubicBezTo>
                <a:cubicBezTo>
                  <a:pt x="4064" y="8160"/>
                  <a:pt x="4127" y="8003"/>
                  <a:pt x="4127" y="7877"/>
                </a:cubicBezTo>
                <a:lnTo>
                  <a:pt x="4127" y="6869"/>
                </a:lnTo>
                <a:lnTo>
                  <a:pt x="4505" y="6869"/>
                </a:lnTo>
                <a:cubicBezTo>
                  <a:pt x="5041" y="6869"/>
                  <a:pt x="5513" y="6396"/>
                  <a:pt x="5513" y="5829"/>
                </a:cubicBezTo>
                <a:lnTo>
                  <a:pt x="5513" y="3781"/>
                </a:lnTo>
                <a:cubicBezTo>
                  <a:pt x="5513" y="3246"/>
                  <a:pt x="5041" y="2773"/>
                  <a:pt x="4505" y="2773"/>
                </a:cubicBezTo>
                <a:lnTo>
                  <a:pt x="2804" y="2773"/>
                </a:lnTo>
                <a:lnTo>
                  <a:pt x="2804" y="2048"/>
                </a:lnTo>
                <a:close/>
                <a:moveTo>
                  <a:pt x="8948" y="9547"/>
                </a:moveTo>
                <a:lnTo>
                  <a:pt x="8948" y="10618"/>
                </a:lnTo>
                <a:cubicBezTo>
                  <a:pt x="8948" y="10838"/>
                  <a:pt x="8790" y="10964"/>
                  <a:pt x="8632" y="10964"/>
                </a:cubicBezTo>
                <a:lnTo>
                  <a:pt x="3151" y="10964"/>
                </a:lnTo>
                <a:cubicBezTo>
                  <a:pt x="2962" y="10964"/>
                  <a:pt x="2804" y="10807"/>
                  <a:pt x="2804" y="10618"/>
                </a:cubicBezTo>
                <a:lnTo>
                  <a:pt x="2804" y="9547"/>
                </a:lnTo>
                <a:close/>
                <a:moveTo>
                  <a:pt x="3119" y="1"/>
                </a:moveTo>
                <a:cubicBezTo>
                  <a:pt x="2552" y="1"/>
                  <a:pt x="2079" y="473"/>
                  <a:pt x="2079" y="1040"/>
                </a:cubicBezTo>
                <a:lnTo>
                  <a:pt x="2079" y="2773"/>
                </a:lnTo>
                <a:lnTo>
                  <a:pt x="1040" y="2773"/>
                </a:lnTo>
                <a:cubicBezTo>
                  <a:pt x="473" y="2773"/>
                  <a:pt x="0" y="3246"/>
                  <a:pt x="0" y="3781"/>
                </a:cubicBezTo>
                <a:lnTo>
                  <a:pt x="0" y="5829"/>
                </a:lnTo>
                <a:cubicBezTo>
                  <a:pt x="0" y="6396"/>
                  <a:pt x="473" y="6869"/>
                  <a:pt x="1040" y="6869"/>
                </a:cubicBezTo>
                <a:lnTo>
                  <a:pt x="2079" y="6869"/>
                </a:lnTo>
                <a:lnTo>
                  <a:pt x="2079" y="10649"/>
                </a:lnTo>
                <a:cubicBezTo>
                  <a:pt x="2079" y="11185"/>
                  <a:pt x="2552" y="11657"/>
                  <a:pt x="3119" y="11657"/>
                </a:cubicBezTo>
                <a:lnTo>
                  <a:pt x="8601" y="11657"/>
                </a:lnTo>
                <a:cubicBezTo>
                  <a:pt x="9137" y="11657"/>
                  <a:pt x="9609" y="11185"/>
                  <a:pt x="9609" y="10649"/>
                </a:cubicBezTo>
                <a:lnTo>
                  <a:pt x="9609" y="6869"/>
                </a:lnTo>
                <a:lnTo>
                  <a:pt x="10680" y="6869"/>
                </a:lnTo>
                <a:cubicBezTo>
                  <a:pt x="11216" y="6869"/>
                  <a:pt x="11688" y="6396"/>
                  <a:pt x="11688" y="5829"/>
                </a:cubicBezTo>
                <a:lnTo>
                  <a:pt x="11688" y="3781"/>
                </a:lnTo>
                <a:cubicBezTo>
                  <a:pt x="11688" y="3214"/>
                  <a:pt x="11279" y="2773"/>
                  <a:pt x="10680" y="2773"/>
                </a:cubicBezTo>
                <a:lnTo>
                  <a:pt x="9609" y="2773"/>
                </a:lnTo>
                <a:lnTo>
                  <a:pt x="9609" y="1040"/>
                </a:lnTo>
                <a:cubicBezTo>
                  <a:pt x="9609" y="473"/>
                  <a:pt x="9137" y="1"/>
                  <a:pt x="8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09" name="Google Shape;14509;p67"/>
          <p:cNvGrpSpPr/>
          <p:nvPr/>
        </p:nvGrpSpPr>
        <p:grpSpPr>
          <a:xfrm>
            <a:off x="2205934" y="1535542"/>
            <a:ext cx="331598" cy="353557"/>
            <a:chOff x="-34767825" y="1914325"/>
            <a:chExt cx="273325" cy="291425"/>
          </a:xfrm>
        </p:grpSpPr>
        <p:sp>
          <p:nvSpPr>
            <p:cNvPr id="14510" name="Google Shape;14510;p67"/>
            <p:cNvSpPr/>
            <p:nvPr/>
          </p:nvSpPr>
          <p:spPr>
            <a:xfrm>
              <a:off x="-34767825" y="1914325"/>
              <a:ext cx="273325" cy="291425"/>
            </a:xfrm>
            <a:custGeom>
              <a:avLst/>
              <a:gdLst/>
              <a:ahLst/>
              <a:cxnLst/>
              <a:rect l="l" t="t" r="r" b="b"/>
              <a:pathLst>
                <a:path w="10933" h="11657" extrusionOk="0">
                  <a:moveTo>
                    <a:pt x="5954" y="662"/>
                  </a:moveTo>
                  <a:cubicBezTo>
                    <a:pt x="5702" y="851"/>
                    <a:pt x="5482" y="1103"/>
                    <a:pt x="5324" y="1355"/>
                  </a:cubicBezTo>
                  <a:lnTo>
                    <a:pt x="693" y="1355"/>
                  </a:lnTo>
                  <a:lnTo>
                    <a:pt x="693" y="1008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7902" y="692"/>
                  </a:moveTo>
                  <a:cubicBezTo>
                    <a:pt x="9199" y="692"/>
                    <a:pt x="10239" y="1752"/>
                    <a:pt x="10239" y="3056"/>
                  </a:cubicBezTo>
                  <a:cubicBezTo>
                    <a:pt x="10239" y="4411"/>
                    <a:pt x="9168" y="5450"/>
                    <a:pt x="7845" y="5450"/>
                  </a:cubicBezTo>
                  <a:cubicBezTo>
                    <a:pt x="7404" y="5450"/>
                    <a:pt x="6963" y="5356"/>
                    <a:pt x="6585" y="5104"/>
                  </a:cubicBezTo>
                  <a:cubicBezTo>
                    <a:pt x="6519" y="5082"/>
                    <a:pt x="6454" y="5045"/>
                    <a:pt x="6389" y="5045"/>
                  </a:cubicBezTo>
                  <a:cubicBezTo>
                    <a:pt x="6360" y="5045"/>
                    <a:pt x="6330" y="5053"/>
                    <a:pt x="6301" y="5072"/>
                  </a:cubicBezTo>
                  <a:lnTo>
                    <a:pt x="5671" y="5261"/>
                  </a:lnTo>
                  <a:lnTo>
                    <a:pt x="5860" y="4631"/>
                  </a:lnTo>
                  <a:cubicBezTo>
                    <a:pt x="5923" y="4568"/>
                    <a:pt x="5860" y="4442"/>
                    <a:pt x="5828" y="4348"/>
                  </a:cubicBezTo>
                  <a:cubicBezTo>
                    <a:pt x="5608" y="3970"/>
                    <a:pt x="5482" y="3529"/>
                    <a:pt x="5482" y="3087"/>
                  </a:cubicBezTo>
                  <a:cubicBezTo>
                    <a:pt x="5482" y="2678"/>
                    <a:pt x="5608" y="2268"/>
                    <a:pt x="5765" y="1953"/>
                  </a:cubicBezTo>
                  <a:cubicBezTo>
                    <a:pt x="5797" y="1922"/>
                    <a:pt x="5797" y="1922"/>
                    <a:pt x="5797" y="1859"/>
                  </a:cubicBezTo>
                  <a:cubicBezTo>
                    <a:pt x="6207" y="1166"/>
                    <a:pt x="6963" y="693"/>
                    <a:pt x="7845" y="693"/>
                  </a:cubicBezTo>
                  <a:cubicBezTo>
                    <a:pt x="7864" y="693"/>
                    <a:pt x="7883" y="692"/>
                    <a:pt x="7902" y="692"/>
                  </a:cubicBezTo>
                  <a:close/>
                  <a:moveTo>
                    <a:pt x="3749" y="5450"/>
                  </a:moveTo>
                  <a:cubicBezTo>
                    <a:pt x="4127" y="5450"/>
                    <a:pt x="4411" y="5765"/>
                    <a:pt x="4411" y="6143"/>
                  </a:cubicBezTo>
                  <a:cubicBezTo>
                    <a:pt x="4411" y="6521"/>
                    <a:pt x="4096" y="6805"/>
                    <a:pt x="3749" y="6805"/>
                  </a:cubicBezTo>
                  <a:cubicBezTo>
                    <a:pt x="3732" y="6806"/>
                    <a:pt x="3714" y="6807"/>
                    <a:pt x="3697" y="6807"/>
                  </a:cubicBezTo>
                  <a:cubicBezTo>
                    <a:pt x="3343" y="6807"/>
                    <a:pt x="3056" y="6504"/>
                    <a:pt x="3056" y="6143"/>
                  </a:cubicBezTo>
                  <a:cubicBezTo>
                    <a:pt x="3056" y="5734"/>
                    <a:pt x="3371" y="5450"/>
                    <a:pt x="3749" y="5450"/>
                  </a:cubicBezTo>
                  <a:close/>
                  <a:moveTo>
                    <a:pt x="4946" y="1985"/>
                  </a:moveTo>
                  <a:cubicBezTo>
                    <a:pt x="4852" y="2300"/>
                    <a:pt x="4789" y="2646"/>
                    <a:pt x="4789" y="3024"/>
                  </a:cubicBezTo>
                  <a:cubicBezTo>
                    <a:pt x="4757" y="3560"/>
                    <a:pt x="4915" y="4096"/>
                    <a:pt x="5167" y="4568"/>
                  </a:cubicBezTo>
                  <a:lnTo>
                    <a:pt x="4883" y="5387"/>
                  </a:lnTo>
                  <a:cubicBezTo>
                    <a:pt x="4631" y="5009"/>
                    <a:pt x="4222" y="4757"/>
                    <a:pt x="3749" y="4757"/>
                  </a:cubicBezTo>
                  <a:cubicBezTo>
                    <a:pt x="2993" y="4757"/>
                    <a:pt x="2363" y="5387"/>
                    <a:pt x="2363" y="6143"/>
                  </a:cubicBezTo>
                  <a:cubicBezTo>
                    <a:pt x="2363" y="6490"/>
                    <a:pt x="2489" y="6805"/>
                    <a:pt x="2709" y="7026"/>
                  </a:cubicBezTo>
                  <a:cubicBezTo>
                    <a:pt x="2016" y="7404"/>
                    <a:pt x="1481" y="8065"/>
                    <a:pt x="1386" y="8853"/>
                  </a:cubicBezTo>
                  <a:lnTo>
                    <a:pt x="662" y="8853"/>
                  </a:lnTo>
                  <a:lnTo>
                    <a:pt x="662" y="1985"/>
                  </a:lnTo>
                  <a:close/>
                  <a:moveTo>
                    <a:pt x="3749" y="7498"/>
                  </a:moveTo>
                  <a:cubicBezTo>
                    <a:pt x="4568" y="7498"/>
                    <a:pt x="5261" y="8097"/>
                    <a:pt x="5419" y="8884"/>
                  </a:cubicBezTo>
                  <a:lnTo>
                    <a:pt x="2079" y="8884"/>
                  </a:lnTo>
                  <a:cubicBezTo>
                    <a:pt x="2237" y="8097"/>
                    <a:pt x="2899" y="7498"/>
                    <a:pt x="3749" y="7498"/>
                  </a:cubicBezTo>
                  <a:close/>
                  <a:moveTo>
                    <a:pt x="6364" y="5765"/>
                  </a:moveTo>
                  <a:cubicBezTo>
                    <a:pt x="6522" y="5860"/>
                    <a:pt x="6679" y="5923"/>
                    <a:pt x="6837" y="5986"/>
                  </a:cubicBezTo>
                  <a:lnTo>
                    <a:pt x="6837" y="8884"/>
                  </a:lnTo>
                  <a:lnTo>
                    <a:pt x="6112" y="8884"/>
                  </a:lnTo>
                  <a:cubicBezTo>
                    <a:pt x="5986" y="8065"/>
                    <a:pt x="5482" y="7404"/>
                    <a:pt x="4757" y="7089"/>
                  </a:cubicBezTo>
                  <a:cubicBezTo>
                    <a:pt x="5009" y="6837"/>
                    <a:pt x="5104" y="6521"/>
                    <a:pt x="5104" y="6175"/>
                  </a:cubicBezTo>
                  <a:lnTo>
                    <a:pt x="5230" y="6175"/>
                  </a:lnTo>
                  <a:lnTo>
                    <a:pt x="6364" y="5765"/>
                  </a:lnTo>
                  <a:close/>
                  <a:moveTo>
                    <a:pt x="6805" y="9514"/>
                  </a:moveTo>
                  <a:lnTo>
                    <a:pt x="6805" y="10586"/>
                  </a:lnTo>
                  <a:cubicBezTo>
                    <a:pt x="6805" y="10775"/>
                    <a:pt x="6648" y="10932"/>
                    <a:pt x="6490" y="10932"/>
                  </a:cubicBezTo>
                  <a:lnTo>
                    <a:pt x="1008" y="10932"/>
                  </a:lnTo>
                  <a:cubicBezTo>
                    <a:pt x="819" y="10932"/>
                    <a:pt x="662" y="10775"/>
                    <a:pt x="662" y="10586"/>
                  </a:cubicBezTo>
                  <a:lnTo>
                    <a:pt x="662" y="9514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41" y="11657"/>
                    <a:pt x="1008" y="11657"/>
                  </a:cubicBezTo>
                  <a:lnTo>
                    <a:pt x="6490" y="11657"/>
                  </a:lnTo>
                  <a:cubicBezTo>
                    <a:pt x="7057" y="11657"/>
                    <a:pt x="7530" y="11184"/>
                    <a:pt x="7530" y="10617"/>
                  </a:cubicBezTo>
                  <a:lnTo>
                    <a:pt x="7530" y="6143"/>
                  </a:lnTo>
                  <a:cubicBezTo>
                    <a:pt x="7624" y="6143"/>
                    <a:pt x="7750" y="6175"/>
                    <a:pt x="7876" y="6175"/>
                  </a:cubicBezTo>
                  <a:cubicBezTo>
                    <a:pt x="9578" y="6175"/>
                    <a:pt x="10932" y="4789"/>
                    <a:pt x="10932" y="3087"/>
                  </a:cubicBezTo>
                  <a:cubicBezTo>
                    <a:pt x="10932" y="1418"/>
                    <a:pt x="9578" y="0"/>
                    <a:pt x="78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1" name="Google Shape;14511;p67"/>
            <p:cNvSpPr/>
            <p:nvPr/>
          </p:nvSpPr>
          <p:spPr>
            <a:xfrm>
              <a:off x="-34579600" y="1947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2" name="Google Shape;14512;p67"/>
            <p:cNvSpPr/>
            <p:nvPr/>
          </p:nvSpPr>
          <p:spPr>
            <a:xfrm>
              <a:off x="-34581175" y="198205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cubicBezTo>
                    <a:pt x="568" y="2080"/>
                    <a:pt x="725" y="1922"/>
                    <a:pt x="725" y="1733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13" name="Google Shape;14513;p67"/>
          <p:cNvGrpSpPr/>
          <p:nvPr/>
        </p:nvGrpSpPr>
        <p:grpSpPr>
          <a:xfrm>
            <a:off x="2193513" y="1993092"/>
            <a:ext cx="356438" cy="355498"/>
            <a:chOff x="-34778075" y="2272675"/>
            <a:chExt cx="293800" cy="293025"/>
          </a:xfrm>
        </p:grpSpPr>
        <p:sp>
          <p:nvSpPr>
            <p:cNvPr id="14514" name="Google Shape;14514;p67"/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5" name="Google Shape;14515;p67"/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6" name="Google Shape;14516;p67"/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17" name="Google Shape;14517;p67"/>
          <p:cNvGrpSpPr/>
          <p:nvPr/>
        </p:nvGrpSpPr>
        <p:grpSpPr>
          <a:xfrm>
            <a:off x="2194939" y="2449119"/>
            <a:ext cx="353587" cy="353587"/>
            <a:chOff x="-34776500" y="2631825"/>
            <a:chExt cx="291450" cy="291450"/>
          </a:xfrm>
        </p:grpSpPr>
        <p:sp>
          <p:nvSpPr>
            <p:cNvPr id="14518" name="Google Shape;14518;p67"/>
            <p:cNvSpPr/>
            <p:nvPr/>
          </p:nvSpPr>
          <p:spPr>
            <a:xfrm>
              <a:off x="-34691425" y="2666500"/>
              <a:ext cx="120525" cy="154400"/>
            </a:xfrm>
            <a:custGeom>
              <a:avLst/>
              <a:gdLst/>
              <a:ahLst/>
              <a:cxnLst/>
              <a:rect l="l" t="t" r="r" b="b"/>
              <a:pathLst>
                <a:path w="4821" h="6176" extrusionOk="0">
                  <a:moveTo>
                    <a:pt x="2331" y="693"/>
                  </a:moveTo>
                  <a:cubicBezTo>
                    <a:pt x="3277" y="693"/>
                    <a:pt x="4033" y="1449"/>
                    <a:pt x="4033" y="2394"/>
                  </a:cubicBezTo>
                  <a:cubicBezTo>
                    <a:pt x="4096" y="2899"/>
                    <a:pt x="3844" y="3466"/>
                    <a:pt x="3403" y="3781"/>
                  </a:cubicBezTo>
                  <a:cubicBezTo>
                    <a:pt x="3151" y="3970"/>
                    <a:pt x="2741" y="4348"/>
                    <a:pt x="2741" y="4946"/>
                  </a:cubicBezTo>
                  <a:lnTo>
                    <a:pt x="2741" y="5135"/>
                  </a:lnTo>
                  <a:cubicBezTo>
                    <a:pt x="2741" y="5356"/>
                    <a:pt x="2583" y="5513"/>
                    <a:pt x="2363" y="5513"/>
                  </a:cubicBezTo>
                  <a:cubicBezTo>
                    <a:pt x="2174" y="5513"/>
                    <a:pt x="2016" y="5356"/>
                    <a:pt x="2016" y="5135"/>
                  </a:cubicBezTo>
                  <a:lnTo>
                    <a:pt x="2016" y="4946"/>
                  </a:lnTo>
                  <a:cubicBezTo>
                    <a:pt x="2016" y="4285"/>
                    <a:pt x="2363" y="3655"/>
                    <a:pt x="2962" y="3214"/>
                  </a:cubicBezTo>
                  <a:cubicBezTo>
                    <a:pt x="3245" y="3025"/>
                    <a:pt x="3403" y="2710"/>
                    <a:pt x="3403" y="2394"/>
                  </a:cubicBezTo>
                  <a:cubicBezTo>
                    <a:pt x="3403" y="1827"/>
                    <a:pt x="2930" y="1355"/>
                    <a:pt x="2363" y="1355"/>
                  </a:cubicBezTo>
                  <a:cubicBezTo>
                    <a:pt x="1827" y="1355"/>
                    <a:pt x="1355" y="1827"/>
                    <a:pt x="1355" y="2394"/>
                  </a:cubicBezTo>
                  <a:cubicBezTo>
                    <a:pt x="1355" y="2583"/>
                    <a:pt x="1197" y="2741"/>
                    <a:pt x="1008" y="2741"/>
                  </a:cubicBezTo>
                  <a:cubicBezTo>
                    <a:pt x="788" y="2741"/>
                    <a:pt x="630" y="2583"/>
                    <a:pt x="630" y="2394"/>
                  </a:cubicBezTo>
                  <a:cubicBezTo>
                    <a:pt x="630" y="1449"/>
                    <a:pt x="1386" y="693"/>
                    <a:pt x="2331" y="693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040"/>
                    <a:pt x="0" y="2394"/>
                  </a:cubicBezTo>
                  <a:cubicBezTo>
                    <a:pt x="0" y="2930"/>
                    <a:pt x="473" y="3403"/>
                    <a:pt x="1040" y="3403"/>
                  </a:cubicBezTo>
                  <a:cubicBezTo>
                    <a:pt x="1575" y="3403"/>
                    <a:pt x="2048" y="2930"/>
                    <a:pt x="2048" y="2394"/>
                  </a:cubicBezTo>
                  <a:cubicBezTo>
                    <a:pt x="2048" y="2205"/>
                    <a:pt x="2205" y="2048"/>
                    <a:pt x="2426" y="2048"/>
                  </a:cubicBezTo>
                  <a:cubicBezTo>
                    <a:pt x="2615" y="2048"/>
                    <a:pt x="2772" y="2205"/>
                    <a:pt x="2772" y="2394"/>
                  </a:cubicBezTo>
                  <a:cubicBezTo>
                    <a:pt x="2772" y="2520"/>
                    <a:pt x="2741" y="2583"/>
                    <a:pt x="2615" y="2646"/>
                  </a:cubicBezTo>
                  <a:cubicBezTo>
                    <a:pt x="1827" y="3245"/>
                    <a:pt x="1386" y="4064"/>
                    <a:pt x="1386" y="4946"/>
                  </a:cubicBezTo>
                  <a:lnTo>
                    <a:pt x="1386" y="5135"/>
                  </a:lnTo>
                  <a:cubicBezTo>
                    <a:pt x="1386" y="5702"/>
                    <a:pt x="1859" y="6175"/>
                    <a:pt x="2426" y="6175"/>
                  </a:cubicBezTo>
                  <a:cubicBezTo>
                    <a:pt x="2962" y="6175"/>
                    <a:pt x="3434" y="5702"/>
                    <a:pt x="3434" y="5135"/>
                  </a:cubicBezTo>
                  <a:lnTo>
                    <a:pt x="3434" y="4946"/>
                  </a:lnTo>
                  <a:cubicBezTo>
                    <a:pt x="3434" y="4663"/>
                    <a:pt x="3686" y="4442"/>
                    <a:pt x="3844" y="4316"/>
                  </a:cubicBezTo>
                  <a:cubicBezTo>
                    <a:pt x="4474" y="3875"/>
                    <a:pt x="4820" y="3151"/>
                    <a:pt x="4820" y="2394"/>
                  </a:cubicBezTo>
                  <a:cubicBezTo>
                    <a:pt x="4789" y="1040"/>
                    <a:pt x="3718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9" name="Google Shape;14519;p67"/>
            <p:cNvSpPr/>
            <p:nvPr/>
          </p:nvSpPr>
          <p:spPr>
            <a:xfrm>
              <a:off x="-34656775" y="28374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62"/>
                  </a:moveTo>
                  <a:cubicBezTo>
                    <a:pt x="1229" y="662"/>
                    <a:pt x="1386" y="820"/>
                    <a:pt x="1386" y="1040"/>
                  </a:cubicBezTo>
                  <a:cubicBezTo>
                    <a:pt x="1386" y="1229"/>
                    <a:pt x="1197" y="1387"/>
                    <a:pt x="1040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576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0" name="Google Shape;14520;p67"/>
            <p:cNvSpPr/>
            <p:nvPr/>
          </p:nvSpPr>
          <p:spPr>
            <a:xfrm>
              <a:off x="-34776500" y="26318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5829" y="662"/>
                  </a:moveTo>
                  <a:cubicBezTo>
                    <a:pt x="8664" y="662"/>
                    <a:pt x="10964" y="2994"/>
                    <a:pt x="10964" y="5829"/>
                  </a:cubicBezTo>
                  <a:cubicBezTo>
                    <a:pt x="10933" y="8665"/>
                    <a:pt x="8664" y="10996"/>
                    <a:pt x="5829" y="10996"/>
                  </a:cubicBezTo>
                  <a:cubicBezTo>
                    <a:pt x="2993" y="10996"/>
                    <a:pt x="662" y="8665"/>
                    <a:pt x="662" y="5829"/>
                  </a:cubicBezTo>
                  <a:cubicBezTo>
                    <a:pt x="662" y="2994"/>
                    <a:pt x="2993" y="662"/>
                    <a:pt x="5829" y="662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47"/>
                    <a:pt x="0" y="5829"/>
                  </a:cubicBezTo>
                  <a:cubicBezTo>
                    <a:pt x="0" y="9043"/>
                    <a:pt x="2615" y="11658"/>
                    <a:pt x="5829" y="11658"/>
                  </a:cubicBezTo>
                  <a:cubicBezTo>
                    <a:pt x="9042" y="11658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21" name="Google Shape;14521;p67"/>
          <p:cNvGrpSpPr/>
          <p:nvPr/>
        </p:nvGrpSpPr>
        <p:grpSpPr>
          <a:xfrm>
            <a:off x="853628" y="2912973"/>
            <a:ext cx="354527" cy="358349"/>
            <a:chOff x="-32956300" y="1915900"/>
            <a:chExt cx="292225" cy="295375"/>
          </a:xfrm>
        </p:grpSpPr>
        <p:sp>
          <p:nvSpPr>
            <p:cNvPr id="14522" name="Google Shape;14522;p67"/>
            <p:cNvSpPr/>
            <p:nvPr/>
          </p:nvSpPr>
          <p:spPr>
            <a:xfrm>
              <a:off x="-32956300" y="1915900"/>
              <a:ext cx="292225" cy="295375"/>
            </a:xfrm>
            <a:custGeom>
              <a:avLst/>
              <a:gdLst/>
              <a:ahLst/>
              <a:cxnLst/>
              <a:rect l="l" t="t" r="r" b="b"/>
              <a:pathLst>
                <a:path w="11689" h="11815" extrusionOk="0">
                  <a:moveTo>
                    <a:pt x="10996" y="2079"/>
                  </a:moveTo>
                  <a:lnTo>
                    <a:pt x="10996" y="3466"/>
                  </a:lnTo>
                  <a:lnTo>
                    <a:pt x="10334" y="3466"/>
                  </a:lnTo>
                  <a:lnTo>
                    <a:pt x="10334" y="2079"/>
                  </a:lnTo>
                  <a:close/>
                  <a:moveTo>
                    <a:pt x="10996" y="4127"/>
                  </a:moveTo>
                  <a:lnTo>
                    <a:pt x="10996" y="5513"/>
                  </a:lnTo>
                  <a:lnTo>
                    <a:pt x="10303" y="5513"/>
                  </a:lnTo>
                  <a:lnTo>
                    <a:pt x="10303" y="4127"/>
                  </a:lnTo>
                  <a:close/>
                  <a:moveTo>
                    <a:pt x="10996" y="6175"/>
                  </a:moveTo>
                  <a:lnTo>
                    <a:pt x="10996" y="7561"/>
                  </a:lnTo>
                  <a:lnTo>
                    <a:pt x="10334" y="7561"/>
                  </a:lnTo>
                  <a:lnTo>
                    <a:pt x="10334" y="6175"/>
                  </a:lnTo>
                  <a:close/>
                  <a:moveTo>
                    <a:pt x="2741" y="536"/>
                  </a:moveTo>
                  <a:lnTo>
                    <a:pt x="2741" y="10869"/>
                  </a:lnTo>
                  <a:lnTo>
                    <a:pt x="1733" y="10869"/>
                  </a:lnTo>
                  <a:cubicBezTo>
                    <a:pt x="1679" y="10914"/>
                    <a:pt x="1627" y="10934"/>
                    <a:pt x="1581" y="10934"/>
                  </a:cubicBezTo>
                  <a:cubicBezTo>
                    <a:pt x="1467" y="10934"/>
                    <a:pt x="1387" y="10815"/>
                    <a:pt x="1387" y="10680"/>
                  </a:cubicBezTo>
                  <a:lnTo>
                    <a:pt x="1387" y="10334"/>
                  </a:lnTo>
                  <a:lnTo>
                    <a:pt x="1733" y="10334"/>
                  </a:lnTo>
                  <a:cubicBezTo>
                    <a:pt x="1922" y="10334"/>
                    <a:pt x="2080" y="10145"/>
                    <a:pt x="2080" y="9956"/>
                  </a:cubicBezTo>
                  <a:cubicBezTo>
                    <a:pt x="2080" y="9767"/>
                    <a:pt x="1922" y="9609"/>
                    <a:pt x="1733" y="9609"/>
                  </a:cubicBezTo>
                  <a:lnTo>
                    <a:pt x="1387" y="9609"/>
                  </a:lnTo>
                  <a:lnTo>
                    <a:pt x="1387" y="8223"/>
                  </a:lnTo>
                  <a:lnTo>
                    <a:pt x="1733" y="8223"/>
                  </a:lnTo>
                  <a:cubicBezTo>
                    <a:pt x="1922" y="8223"/>
                    <a:pt x="2080" y="8065"/>
                    <a:pt x="2080" y="7876"/>
                  </a:cubicBezTo>
                  <a:cubicBezTo>
                    <a:pt x="2080" y="7687"/>
                    <a:pt x="1922" y="7530"/>
                    <a:pt x="1733" y="7530"/>
                  </a:cubicBezTo>
                  <a:lnTo>
                    <a:pt x="1387" y="7530"/>
                  </a:lnTo>
                  <a:lnTo>
                    <a:pt x="1387" y="6143"/>
                  </a:lnTo>
                  <a:lnTo>
                    <a:pt x="1733" y="6143"/>
                  </a:lnTo>
                  <a:cubicBezTo>
                    <a:pt x="1922" y="6143"/>
                    <a:pt x="2080" y="5986"/>
                    <a:pt x="2080" y="5797"/>
                  </a:cubicBezTo>
                  <a:cubicBezTo>
                    <a:pt x="2080" y="5576"/>
                    <a:pt x="1922" y="5419"/>
                    <a:pt x="1733" y="5419"/>
                  </a:cubicBezTo>
                  <a:lnTo>
                    <a:pt x="1387" y="5419"/>
                  </a:lnTo>
                  <a:lnTo>
                    <a:pt x="1387" y="4064"/>
                  </a:lnTo>
                  <a:lnTo>
                    <a:pt x="1733" y="4064"/>
                  </a:lnTo>
                  <a:cubicBezTo>
                    <a:pt x="1922" y="4064"/>
                    <a:pt x="2080" y="3907"/>
                    <a:pt x="2080" y="3686"/>
                  </a:cubicBezTo>
                  <a:cubicBezTo>
                    <a:pt x="2080" y="3497"/>
                    <a:pt x="1922" y="3340"/>
                    <a:pt x="1733" y="3340"/>
                  </a:cubicBezTo>
                  <a:lnTo>
                    <a:pt x="1387" y="3340"/>
                  </a:lnTo>
                  <a:lnTo>
                    <a:pt x="1387" y="1953"/>
                  </a:lnTo>
                  <a:lnTo>
                    <a:pt x="1733" y="1953"/>
                  </a:lnTo>
                  <a:cubicBezTo>
                    <a:pt x="1922" y="1953"/>
                    <a:pt x="2080" y="1796"/>
                    <a:pt x="2080" y="1607"/>
                  </a:cubicBezTo>
                  <a:cubicBezTo>
                    <a:pt x="2080" y="1418"/>
                    <a:pt x="1922" y="1260"/>
                    <a:pt x="1733" y="1260"/>
                  </a:cubicBezTo>
                  <a:lnTo>
                    <a:pt x="1387" y="1260"/>
                  </a:lnTo>
                  <a:lnTo>
                    <a:pt x="1387" y="914"/>
                  </a:lnTo>
                  <a:cubicBezTo>
                    <a:pt x="1387" y="693"/>
                    <a:pt x="1544" y="536"/>
                    <a:pt x="1733" y="536"/>
                  </a:cubicBezTo>
                  <a:close/>
                  <a:moveTo>
                    <a:pt x="9263" y="725"/>
                  </a:moveTo>
                  <a:cubicBezTo>
                    <a:pt x="9452" y="725"/>
                    <a:pt x="9609" y="882"/>
                    <a:pt x="9609" y="1071"/>
                  </a:cubicBezTo>
                  <a:lnTo>
                    <a:pt x="9609" y="10680"/>
                  </a:lnTo>
                  <a:cubicBezTo>
                    <a:pt x="9609" y="10869"/>
                    <a:pt x="9452" y="11027"/>
                    <a:pt x="9263" y="11027"/>
                  </a:cubicBezTo>
                  <a:lnTo>
                    <a:pt x="3371" y="11027"/>
                  </a:lnTo>
                  <a:lnTo>
                    <a:pt x="3371" y="725"/>
                  </a:lnTo>
                  <a:close/>
                  <a:moveTo>
                    <a:pt x="1733" y="0"/>
                  </a:moveTo>
                  <a:cubicBezTo>
                    <a:pt x="1166" y="0"/>
                    <a:pt x="694" y="473"/>
                    <a:pt x="694" y="1040"/>
                  </a:cubicBezTo>
                  <a:lnTo>
                    <a:pt x="694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cubicBezTo>
                    <a:pt x="0" y="1922"/>
                    <a:pt x="158" y="2079"/>
                    <a:pt x="347" y="2079"/>
                  </a:cubicBezTo>
                  <a:lnTo>
                    <a:pt x="694" y="2079"/>
                  </a:lnTo>
                  <a:lnTo>
                    <a:pt x="694" y="3466"/>
                  </a:lnTo>
                  <a:lnTo>
                    <a:pt x="347" y="3466"/>
                  </a:lnTo>
                  <a:cubicBezTo>
                    <a:pt x="158" y="3466"/>
                    <a:pt x="0" y="3623"/>
                    <a:pt x="0" y="3812"/>
                  </a:cubicBezTo>
                  <a:cubicBezTo>
                    <a:pt x="0" y="4033"/>
                    <a:pt x="158" y="4190"/>
                    <a:pt x="347" y="4190"/>
                  </a:cubicBezTo>
                  <a:lnTo>
                    <a:pt x="694" y="4190"/>
                  </a:lnTo>
                  <a:lnTo>
                    <a:pt x="694" y="5545"/>
                  </a:lnTo>
                  <a:lnTo>
                    <a:pt x="347" y="5545"/>
                  </a:lnTo>
                  <a:cubicBezTo>
                    <a:pt x="158" y="5545"/>
                    <a:pt x="0" y="5702"/>
                    <a:pt x="0" y="5923"/>
                  </a:cubicBezTo>
                  <a:cubicBezTo>
                    <a:pt x="0" y="6112"/>
                    <a:pt x="158" y="6269"/>
                    <a:pt x="347" y="6269"/>
                  </a:cubicBezTo>
                  <a:lnTo>
                    <a:pt x="694" y="6269"/>
                  </a:lnTo>
                  <a:lnTo>
                    <a:pt x="694" y="7656"/>
                  </a:lnTo>
                  <a:lnTo>
                    <a:pt x="347" y="7656"/>
                  </a:lnTo>
                  <a:cubicBezTo>
                    <a:pt x="158" y="7656"/>
                    <a:pt x="0" y="7813"/>
                    <a:pt x="0" y="8002"/>
                  </a:cubicBezTo>
                  <a:cubicBezTo>
                    <a:pt x="0" y="8191"/>
                    <a:pt x="158" y="8349"/>
                    <a:pt x="347" y="8349"/>
                  </a:cubicBezTo>
                  <a:lnTo>
                    <a:pt x="694" y="8349"/>
                  </a:lnTo>
                  <a:lnTo>
                    <a:pt x="694" y="9735"/>
                  </a:lnTo>
                  <a:lnTo>
                    <a:pt x="347" y="9735"/>
                  </a:lnTo>
                  <a:cubicBezTo>
                    <a:pt x="158" y="9735"/>
                    <a:pt x="0" y="9893"/>
                    <a:pt x="0" y="10082"/>
                  </a:cubicBezTo>
                  <a:cubicBezTo>
                    <a:pt x="0" y="10271"/>
                    <a:pt x="158" y="10428"/>
                    <a:pt x="347" y="10428"/>
                  </a:cubicBezTo>
                  <a:lnTo>
                    <a:pt x="694" y="10428"/>
                  </a:lnTo>
                  <a:lnTo>
                    <a:pt x="694" y="10806"/>
                  </a:lnTo>
                  <a:cubicBezTo>
                    <a:pt x="694" y="11342"/>
                    <a:pt x="1166" y="11814"/>
                    <a:pt x="1733" y="11814"/>
                  </a:cubicBezTo>
                  <a:lnTo>
                    <a:pt x="9294" y="11814"/>
                  </a:lnTo>
                  <a:cubicBezTo>
                    <a:pt x="9830" y="11814"/>
                    <a:pt x="10303" y="11342"/>
                    <a:pt x="10303" y="10806"/>
                  </a:cubicBezTo>
                  <a:lnTo>
                    <a:pt x="10303" y="8380"/>
                  </a:lnTo>
                  <a:lnTo>
                    <a:pt x="11342" y="8380"/>
                  </a:lnTo>
                  <a:cubicBezTo>
                    <a:pt x="11531" y="8380"/>
                    <a:pt x="11689" y="8223"/>
                    <a:pt x="11689" y="8034"/>
                  </a:cubicBezTo>
                  <a:lnTo>
                    <a:pt x="11689" y="1859"/>
                  </a:lnTo>
                  <a:cubicBezTo>
                    <a:pt x="11689" y="1544"/>
                    <a:pt x="11531" y="1386"/>
                    <a:pt x="11342" y="1386"/>
                  </a:cubicBezTo>
                  <a:lnTo>
                    <a:pt x="10303" y="1386"/>
                  </a:lnTo>
                  <a:lnTo>
                    <a:pt x="10303" y="1040"/>
                  </a:lnTo>
                  <a:cubicBezTo>
                    <a:pt x="10303" y="473"/>
                    <a:pt x="9830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3" name="Google Shape;14523;p67"/>
            <p:cNvSpPr/>
            <p:nvPr/>
          </p:nvSpPr>
          <p:spPr>
            <a:xfrm>
              <a:off x="-32836575" y="1967875"/>
              <a:ext cx="85875" cy="188250"/>
            </a:xfrm>
            <a:custGeom>
              <a:avLst/>
              <a:gdLst/>
              <a:ahLst/>
              <a:cxnLst/>
              <a:rect l="l" t="t" r="r" b="b"/>
              <a:pathLst>
                <a:path w="3435" h="7530" extrusionOk="0">
                  <a:moveTo>
                    <a:pt x="2773" y="693"/>
                  </a:moveTo>
                  <a:lnTo>
                    <a:pt x="2773" y="2048"/>
                  </a:lnTo>
                  <a:lnTo>
                    <a:pt x="1733" y="2048"/>
                  </a:lnTo>
                  <a:cubicBezTo>
                    <a:pt x="1544" y="2048"/>
                    <a:pt x="1386" y="2206"/>
                    <a:pt x="1386" y="2426"/>
                  </a:cubicBezTo>
                  <a:lnTo>
                    <a:pt x="1386" y="5136"/>
                  </a:lnTo>
                  <a:cubicBezTo>
                    <a:pt x="1386" y="5325"/>
                    <a:pt x="1544" y="5482"/>
                    <a:pt x="1733" y="5482"/>
                  </a:cubicBezTo>
                  <a:lnTo>
                    <a:pt x="2773" y="5482"/>
                  </a:lnTo>
                  <a:lnTo>
                    <a:pt x="2773" y="6868"/>
                  </a:lnTo>
                  <a:lnTo>
                    <a:pt x="1733" y="6868"/>
                  </a:lnTo>
                  <a:cubicBezTo>
                    <a:pt x="1197" y="6868"/>
                    <a:pt x="725" y="6396"/>
                    <a:pt x="725" y="5829"/>
                  </a:cubicBezTo>
                  <a:lnTo>
                    <a:pt x="725" y="1733"/>
                  </a:lnTo>
                  <a:cubicBezTo>
                    <a:pt x="725" y="1198"/>
                    <a:pt x="1197" y="693"/>
                    <a:pt x="1733" y="693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88"/>
                    <a:pt x="0" y="1733"/>
                  </a:cubicBezTo>
                  <a:lnTo>
                    <a:pt x="0" y="5829"/>
                  </a:lnTo>
                  <a:cubicBezTo>
                    <a:pt x="0" y="6774"/>
                    <a:pt x="756" y="7530"/>
                    <a:pt x="1701" y="7530"/>
                  </a:cubicBezTo>
                  <a:lnTo>
                    <a:pt x="3088" y="7530"/>
                  </a:lnTo>
                  <a:cubicBezTo>
                    <a:pt x="3277" y="7530"/>
                    <a:pt x="3434" y="7372"/>
                    <a:pt x="3434" y="7183"/>
                  </a:cubicBezTo>
                  <a:lnTo>
                    <a:pt x="3434" y="5136"/>
                  </a:lnTo>
                  <a:cubicBezTo>
                    <a:pt x="3434" y="4947"/>
                    <a:pt x="3277" y="4789"/>
                    <a:pt x="3088" y="4789"/>
                  </a:cubicBezTo>
                  <a:lnTo>
                    <a:pt x="2048" y="4789"/>
                  </a:lnTo>
                  <a:lnTo>
                    <a:pt x="2048" y="2741"/>
                  </a:lnTo>
                  <a:lnTo>
                    <a:pt x="3088" y="2741"/>
                  </a:lnTo>
                  <a:cubicBezTo>
                    <a:pt x="3277" y="2741"/>
                    <a:pt x="3434" y="2552"/>
                    <a:pt x="3434" y="2363"/>
                  </a:cubicBezTo>
                  <a:lnTo>
                    <a:pt x="3434" y="284"/>
                  </a:lnTo>
                  <a:cubicBezTo>
                    <a:pt x="3434" y="158"/>
                    <a:pt x="3277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4" name="Google Shape;14524;p67"/>
          <p:cNvSpPr/>
          <p:nvPr/>
        </p:nvSpPr>
        <p:spPr>
          <a:xfrm>
            <a:off x="850648" y="3383782"/>
            <a:ext cx="354527" cy="353557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29" y="725"/>
                </a:moveTo>
                <a:cubicBezTo>
                  <a:pt x="6112" y="725"/>
                  <a:pt x="6333" y="882"/>
                  <a:pt x="6427" y="1134"/>
                </a:cubicBezTo>
                <a:lnTo>
                  <a:pt x="6774" y="2080"/>
                </a:lnTo>
                <a:lnTo>
                  <a:pt x="4915" y="2080"/>
                </a:lnTo>
                <a:lnTo>
                  <a:pt x="5262" y="1134"/>
                </a:lnTo>
                <a:cubicBezTo>
                  <a:pt x="5356" y="882"/>
                  <a:pt x="5577" y="725"/>
                  <a:pt x="5829" y="725"/>
                </a:cubicBezTo>
                <a:close/>
                <a:moveTo>
                  <a:pt x="7058" y="2773"/>
                </a:moveTo>
                <a:lnTo>
                  <a:pt x="7782" y="4852"/>
                </a:lnTo>
                <a:lnTo>
                  <a:pt x="3970" y="4852"/>
                </a:lnTo>
                <a:lnTo>
                  <a:pt x="4695" y="2773"/>
                </a:lnTo>
                <a:close/>
                <a:moveTo>
                  <a:pt x="8003" y="5514"/>
                </a:moveTo>
                <a:lnTo>
                  <a:pt x="8759" y="7624"/>
                </a:lnTo>
                <a:lnTo>
                  <a:pt x="2962" y="7624"/>
                </a:lnTo>
                <a:lnTo>
                  <a:pt x="3687" y="5514"/>
                </a:lnTo>
                <a:close/>
                <a:moveTo>
                  <a:pt x="8979" y="8286"/>
                </a:moveTo>
                <a:lnTo>
                  <a:pt x="9452" y="9672"/>
                </a:lnTo>
                <a:lnTo>
                  <a:pt x="2206" y="9672"/>
                </a:lnTo>
                <a:lnTo>
                  <a:pt x="2710" y="8286"/>
                </a:lnTo>
                <a:close/>
                <a:moveTo>
                  <a:pt x="10649" y="10334"/>
                </a:moveTo>
                <a:cubicBezTo>
                  <a:pt x="10838" y="10334"/>
                  <a:pt x="10996" y="10491"/>
                  <a:pt x="10996" y="10680"/>
                </a:cubicBezTo>
                <a:lnTo>
                  <a:pt x="10996" y="10995"/>
                </a:lnTo>
                <a:lnTo>
                  <a:pt x="662" y="10995"/>
                </a:lnTo>
                <a:lnTo>
                  <a:pt x="662" y="10680"/>
                </a:lnTo>
                <a:cubicBezTo>
                  <a:pt x="662" y="10491"/>
                  <a:pt x="820" y="10334"/>
                  <a:pt x="1040" y="10334"/>
                </a:cubicBezTo>
                <a:close/>
                <a:moveTo>
                  <a:pt x="5829" y="0"/>
                </a:moveTo>
                <a:cubicBezTo>
                  <a:pt x="5262" y="0"/>
                  <a:pt x="4758" y="378"/>
                  <a:pt x="4600" y="882"/>
                </a:cubicBezTo>
                <a:cubicBezTo>
                  <a:pt x="4474" y="1260"/>
                  <a:pt x="1670" y="9231"/>
                  <a:pt x="1481" y="9609"/>
                </a:cubicBezTo>
                <a:lnTo>
                  <a:pt x="1040" y="9609"/>
                </a:lnTo>
                <a:cubicBezTo>
                  <a:pt x="473" y="9609"/>
                  <a:pt x="0" y="10082"/>
                  <a:pt x="0" y="10649"/>
                </a:cubicBezTo>
                <a:lnTo>
                  <a:pt x="0" y="11310"/>
                </a:lnTo>
                <a:cubicBezTo>
                  <a:pt x="0" y="11499"/>
                  <a:pt x="158" y="11657"/>
                  <a:pt x="347" y="11657"/>
                </a:cubicBezTo>
                <a:lnTo>
                  <a:pt x="11342" y="11657"/>
                </a:lnTo>
                <a:cubicBezTo>
                  <a:pt x="11531" y="11657"/>
                  <a:pt x="11689" y="11499"/>
                  <a:pt x="11689" y="11310"/>
                </a:cubicBezTo>
                <a:lnTo>
                  <a:pt x="11689" y="10680"/>
                </a:lnTo>
                <a:cubicBezTo>
                  <a:pt x="11689" y="10082"/>
                  <a:pt x="11216" y="9609"/>
                  <a:pt x="10618" y="9609"/>
                </a:cubicBezTo>
                <a:lnTo>
                  <a:pt x="10145" y="9609"/>
                </a:lnTo>
                <a:cubicBezTo>
                  <a:pt x="9988" y="9231"/>
                  <a:pt x="7184" y="1229"/>
                  <a:pt x="7058" y="882"/>
                </a:cubicBezTo>
                <a:cubicBezTo>
                  <a:pt x="6837" y="378"/>
                  <a:pt x="6396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5" name="Google Shape;14525;p67"/>
          <p:cNvSpPr/>
          <p:nvPr/>
        </p:nvSpPr>
        <p:spPr>
          <a:xfrm>
            <a:off x="850162" y="3843679"/>
            <a:ext cx="355498" cy="354558"/>
          </a:xfrm>
          <a:custGeom>
            <a:avLst/>
            <a:gdLst/>
            <a:ahLst/>
            <a:cxnLst/>
            <a:rect l="l" t="t" r="r" b="b"/>
            <a:pathLst>
              <a:path w="11721" h="11690" extrusionOk="0">
                <a:moveTo>
                  <a:pt x="8980" y="662"/>
                </a:moveTo>
                <a:lnTo>
                  <a:pt x="8980" y="2710"/>
                </a:lnTo>
                <a:lnTo>
                  <a:pt x="7594" y="2710"/>
                </a:lnTo>
                <a:lnTo>
                  <a:pt x="7594" y="1671"/>
                </a:lnTo>
                <a:cubicBezTo>
                  <a:pt x="7594" y="1135"/>
                  <a:pt x="8066" y="662"/>
                  <a:pt x="8602" y="662"/>
                </a:cubicBezTo>
                <a:close/>
                <a:moveTo>
                  <a:pt x="9988" y="662"/>
                </a:moveTo>
                <a:cubicBezTo>
                  <a:pt x="10177" y="662"/>
                  <a:pt x="10366" y="820"/>
                  <a:pt x="10366" y="1009"/>
                </a:cubicBezTo>
                <a:lnTo>
                  <a:pt x="10366" y="2395"/>
                </a:lnTo>
                <a:cubicBezTo>
                  <a:pt x="10366" y="2584"/>
                  <a:pt x="10177" y="2742"/>
                  <a:pt x="9988" y="2742"/>
                </a:cubicBezTo>
                <a:lnTo>
                  <a:pt x="9641" y="2742"/>
                </a:lnTo>
                <a:lnTo>
                  <a:pt x="9641" y="662"/>
                </a:lnTo>
                <a:close/>
                <a:moveTo>
                  <a:pt x="10650" y="4758"/>
                </a:moveTo>
                <a:cubicBezTo>
                  <a:pt x="10870" y="4758"/>
                  <a:pt x="11028" y="4916"/>
                  <a:pt x="11028" y="5105"/>
                </a:cubicBezTo>
                <a:cubicBezTo>
                  <a:pt x="11028" y="5294"/>
                  <a:pt x="10870" y="5451"/>
                  <a:pt x="10650" y="5451"/>
                </a:cubicBezTo>
                <a:lnTo>
                  <a:pt x="9295" y="5451"/>
                </a:lnTo>
                <a:cubicBezTo>
                  <a:pt x="9074" y="5451"/>
                  <a:pt x="8917" y="5294"/>
                  <a:pt x="8917" y="5105"/>
                </a:cubicBezTo>
                <a:cubicBezTo>
                  <a:pt x="8917" y="4916"/>
                  <a:pt x="9074" y="4758"/>
                  <a:pt x="9295" y="4758"/>
                </a:cubicBezTo>
                <a:close/>
                <a:moveTo>
                  <a:pt x="10650" y="6144"/>
                </a:moveTo>
                <a:cubicBezTo>
                  <a:pt x="10870" y="6144"/>
                  <a:pt x="11028" y="6302"/>
                  <a:pt x="11028" y="6491"/>
                </a:cubicBezTo>
                <a:cubicBezTo>
                  <a:pt x="11028" y="6680"/>
                  <a:pt x="10870" y="6837"/>
                  <a:pt x="10650" y="6837"/>
                </a:cubicBezTo>
                <a:lnTo>
                  <a:pt x="9295" y="6837"/>
                </a:lnTo>
                <a:cubicBezTo>
                  <a:pt x="9074" y="6837"/>
                  <a:pt x="8917" y="6680"/>
                  <a:pt x="8917" y="6491"/>
                </a:cubicBezTo>
                <a:cubicBezTo>
                  <a:pt x="8917" y="6302"/>
                  <a:pt x="9074" y="6144"/>
                  <a:pt x="9295" y="6144"/>
                </a:cubicBezTo>
                <a:close/>
                <a:moveTo>
                  <a:pt x="3088" y="3372"/>
                </a:moveTo>
                <a:cubicBezTo>
                  <a:pt x="3309" y="3372"/>
                  <a:pt x="3467" y="3529"/>
                  <a:pt x="3467" y="3718"/>
                </a:cubicBezTo>
                <a:lnTo>
                  <a:pt x="3467" y="7814"/>
                </a:lnTo>
                <a:cubicBezTo>
                  <a:pt x="3467" y="8035"/>
                  <a:pt x="3309" y="8192"/>
                  <a:pt x="3088" y="8192"/>
                </a:cubicBezTo>
                <a:lnTo>
                  <a:pt x="2742" y="8192"/>
                </a:lnTo>
                <a:lnTo>
                  <a:pt x="2742" y="3372"/>
                </a:lnTo>
                <a:close/>
                <a:moveTo>
                  <a:pt x="9988" y="7499"/>
                </a:moveTo>
                <a:cubicBezTo>
                  <a:pt x="10177" y="7499"/>
                  <a:pt x="10335" y="7657"/>
                  <a:pt x="10335" y="7877"/>
                </a:cubicBezTo>
                <a:cubicBezTo>
                  <a:pt x="10335" y="8066"/>
                  <a:pt x="10177" y="8224"/>
                  <a:pt x="9988" y="8224"/>
                </a:cubicBezTo>
                <a:lnTo>
                  <a:pt x="9326" y="8224"/>
                </a:lnTo>
                <a:cubicBezTo>
                  <a:pt x="9137" y="8224"/>
                  <a:pt x="8980" y="8066"/>
                  <a:pt x="8980" y="7877"/>
                </a:cubicBezTo>
                <a:cubicBezTo>
                  <a:pt x="8980" y="7657"/>
                  <a:pt x="9137" y="7499"/>
                  <a:pt x="9326" y="7499"/>
                </a:cubicBezTo>
                <a:close/>
                <a:moveTo>
                  <a:pt x="9988" y="3403"/>
                </a:moveTo>
                <a:cubicBezTo>
                  <a:pt x="10177" y="3403"/>
                  <a:pt x="10335" y="3561"/>
                  <a:pt x="10335" y="3781"/>
                </a:cubicBezTo>
                <a:cubicBezTo>
                  <a:pt x="10335" y="3971"/>
                  <a:pt x="10177" y="4128"/>
                  <a:pt x="9988" y="4128"/>
                </a:cubicBezTo>
                <a:lnTo>
                  <a:pt x="7279" y="4128"/>
                </a:lnTo>
                <a:cubicBezTo>
                  <a:pt x="7090" y="4128"/>
                  <a:pt x="6932" y="4286"/>
                  <a:pt x="6932" y="4475"/>
                </a:cubicBezTo>
                <a:cubicBezTo>
                  <a:pt x="6932" y="5042"/>
                  <a:pt x="6459" y="5514"/>
                  <a:pt x="5892" y="5514"/>
                </a:cubicBezTo>
                <a:cubicBezTo>
                  <a:pt x="5703" y="5514"/>
                  <a:pt x="5546" y="5672"/>
                  <a:pt x="5546" y="5861"/>
                </a:cubicBezTo>
                <a:cubicBezTo>
                  <a:pt x="5546" y="6050"/>
                  <a:pt x="5703" y="6207"/>
                  <a:pt x="5892" y="6207"/>
                </a:cubicBezTo>
                <a:cubicBezTo>
                  <a:pt x="6302" y="6207"/>
                  <a:pt x="6649" y="6081"/>
                  <a:pt x="6932" y="5861"/>
                </a:cubicBezTo>
                <a:lnTo>
                  <a:pt x="6932" y="8255"/>
                </a:lnTo>
                <a:lnTo>
                  <a:pt x="5546" y="8255"/>
                </a:lnTo>
                <a:lnTo>
                  <a:pt x="5546" y="8192"/>
                </a:lnTo>
                <a:cubicBezTo>
                  <a:pt x="5388" y="8192"/>
                  <a:pt x="5231" y="8129"/>
                  <a:pt x="5073" y="8066"/>
                </a:cubicBezTo>
                <a:lnTo>
                  <a:pt x="4128" y="7625"/>
                </a:lnTo>
                <a:lnTo>
                  <a:pt x="4128" y="4097"/>
                </a:lnTo>
                <a:lnTo>
                  <a:pt x="4727" y="4097"/>
                </a:lnTo>
                <a:cubicBezTo>
                  <a:pt x="5105" y="4097"/>
                  <a:pt x="5514" y="3907"/>
                  <a:pt x="5766" y="3655"/>
                </a:cubicBezTo>
                <a:cubicBezTo>
                  <a:pt x="5924" y="3498"/>
                  <a:pt x="6144" y="3403"/>
                  <a:pt x="6365" y="3403"/>
                </a:cubicBezTo>
                <a:close/>
                <a:moveTo>
                  <a:pt x="1734" y="662"/>
                </a:moveTo>
                <a:cubicBezTo>
                  <a:pt x="1923" y="662"/>
                  <a:pt x="2080" y="820"/>
                  <a:pt x="2080" y="1009"/>
                </a:cubicBezTo>
                <a:lnTo>
                  <a:pt x="2080" y="9200"/>
                </a:lnTo>
                <a:cubicBezTo>
                  <a:pt x="2080" y="9389"/>
                  <a:pt x="1923" y="9547"/>
                  <a:pt x="1734" y="9547"/>
                </a:cubicBezTo>
                <a:cubicBezTo>
                  <a:pt x="1513" y="9547"/>
                  <a:pt x="1356" y="9389"/>
                  <a:pt x="1356" y="9200"/>
                </a:cubicBezTo>
                <a:lnTo>
                  <a:pt x="1356" y="1009"/>
                </a:lnTo>
                <a:cubicBezTo>
                  <a:pt x="1356" y="820"/>
                  <a:pt x="1513" y="662"/>
                  <a:pt x="1734" y="662"/>
                </a:cubicBezTo>
                <a:close/>
                <a:moveTo>
                  <a:pt x="8350" y="4790"/>
                </a:moveTo>
                <a:cubicBezTo>
                  <a:pt x="8287" y="4916"/>
                  <a:pt x="8287" y="5042"/>
                  <a:pt x="8287" y="5136"/>
                </a:cubicBezTo>
                <a:cubicBezTo>
                  <a:pt x="8287" y="5420"/>
                  <a:pt x="8413" y="5672"/>
                  <a:pt x="8570" y="5829"/>
                </a:cubicBezTo>
                <a:cubicBezTo>
                  <a:pt x="8413" y="6018"/>
                  <a:pt x="8287" y="6239"/>
                  <a:pt x="8287" y="6491"/>
                </a:cubicBezTo>
                <a:cubicBezTo>
                  <a:pt x="8287" y="6743"/>
                  <a:pt x="8413" y="6995"/>
                  <a:pt x="8570" y="7152"/>
                </a:cubicBezTo>
                <a:cubicBezTo>
                  <a:pt x="8413" y="7342"/>
                  <a:pt x="8287" y="7594"/>
                  <a:pt x="8287" y="7814"/>
                </a:cubicBezTo>
                <a:cubicBezTo>
                  <a:pt x="8287" y="8255"/>
                  <a:pt x="8570" y="8633"/>
                  <a:pt x="8980" y="8791"/>
                </a:cubicBezTo>
                <a:lnTo>
                  <a:pt x="8980" y="10965"/>
                </a:lnTo>
                <a:lnTo>
                  <a:pt x="8602" y="10965"/>
                </a:lnTo>
                <a:cubicBezTo>
                  <a:pt x="8066" y="10965"/>
                  <a:pt x="7594" y="10460"/>
                  <a:pt x="7594" y="9925"/>
                </a:cubicBezTo>
                <a:lnTo>
                  <a:pt x="7594" y="4790"/>
                </a:lnTo>
                <a:close/>
                <a:moveTo>
                  <a:pt x="9988" y="8885"/>
                </a:moveTo>
                <a:cubicBezTo>
                  <a:pt x="10177" y="8885"/>
                  <a:pt x="10335" y="9043"/>
                  <a:pt x="10335" y="9232"/>
                </a:cubicBezTo>
                <a:lnTo>
                  <a:pt x="10335" y="10618"/>
                </a:lnTo>
                <a:cubicBezTo>
                  <a:pt x="10335" y="10807"/>
                  <a:pt x="10177" y="10965"/>
                  <a:pt x="9988" y="10965"/>
                </a:cubicBezTo>
                <a:lnTo>
                  <a:pt x="9641" y="10965"/>
                </a:lnTo>
                <a:lnTo>
                  <a:pt x="9641" y="8885"/>
                </a:lnTo>
                <a:close/>
                <a:moveTo>
                  <a:pt x="1734" y="1"/>
                </a:moveTo>
                <a:cubicBezTo>
                  <a:pt x="1167" y="1"/>
                  <a:pt x="694" y="473"/>
                  <a:pt x="694" y="1009"/>
                </a:cubicBezTo>
                <a:lnTo>
                  <a:pt x="694" y="9200"/>
                </a:lnTo>
                <a:cubicBezTo>
                  <a:pt x="694" y="9641"/>
                  <a:pt x="978" y="10019"/>
                  <a:pt x="1356" y="10177"/>
                </a:cubicBezTo>
                <a:lnTo>
                  <a:pt x="1356" y="10965"/>
                </a:lnTo>
                <a:lnTo>
                  <a:pt x="348" y="10965"/>
                </a:lnTo>
                <a:cubicBezTo>
                  <a:pt x="158" y="10965"/>
                  <a:pt x="1" y="11122"/>
                  <a:pt x="1" y="11343"/>
                </a:cubicBezTo>
                <a:cubicBezTo>
                  <a:pt x="1" y="11532"/>
                  <a:pt x="158" y="11689"/>
                  <a:pt x="348" y="11689"/>
                </a:cubicBezTo>
                <a:lnTo>
                  <a:pt x="3057" y="11689"/>
                </a:lnTo>
                <a:cubicBezTo>
                  <a:pt x="3246" y="11689"/>
                  <a:pt x="3403" y="11532"/>
                  <a:pt x="3403" y="11343"/>
                </a:cubicBezTo>
                <a:cubicBezTo>
                  <a:pt x="3403" y="11122"/>
                  <a:pt x="3246" y="10965"/>
                  <a:pt x="3057" y="10965"/>
                </a:cubicBezTo>
                <a:lnTo>
                  <a:pt x="2049" y="10965"/>
                </a:lnTo>
                <a:lnTo>
                  <a:pt x="2049" y="10177"/>
                </a:lnTo>
                <a:cubicBezTo>
                  <a:pt x="2427" y="10019"/>
                  <a:pt x="2710" y="9673"/>
                  <a:pt x="2710" y="9200"/>
                </a:cubicBezTo>
                <a:lnTo>
                  <a:pt x="2710" y="8885"/>
                </a:lnTo>
                <a:lnTo>
                  <a:pt x="3057" y="8885"/>
                </a:lnTo>
                <a:cubicBezTo>
                  <a:pt x="3467" y="8885"/>
                  <a:pt x="3813" y="8665"/>
                  <a:pt x="3971" y="8350"/>
                </a:cubicBezTo>
                <a:lnTo>
                  <a:pt x="4727" y="8696"/>
                </a:lnTo>
                <a:cubicBezTo>
                  <a:pt x="4947" y="8822"/>
                  <a:pt x="5231" y="8885"/>
                  <a:pt x="5451" y="8885"/>
                </a:cubicBezTo>
                <a:lnTo>
                  <a:pt x="6838" y="8885"/>
                </a:lnTo>
                <a:lnTo>
                  <a:pt x="6838" y="9925"/>
                </a:lnTo>
                <a:cubicBezTo>
                  <a:pt x="6838" y="10870"/>
                  <a:pt x="7594" y="11689"/>
                  <a:pt x="8539" y="11689"/>
                </a:cubicBezTo>
                <a:lnTo>
                  <a:pt x="9925" y="11689"/>
                </a:lnTo>
                <a:cubicBezTo>
                  <a:pt x="10461" y="11689"/>
                  <a:pt x="10933" y="11217"/>
                  <a:pt x="10933" y="10650"/>
                </a:cubicBezTo>
                <a:lnTo>
                  <a:pt x="10933" y="9232"/>
                </a:lnTo>
                <a:cubicBezTo>
                  <a:pt x="10933" y="8980"/>
                  <a:pt x="10807" y="8728"/>
                  <a:pt x="10681" y="8570"/>
                </a:cubicBezTo>
                <a:cubicBezTo>
                  <a:pt x="10839" y="8381"/>
                  <a:pt x="10933" y="8129"/>
                  <a:pt x="10933" y="7909"/>
                </a:cubicBezTo>
                <a:cubicBezTo>
                  <a:pt x="10933" y="7783"/>
                  <a:pt x="10902" y="7625"/>
                  <a:pt x="10870" y="7499"/>
                </a:cubicBezTo>
                <a:cubicBezTo>
                  <a:pt x="11311" y="7405"/>
                  <a:pt x="11626" y="6995"/>
                  <a:pt x="11626" y="6522"/>
                </a:cubicBezTo>
                <a:cubicBezTo>
                  <a:pt x="11626" y="6239"/>
                  <a:pt x="11500" y="6018"/>
                  <a:pt x="11343" y="5861"/>
                </a:cubicBezTo>
                <a:cubicBezTo>
                  <a:pt x="11500" y="5672"/>
                  <a:pt x="11626" y="5420"/>
                  <a:pt x="11626" y="5199"/>
                </a:cubicBezTo>
                <a:cubicBezTo>
                  <a:pt x="11721" y="4632"/>
                  <a:pt x="11374" y="4254"/>
                  <a:pt x="10933" y="4128"/>
                </a:cubicBezTo>
                <a:cubicBezTo>
                  <a:pt x="10965" y="4002"/>
                  <a:pt x="11028" y="3876"/>
                  <a:pt x="11028" y="3718"/>
                </a:cubicBezTo>
                <a:cubicBezTo>
                  <a:pt x="11028" y="3466"/>
                  <a:pt x="10902" y="3214"/>
                  <a:pt x="10744" y="3057"/>
                </a:cubicBezTo>
                <a:cubicBezTo>
                  <a:pt x="10902" y="2868"/>
                  <a:pt x="11028" y="2616"/>
                  <a:pt x="11028" y="2395"/>
                </a:cubicBezTo>
                <a:lnTo>
                  <a:pt x="11028" y="1009"/>
                </a:lnTo>
                <a:cubicBezTo>
                  <a:pt x="11028" y="473"/>
                  <a:pt x="10555" y="1"/>
                  <a:pt x="9988" y="1"/>
                </a:cubicBezTo>
                <a:lnTo>
                  <a:pt x="8602" y="1"/>
                </a:lnTo>
                <a:cubicBezTo>
                  <a:pt x="7657" y="1"/>
                  <a:pt x="6932" y="726"/>
                  <a:pt x="6932" y="1671"/>
                </a:cubicBezTo>
                <a:lnTo>
                  <a:pt x="6932" y="2710"/>
                </a:lnTo>
                <a:lnTo>
                  <a:pt x="6365" y="2710"/>
                </a:lnTo>
                <a:cubicBezTo>
                  <a:pt x="5987" y="2710"/>
                  <a:pt x="5577" y="2868"/>
                  <a:pt x="5294" y="3151"/>
                </a:cubicBezTo>
                <a:cubicBezTo>
                  <a:pt x="5136" y="3309"/>
                  <a:pt x="4947" y="3372"/>
                  <a:pt x="4727" y="3372"/>
                </a:cubicBezTo>
                <a:lnTo>
                  <a:pt x="4097" y="3372"/>
                </a:lnTo>
                <a:cubicBezTo>
                  <a:pt x="3939" y="2994"/>
                  <a:pt x="3561" y="2710"/>
                  <a:pt x="3088" y="2710"/>
                </a:cubicBezTo>
                <a:lnTo>
                  <a:pt x="2742" y="2710"/>
                </a:lnTo>
                <a:lnTo>
                  <a:pt x="2742" y="1009"/>
                </a:lnTo>
                <a:cubicBezTo>
                  <a:pt x="2742" y="473"/>
                  <a:pt x="2269" y="1"/>
                  <a:pt x="173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6" name="Google Shape;14526;p67"/>
          <p:cNvGrpSpPr/>
          <p:nvPr/>
        </p:nvGrpSpPr>
        <p:grpSpPr>
          <a:xfrm>
            <a:off x="3081101" y="2915367"/>
            <a:ext cx="356438" cy="353557"/>
            <a:chOff x="-31166825" y="1939525"/>
            <a:chExt cx="293800" cy="291425"/>
          </a:xfrm>
        </p:grpSpPr>
        <p:sp>
          <p:nvSpPr>
            <p:cNvPr id="14527" name="Google Shape;14527;p67"/>
            <p:cNvSpPr/>
            <p:nvPr/>
          </p:nvSpPr>
          <p:spPr>
            <a:xfrm>
              <a:off x="-31166825" y="1939525"/>
              <a:ext cx="224500" cy="291425"/>
            </a:xfrm>
            <a:custGeom>
              <a:avLst/>
              <a:gdLst/>
              <a:ahLst/>
              <a:cxnLst/>
              <a:rect l="l" t="t" r="r" b="b"/>
              <a:pathLst>
                <a:path w="8980" h="11657" extrusionOk="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8" name="Google Shape;14528;p67"/>
            <p:cNvSpPr/>
            <p:nvPr/>
          </p:nvSpPr>
          <p:spPr>
            <a:xfrm>
              <a:off x="-31131375" y="214507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9" name="Google Shape;14529;p67"/>
            <p:cNvSpPr/>
            <p:nvPr/>
          </p:nvSpPr>
          <p:spPr>
            <a:xfrm>
              <a:off x="-31131375" y="207655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0" name="Google Shape;14530;p67"/>
            <p:cNvSpPr/>
            <p:nvPr/>
          </p:nvSpPr>
          <p:spPr>
            <a:xfrm>
              <a:off x="-31131375" y="20072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1" name="Google Shape;14531;p67"/>
            <p:cNvSpPr/>
            <p:nvPr/>
          </p:nvSpPr>
          <p:spPr>
            <a:xfrm>
              <a:off x="-31062075" y="2007250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2" name="Google Shape;14532;p67"/>
            <p:cNvSpPr/>
            <p:nvPr/>
          </p:nvSpPr>
          <p:spPr>
            <a:xfrm>
              <a:off x="-31062075" y="2041900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3" name="Google Shape;14533;p67"/>
            <p:cNvSpPr/>
            <p:nvPr/>
          </p:nvSpPr>
          <p:spPr>
            <a:xfrm>
              <a:off x="-31062075" y="2076550"/>
              <a:ext cx="85875" cy="17375"/>
            </a:xfrm>
            <a:custGeom>
              <a:avLst/>
              <a:gdLst/>
              <a:ahLst/>
              <a:cxnLst/>
              <a:rect l="l" t="t" r="r" b="b"/>
              <a:pathLst>
                <a:path w="3435" h="695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4" name="Google Shape;14534;p67"/>
            <p:cNvSpPr/>
            <p:nvPr/>
          </p:nvSpPr>
          <p:spPr>
            <a:xfrm>
              <a:off x="-31062075" y="21104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5" name="Google Shape;14535;p67"/>
            <p:cNvSpPr/>
            <p:nvPr/>
          </p:nvSpPr>
          <p:spPr>
            <a:xfrm>
              <a:off x="-31062075" y="2145075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6" name="Google Shape;14536;p67"/>
            <p:cNvSpPr/>
            <p:nvPr/>
          </p:nvSpPr>
          <p:spPr>
            <a:xfrm>
              <a:off x="-31062075" y="2179750"/>
              <a:ext cx="52025" cy="18125"/>
            </a:xfrm>
            <a:custGeom>
              <a:avLst/>
              <a:gdLst/>
              <a:ahLst/>
              <a:cxnLst/>
              <a:rect l="l" t="t" r="r" b="b"/>
              <a:pathLst>
                <a:path w="2081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7" name="Google Shape;14537;p67"/>
            <p:cNvSpPr/>
            <p:nvPr/>
          </p:nvSpPr>
          <p:spPr>
            <a:xfrm>
              <a:off x="-30924225" y="1974175"/>
              <a:ext cx="51200" cy="240250"/>
            </a:xfrm>
            <a:custGeom>
              <a:avLst/>
              <a:gdLst/>
              <a:ahLst/>
              <a:cxnLst/>
              <a:rect l="l" t="t" r="r" b="b"/>
              <a:pathLst>
                <a:path w="2048" h="9610" extrusionOk="0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8" name="Google Shape;14538;p67"/>
          <p:cNvGrpSpPr/>
          <p:nvPr/>
        </p:nvGrpSpPr>
        <p:grpSpPr>
          <a:xfrm>
            <a:off x="3082057" y="3383295"/>
            <a:ext cx="354527" cy="354133"/>
            <a:chOff x="-31165250" y="2298675"/>
            <a:chExt cx="292225" cy="291900"/>
          </a:xfrm>
        </p:grpSpPr>
        <p:sp>
          <p:nvSpPr>
            <p:cNvPr id="14539" name="Google Shape;14539;p67"/>
            <p:cNvSpPr/>
            <p:nvPr/>
          </p:nvSpPr>
          <p:spPr>
            <a:xfrm>
              <a:off x="-31003000" y="2332550"/>
              <a:ext cx="86675" cy="103400"/>
            </a:xfrm>
            <a:custGeom>
              <a:avLst/>
              <a:gdLst/>
              <a:ahLst/>
              <a:cxnLst/>
              <a:rect l="l" t="t" r="r" b="b"/>
              <a:pathLst>
                <a:path w="3467" h="4136" extrusionOk="0">
                  <a:moveTo>
                    <a:pt x="2049" y="1386"/>
                  </a:moveTo>
                  <a:cubicBezTo>
                    <a:pt x="2017" y="1764"/>
                    <a:pt x="1923" y="2111"/>
                    <a:pt x="1734" y="2426"/>
                  </a:cubicBezTo>
                  <a:cubicBezTo>
                    <a:pt x="1576" y="2111"/>
                    <a:pt x="1450" y="1764"/>
                    <a:pt x="1418" y="1386"/>
                  </a:cubicBezTo>
                  <a:close/>
                  <a:moveTo>
                    <a:pt x="1734" y="0"/>
                  </a:moveTo>
                  <a:cubicBezTo>
                    <a:pt x="1545" y="0"/>
                    <a:pt x="1387" y="158"/>
                    <a:pt x="1387" y="347"/>
                  </a:cubicBezTo>
                  <a:lnTo>
                    <a:pt x="1387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71"/>
                  </a:cubicBezTo>
                  <a:cubicBezTo>
                    <a:pt x="1" y="1260"/>
                    <a:pt x="158" y="1418"/>
                    <a:pt x="347" y="1418"/>
                  </a:cubicBezTo>
                  <a:lnTo>
                    <a:pt x="694" y="1418"/>
                  </a:lnTo>
                  <a:cubicBezTo>
                    <a:pt x="757" y="2016"/>
                    <a:pt x="946" y="2552"/>
                    <a:pt x="1292" y="3056"/>
                  </a:cubicBezTo>
                  <a:lnTo>
                    <a:pt x="788" y="3592"/>
                  </a:lnTo>
                  <a:cubicBezTo>
                    <a:pt x="662" y="3686"/>
                    <a:pt x="662" y="3938"/>
                    <a:pt x="788" y="4064"/>
                  </a:cubicBezTo>
                  <a:cubicBezTo>
                    <a:pt x="851" y="4111"/>
                    <a:pt x="938" y="4135"/>
                    <a:pt x="1025" y="4135"/>
                  </a:cubicBezTo>
                  <a:cubicBezTo>
                    <a:pt x="1111" y="4135"/>
                    <a:pt x="1198" y="4111"/>
                    <a:pt x="1261" y="4064"/>
                  </a:cubicBezTo>
                  <a:lnTo>
                    <a:pt x="1702" y="3623"/>
                  </a:lnTo>
                  <a:lnTo>
                    <a:pt x="2112" y="4064"/>
                  </a:lnTo>
                  <a:cubicBezTo>
                    <a:pt x="2175" y="4111"/>
                    <a:pt x="2269" y="4135"/>
                    <a:pt x="2360" y="4135"/>
                  </a:cubicBezTo>
                  <a:cubicBezTo>
                    <a:pt x="2450" y="4135"/>
                    <a:pt x="2537" y="4111"/>
                    <a:pt x="2584" y="4064"/>
                  </a:cubicBezTo>
                  <a:cubicBezTo>
                    <a:pt x="2710" y="3938"/>
                    <a:pt x="2710" y="3686"/>
                    <a:pt x="2584" y="3592"/>
                  </a:cubicBezTo>
                  <a:lnTo>
                    <a:pt x="2080" y="3056"/>
                  </a:lnTo>
                  <a:cubicBezTo>
                    <a:pt x="2395" y="2552"/>
                    <a:pt x="2584" y="2016"/>
                    <a:pt x="2679" y="1418"/>
                  </a:cubicBezTo>
                  <a:lnTo>
                    <a:pt x="3025" y="1418"/>
                  </a:lnTo>
                  <a:cubicBezTo>
                    <a:pt x="3214" y="1418"/>
                    <a:pt x="3372" y="1260"/>
                    <a:pt x="3372" y="1071"/>
                  </a:cubicBezTo>
                  <a:cubicBezTo>
                    <a:pt x="3466" y="851"/>
                    <a:pt x="3309" y="693"/>
                    <a:pt x="3120" y="693"/>
                  </a:cubicBez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0" name="Google Shape;14540;p67"/>
            <p:cNvSpPr/>
            <p:nvPr/>
          </p:nvSpPr>
          <p:spPr>
            <a:xfrm>
              <a:off x="-31165250" y="2298675"/>
              <a:ext cx="292225" cy="291900"/>
            </a:xfrm>
            <a:custGeom>
              <a:avLst/>
              <a:gdLst/>
              <a:ahLst/>
              <a:cxnLst/>
              <a:rect l="l" t="t" r="r" b="b"/>
              <a:pathLst>
                <a:path w="11689" h="11676" extrusionOk="0">
                  <a:moveTo>
                    <a:pt x="8192" y="630"/>
                  </a:moveTo>
                  <a:cubicBezTo>
                    <a:pt x="9704" y="630"/>
                    <a:pt x="10933" y="1859"/>
                    <a:pt x="10933" y="3403"/>
                  </a:cubicBezTo>
                  <a:cubicBezTo>
                    <a:pt x="10964" y="4947"/>
                    <a:pt x="9767" y="6144"/>
                    <a:pt x="8224" y="6144"/>
                  </a:cubicBezTo>
                  <a:cubicBezTo>
                    <a:pt x="7656" y="6144"/>
                    <a:pt x="7152" y="5986"/>
                    <a:pt x="6711" y="5671"/>
                  </a:cubicBezTo>
                  <a:cubicBezTo>
                    <a:pt x="6674" y="5634"/>
                    <a:pt x="6616" y="5619"/>
                    <a:pt x="6548" y="5619"/>
                  </a:cubicBezTo>
                  <a:cubicBezTo>
                    <a:pt x="6501" y="5619"/>
                    <a:pt x="6448" y="5627"/>
                    <a:pt x="6396" y="5640"/>
                  </a:cubicBezTo>
                  <a:lnTo>
                    <a:pt x="5609" y="5923"/>
                  </a:lnTo>
                  <a:lnTo>
                    <a:pt x="5861" y="4947"/>
                  </a:lnTo>
                  <a:cubicBezTo>
                    <a:pt x="5861" y="4852"/>
                    <a:pt x="5861" y="4789"/>
                    <a:pt x="5829" y="4695"/>
                  </a:cubicBezTo>
                  <a:cubicBezTo>
                    <a:pt x="5577" y="4317"/>
                    <a:pt x="5451" y="3844"/>
                    <a:pt x="5451" y="3403"/>
                  </a:cubicBezTo>
                  <a:cubicBezTo>
                    <a:pt x="5451" y="1859"/>
                    <a:pt x="6680" y="630"/>
                    <a:pt x="8192" y="630"/>
                  </a:cubicBezTo>
                  <a:close/>
                  <a:moveTo>
                    <a:pt x="3403" y="5545"/>
                  </a:moveTo>
                  <a:cubicBezTo>
                    <a:pt x="3970" y="5545"/>
                    <a:pt x="4474" y="5703"/>
                    <a:pt x="4916" y="5986"/>
                  </a:cubicBezTo>
                  <a:lnTo>
                    <a:pt x="4790" y="6490"/>
                  </a:lnTo>
                  <a:cubicBezTo>
                    <a:pt x="4758" y="6616"/>
                    <a:pt x="4790" y="6742"/>
                    <a:pt x="4916" y="6868"/>
                  </a:cubicBezTo>
                  <a:cubicBezTo>
                    <a:pt x="4960" y="6913"/>
                    <a:pt x="5052" y="6958"/>
                    <a:pt x="5146" y="6958"/>
                  </a:cubicBezTo>
                  <a:cubicBezTo>
                    <a:pt x="5186" y="6958"/>
                    <a:pt x="5225" y="6950"/>
                    <a:pt x="5262" y="6931"/>
                  </a:cubicBezTo>
                  <a:lnTo>
                    <a:pt x="5703" y="6774"/>
                  </a:lnTo>
                  <a:cubicBezTo>
                    <a:pt x="6018" y="7152"/>
                    <a:pt x="6176" y="7656"/>
                    <a:pt x="6176" y="8255"/>
                  </a:cubicBezTo>
                  <a:cubicBezTo>
                    <a:pt x="6176" y="8696"/>
                    <a:pt x="6050" y="9137"/>
                    <a:pt x="5829" y="9546"/>
                  </a:cubicBezTo>
                  <a:cubicBezTo>
                    <a:pt x="5766" y="9609"/>
                    <a:pt x="5766" y="9704"/>
                    <a:pt x="5766" y="9767"/>
                  </a:cubicBezTo>
                  <a:lnTo>
                    <a:pt x="6018" y="10775"/>
                  </a:lnTo>
                  <a:lnTo>
                    <a:pt x="5231" y="10491"/>
                  </a:lnTo>
                  <a:cubicBezTo>
                    <a:pt x="5178" y="10478"/>
                    <a:pt x="5126" y="10471"/>
                    <a:pt x="5078" y="10471"/>
                  </a:cubicBezTo>
                  <a:cubicBezTo>
                    <a:pt x="5011" y="10471"/>
                    <a:pt x="4952" y="10486"/>
                    <a:pt x="4916" y="10523"/>
                  </a:cubicBezTo>
                  <a:cubicBezTo>
                    <a:pt x="4474" y="10838"/>
                    <a:pt x="3939" y="10996"/>
                    <a:pt x="3403" y="10996"/>
                  </a:cubicBezTo>
                  <a:cubicBezTo>
                    <a:pt x="1891" y="10996"/>
                    <a:pt x="662" y="9767"/>
                    <a:pt x="662" y="8286"/>
                  </a:cubicBezTo>
                  <a:cubicBezTo>
                    <a:pt x="662" y="6774"/>
                    <a:pt x="1891" y="5545"/>
                    <a:pt x="3403" y="5545"/>
                  </a:cubicBezTo>
                  <a:close/>
                  <a:moveTo>
                    <a:pt x="8224" y="0"/>
                  </a:moveTo>
                  <a:cubicBezTo>
                    <a:pt x="6333" y="0"/>
                    <a:pt x="4790" y="1544"/>
                    <a:pt x="4790" y="3434"/>
                  </a:cubicBezTo>
                  <a:cubicBezTo>
                    <a:pt x="4790" y="3938"/>
                    <a:pt x="4916" y="4506"/>
                    <a:pt x="5136" y="4978"/>
                  </a:cubicBezTo>
                  <a:lnTo>
                    <a:pt x="5073" y="5262"/>
                  </a:lnTo>
                  <a:cubicBezTo>
                    <a:pt x="4569" y="4978"/>
                    <a:pt x="4002" y="4821"/>
                    <a:pt x="3435" y="4821"/>
                  </a:cubicBezTo>
                  <a:cubicBezTo>
                    <a:pt x="1513" y="4821"/>
                    <a:pt x="1" y="6364"/>
                    <a:pt x="1" y="8255"/>
                  </a:cubicBezTo>
                  <a:cubicBezTo>
                    <a:pt x="1" y="10113"/>
                    <a:pt x="1544" y="11657"/>
                    <a:pt x="3435" y="11657"/>
                  </a:cubicBezTo>
                  <a:cubicBezTo>
                    <a:pt x="4065" y="11657"/>
                    <a:pt x="4632" y="11500"/>
                    <a:pt x="5168" y="11185"/>
                  </a:cubicBezTo>
                  <a:lnTo>
                    <a:pt x="6365" y="11657"/>
                  </a:lnTo>
                  <a:cubicBezTo>
                    <a:pt x="6411" y="11669"/>
                    <a:pt x="6457" y="11676"/>
                    <a:pt x="6503" y="11676"/>
                  </a:cubicBezTo>
                  <a:cubicBezTo>
                    <a:pt x="6583" y="11676"/>
                    <a:pt x="6663" y="11654"/>
                    <a:pt x="6743" y="11594"/>
                  </a:cubicBezTo>
                  <a:cubicBezTo>
                    <a:pt x="6806" y="11500"/>
                    <a:pt x="6837" y="11405"/>
                    <a:pt x="6837" y="11248"/>
                  </a:cubicBezTo>
                  <a:lnTo>
                    <a:pt x="6491" y="9767"/>
                  </a:lnTo>
                  <a:cubicBezTo>
                    <a:pt x="6743" y="9294"/>
                    <a:pt x="6837" y="8790"/>
                    <a:pt x="6837" y="8255"/>
                  </a:cubicBezTo>
                  <a:cubicBezTo>
                    <a:pt x="6837" y="7625"/>
                    <a:pt x="6648" y="6994"/>
                    <a:pt x="6333" y="6427"/>
                  </a:cubicBezTo>
                  <a:lnTo>
                    <a:pt x="6459" y="6396"/>
                  </a:lnTo>
                  <a:cubicBezTo>
                    <a:pt x="6963" y="6711"/>
                    <a:pt x="7593" y="6868"/>
                    <a:pt x="8192" y="6868"/>
                  </a:cubicBezTo>
                  <a:cubicBezTo>
                    <a:pt x="10082" y="6868"/>
                    <a:pt x="11626" y="5325"/>
                    <a:pt x="11626" y="3434"/>
                  </a:cubicBezTo>
                  <a:cubicBezTo>
                    <a:pt x="11689" y="1544"/>
                    <a:pt x="10114" y="0"/>
                    <a:pt x="82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1" name="Google Shape;14541;p67"/>
            <p:cNvSpPr/>
            <p:nvPr/>
          </p:nvSpPr>
          <p:spPr>
            <a:xfrm>
              <a:off x="-31115625" y="2452250"/>
              <a:ext cx="70900" cy="104150"/>
            </a:xfrm>
            <a:custGeom>
              <a:avLst/>
              <a:gdLst/>
              <a:ahLst/>
              <a:cxnLst/>
              <a:rect l="l" t="t" r="r" b="b"/>
              <a:pathLst>
                <a:path w="2836" h="4166" extrusionOk="0">
                  <a:moveTo>
                    <a:pt x="1481" y="1576"/>
                  </a:moveTo>
                  <a:lnTo>
                    <a:pt x="1639" y="2112"/>
                  </a:lnTo>
                  <a:lnTo>
                    <a:pt x="1324" y="2112"/>
                  </a:lnTo>
                  <a:lnTo>
                    <a:pt x="1481" y="1576"/>
                  </a:lnTo>
                  <a:close/>
                  <a:moveTo>
                    <a:pt x="1418" y="1"/>
                  </a:moveTo>
                  <a:cubicBezTo>
                    <a:pt x="1261" y="1"/>
                    <a:pt x="1166" y="127"/>
                    <a:pt x="1103" y="253"/>
                  </a:cubicBezTo>
                  <a:lnTo>
                    <a:pt x="568" y="2049"/>
                  </a:lnTo>
                  <a:lnTo>
                    <a:pt x="410" y="2049"/>
                  </a:lnTo>
                  <a:cubicBezTo>
                    <a:pt x="221" y="2049"/>
                    <a:pt x="64" y="2206"/>
                    <a:pt x="64" y="2427"/>
                  </a:cubicBezTo>
                  <a:cubicBezTo>
                    <a:pt x="64" y="2584"/>
                    <a:pt x="158" y="2742"/>
                    <a:pt x="316" y="2773"/>
                  </a:cubicBezTo>
                  <a:lnTo>
                    <a:pt x="64" y="3718"/>
                  </a:lnTo>
                  <a:cubicBezTo>
                    <a:pt x="1" y="3907"/>
                    <a:pt x="95" y="4065"/>
                    <a:pt x="284" y="4159"/>
                  </a:cubicBezTo>
                  <a:cubicBezTo>
                    <a:pt x="308" y="4163"/>
                    <a:pt x="332" y="4165"/>
                    <a:pt x="355" y="4165"/>
                  </a:cubicBezTo>
                  <a:cubicBezTo>
                    <a:pt x="512" y="4165"/>
                    <a:pt x="643" y="4072"/>
                    <a:pt x="725" y="3907"/>
                  </a:cubicBezTo>
                  <a:lnTo>
                    <a:pt x="1072" y="2773"/>
                  </a:lnTo>
                  <a:lnTo>
                    <a:pt x="1796" y="2773"/>
                  </a:lnTo>
                  <a:lnTo>
                    <a:pt x="2143" y="3907"/>
                  </a:lnTo>
                  <a:cubicBezTo>
                    <a:pt x="2170" y="4072"/>
                    <a:pt x="2318" y="4165"/>
                    <a:pt x="2502" y="4165"/>
                  </a:cubicBezTo>
                  <a:cubicBezTo>
                    <a:pt x="2528" y="4165"/>
                    <a:pt x="2556" y="4163"/>
                    <a:pt x="2584" y="4159"/>
                  </a:cubicBezTo>
                  <a:cubicBezTo>
                    <a:pt x="2773" y="4096"/>
                    <a:pt x="2836" y="3907"/>
                    <a:pt x="2805" y="3718"/>
                  </a:cubicBezTo>
                  <a:lnTo>
                    <a:pt x="2521" y="2773"/>
                  </a:lnTo>
                  <a:cubicBezTo>
                    <a:pt x="2678" y="2742"/>
                    <a:pt x="2805" y="2616"/>
                    <a:pt x="2805" y="2427"/>
                  </a:cubicBezTo>
                  <a:cubicBezTo>
                    <a:pt x="2805" y="2206"/>
                    <a:pt x="2647" y="2049"/>
                    <a:pt x="2458" y="2049"/>
                  </a:cubicBezTo>
                  <a:lnTo>
                    <a:pt x="2300" y="2049"/>
                  </a:lnTo>
                  <a:lnTo>
                    <a:pt x="1733" y="253"/>
                  </a:lnTo>
                  <a:cubicBezTo>
                    <a:pt x="1702" y="95"/>
                    <a:pt x="157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2" name="Google Shape;14542;p67"/>
          <p:cNvGrpSpPr/>
          <p:nvPr/>
        </p:nvGrpSpPr>
        <p:grpSpPr>
          <a:xfrm>
            <a:off x="3082542" y="3843949"/>
            <a:ext cx="353557" cy="353557"/>
            <a:chOff x="-31164450" y="2657050"/>
            <a:chExt cx="291425" cy="291425"/>
          </a:xfrm>
        </p:grpSpPr>
        <p:sp>
          <p:nvSpPr>
            <p:cNvPr id="14543" name="Google Shape;14543;p67"/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4" name="Google Shape;14544;p67"/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5" name="Google Shape;14545;p67"/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6" name="Google Shape;14546;p67"/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47" name="Google Shape;14547;p67"/>
          <p:cNvSpPr/>
          <p:nvPr/>
        </p:nvSpPr>
        <p:spPr>
          <a:xfrm>
            <a:off x="2188967" y="4264670"/>
            <a:ext cx="355498" cy="352617"/>
          </a:xfrm>
          <a:custGeom>
            <a:avLst/>
            <a:gdLst/>
            <a:ahLst/>
            <a:cxnLst/>
            <a:rect l="l" t="t" r="r" b="b"/>
            <a:pathLst>
              <a:path w="11721" h="11626" extrusionOk="0">
                <a:moveTo>
                  <a:pt x="8570" y="694"/>
                </a:moveTo>
                <a:cubicBezTo>
                  <a:pt x="9106" y="694"/>
                  <a:pt x="9578" y="1166"/>
                  <a:pt x="9578" y="1702"/>
                </a:cubicBezTo>
                <a:cubicBezTo>
                  <a:pt x="9578" y="2269"/>
                  <a:pt x="9106" y="2773"/>
                  <a:pt x="8570" y="2773"/>
                </a:cubicBezTo>
                <a:cubicBezTo>
                  <a:pt x="8003" y="2773"/>
                  <a:pt x="7530" y="2269"/>
                  <a:pt x="7530" y="1702"/>
                </a:cubicBezTo>
                <a:cubicBezTo>
                  <a:pt x="7530" y="1166"/>
                  <a:pt x="8003" y="694"/>
                  <a:pt x="8570" y="694"/>
                </a:cubicBezTo>
                <a:close/>
                <a:moveTo>
                  <a:pt x="8570" y="3403"/>
                </a:moveTo>
                <a:cubicBezTo>
                  <a:pt x="9893" y="3403"/>
                  <a:pt x="10964" y="4474"/>
                  <a:pt x="10964" y="5798"/>
                </a:cubicBezTo>
                <a:lnTo>
                  <a:pt x="10964" y="6144"/>
                </a:lnTo>
                <a:lnTo>
                  <a:pt x="6144" y="6144"/>
                </a:lnTo>
                <a:lnTo>
                  <a:pt x="6144" y="5798"/>
                </a:lnTo>
                <a:cubicBezTo>
                  <a:pt x="6144" y="4443"/>
                  <a:pt x="7215" y="3403"/>
                  <a:pt x="8570" y="3403"/>
                </a:cubicBezTo>
                <a:close/>
                <a:moveTo>
                  <a:pt x="3057" y="5483"/>
                </a:moveTo>
                <a:cubicBezTo>
                  <a:pt x="3592" y="5483"/>
                  <a:pt x="4096" y="5955"/>
                  <a:pt x="4096" y="6491"/>
                </a:cubicBezTo>
                <a:cubicBezTo>
                  <a:pt x="4096" y="7058"/>
                  <a:pt x="3624" y="7530"/>
                  <a:pt x="3057" y="7530"/>
                </a:cubicBezTo>
                <a:cubicBezTo>
                  <a:pt x="2490" y="7530"/>
                  <a:pt x="2017" y="7089"/>
                  <a:pt x="2017" y="6491"/>
                </a:cubicBezTo>
                <a:cubicBezTo>
                  <a:pt x="2017" y="5955"/>
                  <a:pt x="2490" y="5483"/>
                  <a:pt x="3057" y="5483"/>
                </a:cubicBezTo>
                <a:close/>
                <a:moveTo>
                  <a:pt x="10964" y="6869"/>
                </a:moveTo>
                <a:lnTo>
                  <a:pt x="10964" y="7530"/>
                </a:lnTo>
                <a:lnTo>
                  <a:pt x="4411" y="7530"/>
                </a:lnTo>
                <a:cubicBezTo>
                  <a:pt x="4569" y="7341"/>
                  <a:pt x="4695" y="7089"/>
                  <a:pt x="4726" y="6869"/>
                </a:cubicBezTo>
                <a:close/>
                <a:moveTo>
                  <a:pt x="3088" y="8255"/>
                </a:moveTo>
                <a:cubicBezTo>
                  <a:pt x="4411" y="8255"/>
                  <a:pt x="5514" y="9295"/>
                  <a:pt x="5514" y="10649"/>
                </a:cubicBezTo>
                <a:lnTo>
                  <a:pt x="5514" y="10996"/>
                </a:lnTo>
                <a:lnTo>
                  <a:pt x="694" y="10996"/>
                </a:lnTo>
                <a:lnTo>
                  <a:pt x="694" y="10649"/>
                </a:lnTo>
                <a:cubicBezTo>
                  <a:pt x="694" y="9295"/>
                  <a:pt x="1733" y="8255"/>
                  <a:pt x="3088" y="8255"/>
                </a:cubicBezTo>
                <a:close/>
                <a:moveTo>
                  <a:pt x="10933" y="8286"/>
                </a:moveTo>
                <a:lnTo>
                  <a:pt x="10933" y="10996"/>
                </a:lnTo>
                <a:lnTo>
                  <a:pt x="6144" y="10996"/>
                </a:lnTo>
                <a:lnTo>
                  <a:pt x="6144" y="10649"/>
                </a:lnTo>
                <a:cubicBezTo>
                  <a:pt x="6144" y="9830"/>
                  <a:pt x="5829" y="9074"/>
                  <a:pt x="5199" y="8476"/>
                </a:cubicBezTo>
                <a:cubicBezTo>
                  <a:pt x="5136" y="8412"/>
                  <a:pt x="5041" y="8318"/>
                  <a:pt x="4978" y="8286"/>
                </a:cubicBezTo>
                <a:close/>
                <a:moveTo>
                  <a:pt x="8602" y="1"/>
                </a:moveTo>
                <a:cubicBezTo>
                  <a:pt x="7656" y="1"/>
                  <a:pt x="6900" y="757"/>
                  <a:pt x="6900" y="1702"/>
                </a:cubicBezTo>
                <a:cubicBezTo>
                  <a:pt x="6900" y="2175"/>
                  <a:pt x="7058" y="2616"/>
                  <a:pt x="7404" y="2931"/>
                </a:cubicBezTo>
                <a:lnTo>
                  <a:pt x="7467" y="2962"/>
                </a:lnTo>
                <a:cubicBezTo>
                  <a:pt x="6302" y="3435"/>
                  <a:pt x="5514" y="4537"/>
                  <a:pt x="5514" y="5798"/>
                </a:cubicBezTo>
                <a:lnTo>
                  <a:pt x="5514" y="6144"/>
                </a:lnTo>
                <a:lnTo>
                  <a:pt x="4789" y="6144"/>
                </a:lnTo>
                <a:cubicBezTo>
                  <a:pt x="4632" y="5420"/>
                  <a:pt x="3907" y="4789"/>
                  <a:pt x="3088" y="4789"/>
                </a:cubicBezTo>
                <a:cubicBezTo>
                  <a:pt x="2143" y="4789"/>
                  <a:pt x="1387" y="5514"/>
                  <a:pt x="1387" y="6459"/>
                </a:cubicBezTo>
                <a:cubicBezTo>
                  <a:pt x="1387" y="6995"/>
                  <a:pt x="1576" y="7404"/>
                  <a:pt x="1954" y="7719"/>
                </a:cubicBezTo>
                <a:cubicBezTo>
                  <a:pt x="788" y="8192"/>
                  <a:pt x="1" y="9295"/>
                  <a:pt x="1" y="10555"/>
                </a:cubicBezTo>
                <a:lnTo>
                  <a:pt x="1" y="11279"/>
                </a:lnTo>
                <a:cubicBezTo>
                  <a:pt x="1" y="11468"/>
                  <a:pt x="158" y="11626"/>
                  <a:pt x="379" y="11626"/>
                </a:cubicBezTo>
                <a:lnTo>
                  <a:pt x="11342" y="11626"/>
                </a:lnTo>
                <a:cubicBezTo>
                  <a:pt x="11563" y="11626"/>
                  <a:pt x="11721" y="11468"/>
                  <a:pt x="11721" y="11279"/>
                </a:cubicBezTo>
                <a:lnTo>
                  <a:pt x="11721" y="5798"/>
                </a:lnTo>
                <a:cubicBezTo>
                  <a:pt x="11626" y="4537"/>
                  <a:pt x="10838" y="3435"/>
                  <a:pt x="9736" y="2962"/>
                </a:cubicBezTo>
                <a:lnTo>
                  <a:pt x="9767" y="2931"/>
                </a:lnTo>
                <a:cubicBezTo>
                  <a:pt x="10082" y="2616"/>
                  <a:pt x="10303" y="2175"/>
                  <a:pt x="10303" y="1702"/>
                </a:cubicBezTo>
                <a:cubicBezTo>
                  <a:pt x="10303" y="757"/>
                  <a:pt x="9547" y="1"/>
                  <a:pt x="860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48" name="Google Shape;14548;p67"/>
          <p:cNvGrpSpPr/>
          <p:nvPr/>
        </p:nvGrpSpPr>
        <p:grpSpPr>
          <a:xfrm>
            <a:off x="2632987" y="1535178"/>
            <a:ext cx="358349" cy="354285"/>
            <a:chOff x="-34421275" y="1912725"/>
            <a:chExt cx="295375" cy="292025"/>
          </a:xfrm>
        </p:grpSpPr>
        <p:sp>
          <p:nvSpPr>
            <p:cNvPr id="14549" name="Google Shape;14549;p67"/>
            <p:cNvSpPr/>
            <p:nvPr/>
          </p:nvSpPr>
          <p:spPr>
            <a:xfrm>
              <a:off x="-34421275" y="1974375"/>
              <a:ext cx="236300" cy="230375"/>
            </a:xfrm>
            <a:custGeom>
              <a:avLst/>
              <a:gdLst/>
              <a:ahLst/>
              <a:cxnLst/>
              <a:rect l="l" t="t" r="r" b="b"/>
              <a:pathLst>
                <a:path w="9452" h="9215" extrusionOk="0">
                  <a:moveTo>
                    <a:pt x="2158" y="725"/>
                  </a:moveTo>
                  <a:cubicBezTo>
                    <a:pt x="2245" y="725"/>
                    <a:pt x="2332" y="764"/>
                    <a:pt x="2395" y="843"/>
                  </a:cubicBezTo>
                  <a:lnTo>
                    <a:pt x="3371" y="1851"/>
                  </a:lnTo>
                  <a:cubicBezTo>
                    <a:pt x="3497" y="1946"/>
                    <a:pt x="3497" y="2198"/>
                    <a:pt x="3371" y="2324"/>
                  </a:cubicBezTo>
                  <a:lnTo>
                    <a:pt x="3151" y="2544"/>
                  </a:lnTo>
                  <a:lnTo>
                    <a:pt x="1702" y="1095"/>
                  </a:lnTo>
                  <a:lnTo>
                    <a:pt x="1922" y="843"/>
                  </a:lnTo>
                  <a:cubicBezTo>
                    <a:pt x="1985" y="764"/>
                    <a:pt x="2072" y="725"/>
                    <a:pt x="2158" y="725"/>
                  </a:cubicBezTo>
                  <a:close/>
                  <a:moveTo>
                    <a:pt x="7345" y="5884"/>
                  </a:moveTo>
                  <a:cubicBezTo>
                    <a:pt x="7428" y="5884"/>
                    <a:pt x="7514" y="5915"/>
                    <a:pt x="7593" y="5978"/>
                  </a:cubicBezTo>
                  <a:lnTo>
                    <a:pt x="8570" y="6955"/>
                  </a:lnTo>
                  <a:cubicBezTo>
                    <a:pt x="8696" y="7081"/>
                    <a:pt x="8696" y="7301"/>
                    <a:pt x="8570" y="7428"/>
                  </a:cubicBezTo>
                  <a:lnTo>
                    <a:pt x="8349" y="7648"/>
                  </a:lnTo>
                  <a:lnTo>
                    <a:pt x="6900" y="6199"/>
                  </a:lnTo>
                  <a:lnTo>
                    <a:pt x="7120" y="5978"/>
                  </a:lnTo>
                  <a:cubicBezTo>
                    <a:pt x="7183" y="5915"/>
                    <a:pt x="7262" y="5884"/>
                    <a:pt x="7345" y="5884"/>
                  </a:cubicBezTo>
                  <a:close/>
                  <a:moveTo>
                    <a:pt x="1166" y="1568"/>
                  </a:moveTo>
                  <a:lnTo>
                    <a:pt x="2678" y="3048"/>
                  </a:lnTo>
                  <a:cubicBezTo>
                    <a:pt x="2521" y="3426"/>
                    <a:pt x="2584" y="3867"/>
                    <a:pt x="2867" y="4214"/>
                  </a:cubicBezTo>
                  <a:lnTo>
                    <a:pt x="5104" y="6451"/>
                  </a:lnTo>
                  <a:cubicBezTo>
                    <a:pt x="5301" y="6648"/>
                    <a:pt x="5559" y="6746"/>
                    <a:pt x="5826" y="6746"/>
                  </a:cubicBezTo>
                  <a:cubicBezTo>
                    <a:pt x="5985" y="6746"/>
                    <a:pt x="6148" y="6711"/>
                    <a:pt x="6301" y="6640"/>
                  </a:cubicBezTo>
                  <a:lnTo>
                    <a:pt x="7782" y="8152"/>
                  </a:lnTo>
                  <a:lnTo>
                    <a:pt x="7719" y="8215"/>
                  </a:lnTo>
                  <a:cubicBezTo>
                    <a:pt x="7522" y="8412"/>
                    <a:pt x="7264" y="8510"/>
                    <a:pt x="6997" y="8510"/>
                  </a:cubicBezTo>
                  <a:cubicBezTo>
                    <a:pt x="6838" y="8510"/>
                    <a:pt x="6675" y="8475"/>
                    <a:pt x="6522" y="8404"/>
                  </a:cubicBezTo>
                  <a:cubicBezTo>
                    <a:pt x="4348" y="7301"/>
                    <a:pt x="1891" y="4876"/>
                    <a:pt x="851" y="2796"/>
                  </a:cubicBezTo>
                  <a:cubicBezTo>
                    <a:pt x="693" y="2418"/>
                    <a:pt x="788" y="1946"/>
                    <a:pt x="1103" y="1631"/>
                  </a:cubicBezTo>
                  <a:lnTo>
                    <a:pt x="1166" y="1568"/>
                  </a:lnTo>
                  <a:close/>
                  <a:moveTo>
                    <a:pt x="2190" y="0"/>
                  </a:moveTo>
                  <a:cubicBezTo>
                    <a:pt x="1922" y="0"/>
                    <a:pt x="1654" y="103"/>
                    <a:pt x="1449" y="307"/>
                  </a:cubicBezTo>
                  <a:lnTo>
                    <a:pt x="662" y="1095"/>
                  </a:lnTo>
                  <a:cubicBezTo>
                    <a:pt x="158" y="1599"/>
                    <a:pt x="0" y="2387"/>
                    <a:pt x="315" y="3017"/>
                  </a:cubicBezTo>
                  <a:cubicBezTo>
                    <a:pt x="1386" y="5348"/>
                    <a:pt x="3907" y="7869"/>
                    <a:pt x="6270" y="9034"/>
                  </a:cubicBezTo>
                  <a:cubicBezTo>
                    <a:pt x="6521" y="9154"/>
                    <a:pt x="6789" y="9214"/>
                    <a:pt x="7054" y="9214"/>
                  </a:cubicBezTo>
                  <a:cubicBezTo>
                    <a:pt x="7488" y="9214"/>
                    <a:pt x="7910" y="9052"/>
                    <a:pt x="8223" y="8719"/>
                  </a:cubicBezTo>
                  <a:lnTo>
                    <a:pt x="9042" y="7900"/>
                  </a:lnTo>
                  <a:cubicBezTo>
                    <a:pt x="9452" y="7522"/>
                    <a:pt x="9452" y="6829"/>
                    <a:pt x="9042" y="6451"/>
                  </a:cubicBezTo>
                  <a:lnTo>
                    <a:pt x="8066" y="5474"/>
                  </a:lnTo>
                  <a:cubicBezTo>
                    <a:pt x="7876" y="5269"/>
                    <a:pt x="7609" y="5167"/>
                    <a:pt x="7341" y="5167"/>
                  </a:cubicBezTo>
                  <a:cubicBezTo>
                    <a:pt x="7073" y="5167"/>
                    <a:pt x="6805" y="5269"/>
                    <a:pt x="6616" y="5474"/>
                  </a:cubicBezTo>
                  <a:lnTo>
                    <a:pt x="6144" y="5947"/>
                  </a:lnTo>
                  <a:cubicBezTo>
                    <a:pt x="6081" y="5994"/>
                    <a:pt x="5994" y="6018"/>
                    <a:pt x="5907" y="6018"/>
                  </a:cubicBezTo>
                  <a:cubicBezTo>
                    <a:pt x="5821" y="6018"/>
                    <a:pt x="5734" y="5994"/>
                    <a:pt x="5671" y="5947"/>
                  </a:cubicBezTo>
                  <a:lnTo>
                    <a:pt x="3434" y="3678"/>
                  </a:lnTo>
                  <a:cubicBezTo>
                    <a:pt x="3308" y="3584"/>
                    <a:pt x="3308" y="3332"/>
                    <a:pt x="3434" y="3206"/>
                  </a:cubicBezTo>
                  <a:lnTo>
                    <a:pt x="3907" y="2733"/>
                  </a:lnTo>
                  <a:cubicBezTo>
                    <a:pt x="4285" y="2355"/>
                    <a:pt x="4285" y="1694"/>
                    <a:pt x="3907" y="1284"/>
                  </a:cubicBezTo>
                  <a:lnTo>
                    <a:pt x="2930" y="307"/>
                  </a:lnTo>
                  <a:cubicBezTo>
                    <a:pt x="2725" y="103"/>
                    <a:pt x="2458" y="0"/>
                    <a:pt x="21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0" name="Google Shape;14550;p67"/>
            <p:cNvSpPr/>
            <p:nvPr/>
          </p:nvSpPr>
          <p:spPr>
            <a:xfrm>
              <a:off x="-34288175" y="1912725"/>
              <a:ext cx="162275" cy="163075"/>
            </a:xfrm>
            <a:custGeom>
              <a:avLst/>
              <a:gdLst/>
              <a:ahLst/>
              <a:cxnLst/>
              <a:rect l="l" t="t" r="r" b="b"/>
              <a:pathLst>
                <a:path w="6491" h="6523" extrusionOk="0">
                  <a:moveTo>
                    <a:pt x="5766" y="726"/>
                  </a:moveTo>
                  <a:lnTo>
                    <a:pt x="5766" y="2458"/>
                  </a:lnTo>
                  <a:lnTo>
                    <a:pt x="5388" y="2049"/>
                  </a:lnTo>
                  <a:cubicBezTo>
                    <a:pt x="5325" y="2002"/>
                    <a:pt x="5238" y="1978"/>
                    <a:pt x="5152" y="1978"/>
                  </a:cubicBezTo>
                  <a:cubicBezTo>
                    <a:pt x="5065" y="1978"/>
                    <a:pt x="4978" y="2002"/>
                    <a:pt x="4915" y="2049"/>
                  </a:cubicBezTo>
                  <a:lnTo>
                    <a:pt x="1985" y="4979"/>
                  </a:lnTo>
                  <a:cubicBezTo>
                    <a:pt x="1922" y="5042"/>
                    <a:pt x="1891" y="5136"/>
                    <a:pt x="1891" y="5199"/>
                  </a:cubicBezTo>
                  <a:cubicBezTo>
                    <a:pt x="1891" y="5294"/>
                    <a:pt x="1922" y="5420"/>
                    <a:pt x="1985" y="5451"/>
                  </a:cubicBezTo>
                  <a:lnTo>
                    <a:pt x="2395" y="5829"/>
                  </a:lnTo>
                  <a:lnTo>
                    <a:pt x="662" y="5829"/>
                  </a:lnTo>
                  <a:lnTo>
                    <a:pt x="662" y="4097"/>
                  </a:lnTo>
                  <a:lnTo>
                    <a:pt x="1040" y="4506"/>
                  </a:lnTo>
                  <a:cubicBezTo>
                    <a:pt x="1103" y="4553"/>
                    <a:pt x="1198" y="4577"/>
                    <a:pt x="1288" y="4577"/>
                  </a:cubicBezTo>
                  <a:cubicBezTo>
                    <a:pt x="1379" y="4577"/>
                    <a:pt x="1466" y="4553"/>
                    <a:pt x="1513" y="4506"/>
                  </a:cubicBezTo>
                  <a:lnTo>
                    <a:pt x="4443" y="1576"/>
                  </a:lnTo>
                  <a:cubicBezTo>
                    <a:pt x="4506" y="1513"/>
                    <a:pt x="4569" y="1419"/>
                    <a:pt x="4569" y="1356"/>
                  </a:cubicBezTo>
                  <a:cubicBezTo>
                    <a:pt x="4569" y="1261"/>
                    <a:pt x="4537" y="1135"/>
                    <a:pt x="4443" y="1104"/>
                  </a:cubicBezTo>
                  <a:lnTo>
                    <a:pt x="4033" y="726"/>
                  </a:lnTo>
                  <a:close/>
                  <a:moveTo>
                    <a:pt x="3214" y="1"/>
                  </a:moveTo>
                  <a:cubicBezTo>
                    <a:pt x="3057" y="1"/>
                    <a:pt x="2931" y="96"/>
                    <a:pt x="2899" y="222"/>
                  </a:cubicBezTo>
                  <a:cubicBezTo>
                    <a:pt x="2868" y="316"/>
                    <a:pt x="2868" y="474"/>
                    <a:pt x="2994" y="568"/>
                  </a:cubicBezTo>
                  <a:lnTo>
                    <a:pt x="3687" y="1261"/>
                  </a:lnTo>
                  <a:lnTo>
                    <a:pt x="1261" y="3719"/>
                  </a:lnTo>
                  <a:lnTo>
                    <a:pt x="536" y="2994"/>
                  </a:lnTo>
                  <a:cubicBezTo>
                    <a:pt x="490" y="2948"/>
                    <a:pt x="393" y="2919"/>
                    <a:pt x="295" y="2919"/>
                  </a:cubicBezTo>
                  <a:cubicBezTo>
                    <a:pt x="259" y="2919"/>
                    <a:pt x="223" y="2922"/>
                    <a:pt x="190" y="2931"/>
                  </a:cubicBezTo>
                  <a:cubicBezTo>
                    <a:pt x="64" y="2962"/>
                    <a:pt x="1" y="3120"/>
                    <a:pt x="1" y="3246"/>
                  </a:cubicBezTo>
                  <a:lnTo>
                    <a:pt x="1" y="6144"/>
                  </a:lnTo>
                  <a:cubicBezTo>
                    <a:pt x="1" y="6365"/>
                    <a:pt x="158" y="6522"/>
                    <a:pt x="347" y="6522"/>
                  </a:cubicBezTo>
                  <a:lnTo>
                    <a:pt x="3246" y="6522"/>
                  </a:lnTo>
                  <a:cubicBezTo>
                    <a:pt x="3403" y="6522"/>
                    <a:pt x="3529" y="6428"/>
                    <a:pt x="3561" y="6302"/>
                  </a:cubicBezTo>
                  <a:cubicBezTo>
                    <a:pt x="3624" y="6207"/>
                    <a:pt x="3624" y="6050"/>
                    <a:pt x="3498" y="5955"/>
                  </a:cubicBezTo>
                  <a:lnTo>
                    <a:pt x="2773" y="5262"/>
                  </a:lnTo>
                  <a:lnTo>
                    <a:pt x="5230" y="2805"/>
                  </a:lnTo>
                  <a:lnTo>
                    <a:pt x="5924" y="3530"/>
                  </a:lnTo>
                  <a:cubicBezTo>
                    <a:pt x="5993" y="3576"/>
                    <a:pt x="6096" y="3605"/>
                    <a:pt x="6195" y="3605"/>
                  </a:cubicBezTo>
                  <a:cubicBezTo>
                    <a:pt x="6232" y="3605"/>
                    <a:pt x="6268" y="3601"/>
                    <a:pt x="6302" y="3593"/>
                  </a:cubicBezTo>
                  <a:cubicBezTo>
                    <a:pt x="6396" y="3561"/>
                    <a:pt x="6491" y="3404"/>
                    <a:pt x="6491" y="3277"/>
                  </a:cubicBezTo>
                  <a:lnTo>
                    <a:pt x="6491" y="379"/>
                  </a:lnTo>
                  <a:cubicBezTo>
                    <a:pt x="6459" y="159"/>
                    <a:pt x="6333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1" name="Google Shape;14551;p67"/>
          <p:cNvGrpSpPr/>
          <p:nvPr/>
        </p:nvGrpSpPr>
        <p:grpSpPr>
          <a:xfrm>
            <a:off x="2632032" y="1993093"/>
            <a:ext cx="360260" cy="355498"/>
            <a:chOff x="-34418125" y="2271100"/>
            <a:chExt cx="296950" cy="293025"/>
          </a:xfrm>
        </p:grpSpPr>
        <p:sp>
          <p:nvSpPr>
            <p:cNvPr id="14552" name="Google Shape;14552;p67"/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3" name="Google Shape;14553;p67"/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4" name="Google Shape;14554;p67"/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5" name="Google Shape;14555;p67"/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6" name="Google Shape;14556;p67"/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7" name="Google Shape;14557;p67"/>
          <p:cNvGrpSpPr/>
          <p:nvPr/>
        </p:nvGrpSpPr>
        <p:grpSpPr>
          <a:xfrm>
            <a:off x="2632987" y="2449119"/>
            <a:ext cx="358349" cy="353587"/>
            <a:chOff x="-34421275" y="2631050"/>
            <a:chExt cx="295375" cy="291450"/>
          </a:xfrm>
        </p:grpSpPr>
        <p:sp>
          <p:nvSpPr>
            <p:cNvPr id="14558" name="Google Shape;14558;p67"/>
            <p:cNvSpPr/>
            <p:nvPr/>
          </p:nvSpPr>
          <p:spPr>
            <a:xfrm>
              <a:off x="-34421275" y="2639125"/>
              <a:ext cx="288275" cy="283375"/>
            </a:xfrm>
            <a:custGeom>
              <a:avLst/>
              <a:gdLst/>
              <a:ahLst/>
              <a:cxnLst/>
              <a:rect l="l" t="t" r="r" b="b"/>
              <a:pathLst>
                <a:path w="11531" h="11335" extrusionOk="0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9" name="Google Shape;14559;p67"/>
            <p:cNvSpPr/>
            <p:nvPr/>
          </p:nvSpPr>
          <p:spPr>
            <a:xfrm>
              <a:off x="-34181850" y="2644625"/>
              <a:ext cx="41775" cy="41575"/>
            </a:xfrm>
            <a:custGeom>
              <a:avLst/>
              <a:gdLst/>
              <a:ahLst/>
              <a:cxnLst/>
              <a:rect l="l" t="t" r="r" b="b"/>
              <a:pathLst>
                <a:path w="1671" h="1663" extrusionOk="0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0" name="Google Shape;14560;p67"/>
            <p:cNvSpPr/>
            <p:nvPr/>
          </p:nvSpPr>
          <p:spPr>
            <a:xfrm>
              <a:off x="-34217275" y="2631050"/>
              <a:ext cx="17350" cy="41775"/>
            </a:xfrm>
            <a:custGeom>
              <a:avLst/>
              <a:gdLst/>
              <a:ahLst/>
              <a:cxnLst/>
              <a:rect l="l" t="t" r="r" b="b"/>
              <a:pathLst>
                <a:path w="694" h="1671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1" name="Google Shape;14561;p67"/>
            <p:cNvSpPr/>
            <p:nvPr/>
          </p:nvSpPr>
          <p:spPr>
            <a:xfrm>
              <a:off x="-34168450" y="2704300"/>
              <a:ext cx="42550" cy="18125"/>
            </a:xfrm>
            <a:custGeom>
              <a:avLst/>
              <a:gdLst/>
              <a:ahLst/>
              <a:cxnLst/>
              <a:rect l="l" t="t" r="r" b="b"/>
              <a:pathLst>
                <a:path w="1702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2" name="Google Shape;14562;p67"/>
          <p:cNvSpPr/>
          <p:nvPr/>
        </p:nvSpPr>
        <p:spPr>
          <a:xfrm>
            <a:off x="1299154" y="2915050"/>
            <a:ext cx="353587" cy="354527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3" name="Google Shape;14563;p67"/>
          <p:cNvSpPr/>
          <p:nvPr/>
        </p:nvSpPr>
        <p:spPr>
          <a:xfrm>
            <a:off x="1299154" y="3383782"/>
            <a:ext cx="353587" cy="353557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829" y="662"/>
                </a:moveTo>
                <a:cubicBezTo>
                  <a:pt x="6396" y="662"/>
                  <a:pt x="6869" y="1134"/>
                  <a:pt x="6869" y="1670"/>
                </a:cubicBezTo>
                <a:cubicBezTo>
                  <a:pt x="6869" y="2237"/>
                  <a:pt x="6396" y="2741"/>
                  <a:pt x="5829" y="2741"/>
                </a:cubicBezTo>
                <a:cubicBezTo>
                  <a:pt x="5294" y="2710"/>
                  <a:pt x="4821" y="2237"/>
                  <a:pt x="4821" y="1670"/>
                </a:cubicBezTo>
                <a:cubicBezTo>
                  <a:pt x="4821" y="1134"/>
                  <a:pt x="5294" y="662"/>
                  <a:pt x="5829" y="662"/>
                </a:cubicBezTo>
                <a:close/>
                <a:moveTo>
                  <a:pt x="5829" y="3403"/>
                </a:moveTo>
                <a:cubicBezTo>
                  <a:pt x="7058" y="3403"/>
                  <a:pt x="8034" y="4316"/>
                  <a:pt x="8192" y="5451"/>
                </a:cubicBezTo>
                <a:lnTo>
                  <a:pt x="3466" y="5451"/>
                </a:lnTo>
                <a:cubicBezTo>
                  <a:pt x="3624" y="4285"/>
                  <a:pt x="4600" y="3403"/>
                  <a:pt x="5829" y="3403"/>
                </a:cubicBezTo>
                <a:close/>
                <a:moveTo>
                  <a:pt x="1702" y="8885"/>
                </a:moveTo>
                <a:cubicBezTo>
                  <a:pt x="2269" y="8885"/>
                  <a:pt x="2710" y="9357"/>
                  <a:pt x="2710" y="9924"/>
                </a:cubicBezTo>
                <a:cubicBezTo>
                  <a:pt x="2710" y="10460"/>
                  <a:pt x="2269" y="10932"/>
                  <a:pt x="1702" y="10932"/>
                </a:cubicBezTo>
                <a:cubicBezTo>
                  <a:pt x="1135" y="10932"/>
                  <a:pt x="694" y="10460"/>
                  <a:pt x="694" y="9924"/>
                </a:cubicBezTo>
                <a:cubicBezTo>
                  <a:pt x="694" y="9357"/>
                  <a:pt x="1135" y="8885"/>
                  <a:pt x="1702" y="8885"/>
                </a:cubicBezTo>
                <a:close/>
                <a:moveTo>
                  <a:pt x="5829" y="8885"/>
                </a:moveTo>
                <a:cubicBezTo>
                  <a:pt x="6396" y="8885"/>
                  <a:pt x="6869" y="9357"/>
                  <a:pt x="6869" y="9924"/>
                </a:cubicBezTo>
                <a:cubicBezTo>
                  <a:pt x="6869" y="10460"/>
                  <a:pt x="6396" y="10932"/>
                  <a:pt x="5829" y="10932"/>
                </a:cubicBezTo>
                <a:cubicBezTo>
                  <a:pt x="5294" y="10932"/>
                  <a:pt x="4821" y="10460"/>
                  <a:pt x="4821" y="9924"/>
                </a:cubicBezTo>
                <a:cubicBezTo>
                  <a:pt x="4821" y="9357"/>
                  <a:pt x="5294" y="8885"/>
                  <a:pt x="5829" y="8885"/>
                </a:cubicBezTo>
                <a:close/>
                <a:moveTo>
                  <a:pt x="9956" y="8885"/>
                </a:moveTo>
                <a:cubicBezTo>
                  <a:pt x="10523" y="8885"/>
                  <a:pt x="10996" y="9357"/>
                  <a:pt x="10996" y="9924"/>
                </a:cubicBezTo>
                <a:cubicBezTo>
                  <a:pt x="10996" y="10460"/>
                  <a:pt x="10523" y="10932"/>
                  <a:pt x="9956" y="10932"/>
                </a:cubicBezTo>
                <a:cubicBezTo>
                  <a:pt x="9421" y="10932"/>
                  <a:pt x="8948" y="10460"/>
                  <a:pt x="8948" y="9924"/>
                </a:cubicBezTo>
                <a:cubicBezTo>
                  <a:pt x="8948" y="9357"/>
                  <a:pt x="9421" y="8885"/>
                  <a:pt x="9956" y="8885"/>
                </a:cubicBezTo>
                <a:close/>
                <a:moveTo>
                  <a:pt x="5829" y="0"/>
                </a:moveTo>
                <a:cubicBezTo>
                  <a:pt x="4884" y="0"/>
                  <a:pt x="4128" y="725"/>
                  <a:pt x="4128" y="1670"/>
                </a:cubicBezTo>
                <a:cubicBezTo>
                  <a:pt x="4128" y="2143"/>
                  <a:pt x="4285" y="2584"/>
                  <a:pt x="4663" y="2899"/>
                </a:cubicBezTo>
                <a:lnTo>
                  <a:pt x="4695" y="2930"/>
                </a:lnTo>
                <a:cubicBezTo>
                  <a:pt x="3561" y="3403"/>
                  <a:pt x="2773" y="4505"/>
                  <a:pt x="2773" y="5766"/>
                </a:cubicBezTo>
                <a:cubicBezTo>
                  <a:pt x="2773" y="5955"/>
                  <a:pt x="2931" y="6144"/>
                  <a:pt x="3120" y="6144"/>
                </a:cubicBezTo>
                <a:lnTo>
                  <a:pt x="5514" y="6144"/>
                </a:lnTo>
                <a:lnTo>
                  <a:pt x="5514" y="6837"/>
                </a:lnTo>
                <a:lnTo>
                  <a:pt x="2395" y="6837"/>
                </a:lnTo>
                <a:cubicBezTo>
                  <a:pt x="1860" y="6837"/>
                  <a:pt x="1387" y="7309"/>
                  <a:pt x="1387" y="7876"/>
                </a:cubicBezTo>
                <a:lnTo>
                  <a:pt x="1387" y="8254"/>
                </a:lnTo>
                <a:cubicBezTo>
                  <a:pt x="599" y="8412"/>
                  <a:pt x="1" y="9137"/>
                  <a:pt x="1" y="9956"/>
                </a:cubicBezTo>
                <a:cubicBezTo>
                  <a:pt x="1" y="10901"/>
                  <a:pt x="757" y="11657"/>
                  <a:pt x="1702" y="11657"/>
                </a:cubicBezTo>
                <a:cubicBezTo>
                  <a:pt x="2647" y="11657"/>
                  <a:pt x="3403" y="10901"/>
                  <a:pt x="3403" y="9956"/>
                </a:cubicBezTo>
                <a:cubicBezTo>
                  <a:pt x="3403" y="9137"/>
                  <a:pt x="2805" y="8412"/>
                  <a:pt x="2017" y="8254"/>
                </a:cubicBezTo>
                <a:lnTo>
                  <a:pt x="2017" y="7876"/>
                </a:lnTo>
                <a:cubicBezTo>
                  <a:pt x="2017" y="7656"/>
                  <a:pt x="2175" y="7498"/>
                  <a:pt x="2364" y="7498"/>
                </a:cubicBezTo>
                <a:lnTo>
                  <a:pt x="5483" y="7498"/>
                </a:lnTo>
                <a:lnTo>
                  <a:pt x="5483" y="8223"/>
                </a:lnTo>
                <a:cubicBezTo>
                  <a:pt x="4695" y="8380"/>
                  <a:pt x="4096" y="9074"/>
                  <a:pt x="4096" y="9924"/>
                </a:cubicBezTo>
                <a:cubicBezTo>
                  <a:pt x="4096" y="10869"/>
                  <a:pt x="4852" y="11594"/>
                  <a:pt x="5798" y="11594"/>
                </a:cubicBezTo>
                <a:cubicBezTo>
                  <a:pt x="6743" y="11594"/>
                  <a:pt x="7499" y="10869"/>
                  <a:pt x="7499" y="9924"/>
                </a:cubicBezTo>
                <a:cubicBezTo>
                  <a:pt x="7499" y="9074"/>
                  <a:pt x="6900" y="8380"/>
                  <a:pt x="6113" y="8223"/>
                </a:cubicBezTo>
                <a:lnTo>
                  <a:pt x="6113" y="7498"/>
                </a:lnTo>
                <a:lnTo>
                  <a:pt x="9232" y="7498"/>
                </a:lnTo>
                <a:cubicBezTo>
                  <a:pt x="9421" y="7498"/>
                  <a:pt x="9578" y="7656"/>
                  <a:pt x="9578" y="7876"/>
                </a:cubicBezTo>
                <a:lnTo>
                  <a:pt x="9578" y="8254"/>
                </a:lnTo>
                <a:cubicBezTo>
                  <a:pt x="8791" y="8412"/>
                  <a:pt x="8192" y="9137"/>
                  <a:pt x="8192" y="9956"/>
                </a:cubicBezTo>
                <a:cubicBezTo>
                  <a:pt x="8192" y="10901"/>
                  <a:pt x="8948" y="11657"/>
                  <a:pt x="9893" y="11657"/>
                </a:cubicBezTo>
                <a:cubicBezTo>
                  <a:pt x="10838" y="11657"/>
                  <a:pt x="11595" y="10901"/>
                  <a:pt x="11595" y="9956"/>
                </a:cubicBezTo>
                <a:cubicBezTo>
                  <a:pt x="11658" y="9074"/>
                  <a:pt x="11059" y="8412"/>
                  <a:pt x="10271" y="8254"/>
                </a:cubicBezTo>
                <a:lnTo>
                  <a:pt x="10271" y="7876"/>
                </a:lnTo>
                <a:cubicBezTo>
                  <a:pt x="10271" y="7309"/>
                  <a:pt x="9799" y="6837"/>
                  <a:pt x="9263" y="6837"/>
                </a:cubicBezTo>
                <a:lnTo>
                  <a:pt x="6144" y="6837"/>
                </a:lnTo>
                <a:lnTo>
                  <a:pt x="6144" y="6144"/>
                </a:lnTo>
                <a:lnTo>
                  <a:pt x="8539" y="6144"/>
                </a:lnTo>
                <a:cubicBezTo>
                  <a:pt x="8759" y="6144"/>
                  <a:pt x="8917" y="5955"/>
                  <a:pt x="8917" y="5766"/>
                </a:cubicBezTo>
                <a:cubicBezTo>
                  <a:pt x="8917" y="4474"/>
                  <a:pt x="8129" y="3371"/>
                  <a:pt x="6963" y="2930"/>
                </a:cubicBezTo>
                <a:lnTo>
                  <a:pt x="7026" y="2899"/>
                </a:lnTo>
                <a:cubicBezTo>
                  <a:pt x="7341" y="2584"/>
                  <a:pt x="7530" y="2143"/>
                  <a:pt x="7530" y="1670"/>
                </a:cubicBezTo>
                <a:cubicBezTo>
                  <a:pt x="7530" y="725"/>
                  <a:pt x="6774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4" name="Google Shape;14564;p67"/>
          <p:cNvSpPr/>
          <p:nvPr/>
        </p:nvSpPr>
        <p:spPr>
          <a:xfrm>
            <a:off x="1290085" y="3843815"/>
            <a:ext cx="371724" cy="354285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65" name="Google Shape;14565;p67"/>
          <p:cNvGrpSpPr/>
          <p:nvPr/>
        </p:nvGrpSpPr>
        <p:grpSpPr>
          <a:xfrm>
            <a:off x="3537620" y="2915837"/>
            <a:ext cx="353587" cy="352617"/>
            <a:chOff x="-30805300" y="1938725"/>
            <a:chExt cx="291450" cy="290650"/>
          </a:xfrm>
        </p:grpSpPr>
        <p:sp>
          <p:nvSpPr>
            <p:cNvPr id="14566" name="Google Shape;14566;p67"/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7" name="Google Shape;14567;p67"/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8" name="Google Shape;14568;p67"/>
          <p:cNvGrpSpPr/>
          <p:nvPr/>
        </p:nvGrpSpPr>
        <p:grpSpPr>
          <a:xfrm>
            <a:off x="3538105" y="3383765"/>
            <a:ext cx="352617" cy="353193"/>
            <a:chOff x="-30805300" y="2298675"/>
            <a:chExt cx="290650" cy="291125"/>
          </a:xfrm>
        </p:grpSpPr>
        <p:sp>
          <p:nvSpPr>
            <p:cNvPr id="14569" name="Google Shape;14569;p67"/>
            <p:cNvSpPr/>
            <p:nvPr/>
          </p:nvSpPr>
          <p:spPr>
            <a:xfrm>
              <a:off x="-30720225" y="24191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0" name="Google Shape;14570;p67"/>
            <p:cNvSpPr/>
            <p:nvPr/>
          </p:nvSpPr>
          <p:spPr>
            <a:xfrm>
              <a:off x="-30635175" y="2453250"/>
              <a:ext cx="87450" cy="69125"/>
            </a:xfrm>
            <a:custGeom>
              <a:avLst/>
              <a:gdLst/>
              <a:ahLst/>
              <a:cxnLst/>
              <a:rect l="l" t="t" r="r" b="b"/>
              <a:pathLst>
                <a:path w="3498" h="2765" extrusionOk="0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1" name="Google Shape;14571;p67"/>
            <p:cNvSpPr/>
            <p:nvPr/>
          </p:nvSpPr>
          <p:spPr>
            <a:xfrm>
              <a:off x="-30805300" y="2298675"/>
              <a:ext cx="290650" cy="291125"/>
            </a:xfrm>
            <a:custGeom>
              <a:avLst/>
              <a:gdLst/>
              <a:ahLst/>
              <a:cxnLst/>
              <a:rect l="l" t="t" r="r" b="b"/>
              <a:pathLst>
                <a:path w="11626" h="11645" extrusionOk="0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2" name="Google Shape;14572;p67"/>
            <p:cNvSpPr/>
            <p:nvPr/>
          </p:nvSpPr>
          <p:spPr>
            <a:xfrm>
              <a:off x="-30737575" y="2332550"/>
              <a:ext cx="53600" cy="69325"/>
            </a:xfrm>
            <a:custGeom>
              <a:avLst/>
              <a:gdLst/>
              <a:ahLst/>
              <a:cxnLst/>
              <a:rect l="l" t="t" r="r" b="b"/>
              <a:pathLst>
                <a:path w="2144" h="2773" extrusionOk="0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3" name="Google Shape;14573;p67"/>
          <p:cNvGrpSpPr/>
          <p:nvPr/>
        </p:nvGrpSpPr>
        <p:grpSpPr>
          <a:xfrm>
            <a:off x="3537635" y="3843949"/>
            <a:ext cx="353557" cy="353557"/>
            <a:chOff x="-30806075" y="2657050"/>
            <a:chExt cx="291425" cy="291425"/>
          </a:xfrm>
        </p:grpSpPr>
        <p:sp>
          <p:nvSpPr>
            <p:cNvPr id="14574" name="Google Shape;14574;p67"/>
            <p:cNvSpPr/>
            <p:nvPr/>
          </p:nvSpPr>
          <p:spPr>
            <a:xfrm>
              <a:off x="-30806075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5" name="Google Shape;14575;p67"/>
            <p:cNvSpPr/>
            <p:nvPr/>
          </p:nvSpPr>
          <p:spPr>
            <a:xfrm>
              <a:off x="-30771425" y="2692475"/>
              <a:ext cx="222125" cy="222925"/>
            </a:xfrm>
            <a:custGeom>
              <a:avLst/>
              <a:gdLst/>
              <a:ahLst/>
              <a:cxnLst/>
              <a:rect l="l" t="t" r="r" b="b"/>
              <a:pathLst>
                <a:path w="8885" h="8917" extrusionOk="0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6" name="Google Shape;14576;p67"/>
            <p:cNvSpPr/>
            <p:nvPr/>
          </p:nvSpPr>
          <p:spPr>
            <a:xfrm>
              <a:off x="-30669050" y="2726350"/>
              <a:ext cx="52025" cy="119150"/>
            </a:xfrm>
            <a:custGeom>
              <a:avLst/>
              <a:gdLst/>
              <a:ahLst/>
              <a:cxnLst/>
              <a:rect l="l" t="t" r="r" b="b"/>
              <a:pathLst>
                <a:path w="2081" h="476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7" name="Google Shape;14577;p67"/>
          <p:cNvGrpSpPr/>
          <p:nvPr/>
        </p:nvGrpSpPr>
        <p:grpSpPr>
          <a:xfrm>
            <a:off x="2639681" y="4301756"/>
            <a:ext cx="353557" cy="353557"/>
            <a:chOff x="-30064925" y="2332550"/>
            <a:chExt cx="291425" cy="291425"/>
          </a:xfrm>
        </p:grpSpPr>
        <p:sp>
          <p:nvSpPr>
            <p:cNvPr id="14578" name="Google Shape;14578;p67"/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9" name="Google Shape;14579;p67"/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0" name="Google Shape;14580;p67"/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1" name="Google Shape;14581;p67"/>
          <p:cNvGrpSpPr/>
          <p:nvPr/>
        </p:nvGrpSpPr>
        <p:grpSpPr>
          <a:xfrm>
            <a:off x="3983068" y="2911256"/>
            <a:ext cx="348855" cy="347879"/>
            <a:chOff x="2821450" y="2957850"/>
            <a:chExt cx="259275" cy="258550"/>
          </a:xfrm>
        </p:grpSpPr>
        <p:sp>
          <p:nvSpPr>
            <p:cNvPr id="14582" name="Google Shape;14582;p67"/>
            <p:cNvSpPr/>
            <p:nvPr/>
          </p:nvSpPr>
          <p:spPr>
            <a:xfrm>
              <a:off x="2821450" y="3080500"/>
              <a:ext cx="259275" cy="135900"/>
            </a:xfrm>
            <a:custGeom>
              <a:avLst/>
              <a:gdLst/>
              <a:ahLst/>
              <a:cxnLst/>
              <a:rect l="l" t="t" r="r" b="b"/>
              <a:pathLst>
                <a:path w="10371" h="5436" extrusionOk="0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3" name="Google Shape;14583;p67"/>
            <p:cNvSpPr/>
            <p:nvPr/>
          </p:nvSpPr>
          <p:spPr>
            <a:xfrm>
              <a:off x="2831900" y="2957850"/>
              <a:ext cx="228625" cy="106350"/>
            </a:xfrm>
            <a:custGeom>
              <a:avLst/>
              <a:gdLst/>
              <a:ahLst/>
              <a:cxnLst/>
              <a:rect l="l" t="t" r="r" b="b"/>
              <a:pathLst>
                <a:path w="9145" h="4254" extrusionOk="0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4" name="Google Shape;14584;p67"/>
            <p:cNvSpPr/>
            <p:nvPr/>
          </p:nvSpPr>
          <p:spPr>
            <a:xfrm>
              <a:off x="3024600" y="2966925"/>
              <a:ext cx="29875" cy="58497"/>
            </a:xfrm>
            <a:custGeom>
              <a:avLst/>
              <a:gdLst/>
              <a:ahLst/>
              <a:cxnLst/>
              <a:rect l="l" t="t" r="r" b="b"/>
              <a:pathLst>
                <a:path w="1195" h="2376" extrusionOk="0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  <p:grpSp>
        <p:nvGrpSpPr>
          <p:cNvPr id="14585" name="Google Shape;14585;p67"/>
          <p:cNvGrpSpPr/>
          <p:nvPr/>
        </p:nvGrpSpPr>
        <p:grpSpPr>
          <a:xfrm>
            <a:off x="4858100" y="1532274"/>
            <a:ext cx="361090" cy="361090"/>
            <a:chOff x="-57970450" y="1903275"/>
            <a:chExt cx="318225" cy="318225"/>
          </a:xfrm>
        </p:grpSpPr>
        <p:sp>
          <p:nvSpPr>
            <p:cNvPr id="14586" name="Google Shape;14586;p67"/>
            <p:cNvSpPr/>
            <p:nvPr/>
          </p:nvSpPr>
          <p:spPr>
            <a:xfrm>
              <a:off x="-57847575" y="2135825"/>
              <a:ext cx="73250" cy="28975"/>
            </a:xfrm>
            <a:custGeom>
              <a:avLst/>
              <a:gdLst/>
              <a:ahLst/>
              <a:cxnLst/>
              <a:rect l="l" t="t" r="r" b="b"/>
              <a:pathLst>
                <a:path w="2930" h="1159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7" name="Google Shape;14587;p67"/>
            <p:cNvSpPr/>
            <p:nvPr/>
          </p:nvSpPr>
          <p:spPr>
            <a:xfrm>
              <a:off x="-57857025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8" name="Google Shape;14588;p67"/>
            <p:cNvSpPr/>
            <p:nvPr/>
          </p:nvSpPr>
          <p:spPr>
            <a:xfrm>
              <a:off x="-577822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9" name="Google Shape;14589;p67"/>
            <p:cNvSpPr/>
            <p:nvPr/>
          </p:nvSpPr>
          <p:spPr>
            <a:xfrm>
              <a:off x="-57970450" y="1903275"/>
              <a:ext cx="318225" cy="318225"/>
            </a:xfrm>
            <a:custGeom>
              <a:avLst/>
              <a:gdLst/>
              <a:ahLst/>
              <a:cxnLst/>
              <a:rect l="l" t="t" r="r" b="b"/>
              <a:pathLst>
                <a:path w="12729" h="12729" extrusionOk="0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0" name="Google Shape;14590;p67"/>
          <p:cNvGrpSpPr/>
          <p:nvPr/>
        </p:nvGrpSpPr>
        <p:grpSpPr>
          <a:xfrm>
            <a:off x="4880000" y="2008231"/>
            <a:ext cx="317290" cy="359303"/>
            <a:chOff x="-57950750" y="2296300"/>
            <a:chExt cx="279625" cy="316650"/>
          </a:xfrm>
        </p:grpSpPr>
        <p:sp>
          <p:nvSpPr>
            <p:cNvPr id="14591" name="Google Shape;14591;p67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2" name="Google Shape;14592;p67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3" name="Google Shape;14593;p67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4" name="Google Shape;14594;p67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5" name="Google Shape;14595;p67"/>
          <p:cNvGrpSpPr/>
          <p:nvPr/>
        </p:nvGrpSpPr>
        <p:grpSpPr>
          <a:xfrm>
            <a:off x="4858214" y="2459907"/>
            <a:ext cx="360863" cy="360211"/>
            <a:chOff x="-57969675" y="2687750"/>
            <a:chExt cx="318025" cy="317450"/>
          </a:xfrm>
        </p:grpSpPr>
        <p:sp>
          <p:nvSpPr>
            <p:cNvPr id="14596" name="Google Shape;14596;p67"/>
            <p:cNvSpPr/>
            <p:nvPr/>
          </p:nvSpPr>
          <p:spPr>
            <a:xfrm>
              <a:off x="-578562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7" name="Google Shape;14597;p67"/>
            <p:cNvSpPr/>
            <p:nvPr/>
          </p:nvSpPr>
          <p:spPr>
            <a:xfrm>
              <a:off x="-578460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8" name="Google Shape;14598;p67"/>
            <p:cNvSpPr/>
            <p:nvPr/>
          </p:nvSpPr>
          <p:spPr>
            <a:xfrm>
              <a:off x="-57969675" y="2687750"/>
              <a:ext cx="318025" cy="317450"/>
            </a:xfrm>
            <a:custGeom>
              <a:avLst/>
              <a:gdLst/>
              <a:ahLst/>
              <a:cxnLst/>
              <a:rect l="l" t="t" r="r" b="b"/>
              <a:pathLst>
                <a:path w="12721" h="12698" extrusionOk="0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9" name="Google Shape;14599;p67"/>
            <p:cNvSpPr/>
            <p:nvPr/>
          </p:nvSpPr>
          <p:spPr>
            <a:xfrm>
              <a:off x="-57838125" y="2724975"/>
              <a:ext cx="56725" cy="55550"/>
            </a:xfrm>
            <a:custGeom>
              <a:avLst/>
              <a:gdLst/>
              <a:ahLst/>
              <a:cxnLst/>
              <a:rect l="l" t="t" r="r" b="b"/>
              <a:pathLst>
                <a:path w="2269" h="2222" extrusionOk="0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0" name="Google Shape;14600;p67"/>
          <p:cNvGrpSpPr/>
          <p:nvPr/>
        </p:nvGrpSpPr>
        <p:grpSpPr>
          <a:xfrm>
            <a:off x="7067397" y="1532274"/>
            <a:ext cx="363785" cy="361090"/>
            <a:chOff x="-56012425" y="1903275"/>
            <a:chExt cx="320600" cy="318225"/>
          </a:xfrm>
        </p:grpSpPr>
        <p:sp>
          <p:nvSpPr>
            <p:cNvPr id="14601" name="Google Shape;14601;p67"/>
            <p:cNvSpPr/>
            <p:nvPr/>
          </p:nvSpPr>
          <p:spPr>
            <a:xfrm>
              <a:off x="-55897425" y="201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2" name="Google Shape;14602;p67"/>
            <p:cNvSpPr/>
            <p:nvPr/>
          </p:nvSpPr>
          <p:spPr>
            <a:xfrm>
              <a:off x="-56012425" y="1903275"/>
              <a:ext cx="320600" cy="318225"/>
            </a:xfrm>
            <a:custGeom>
              <a:avLst/>
              <a:gdLst/>
              <a:ahLst/>
              <a:cxnLst/>
              <a:rect l="l" t="t" r="r" b="b"/>
              <a:pathLst>
                <a:path w="12824" h="12729" extrusionOk="0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3" name="Google Shape;14603;p67"/>
          <p:cNvGrpSpPr/>
          <p:nvPr/>
        </p:nvGrpSpPr>
        <p:grpSpPr>
          <a:xfrm>
            <a:off x="7068290" y="2006443"/>
            <a:ext cx="361998" cy="361998"/>
            <a:chOff x="-56010850" y="2294725"/>
            <a:chExt cx="319025" cy="319025"/>
          </a:xfrm>
        </p:grpSpPr>
        <p:sp>
          <p:nvSpPr>
            <p:cNvPr id="14604" name="Google Shape;14604;p67"/>
            <p:cNvSpPr/>
            <p:nvPr/>
          </p:nvSpPr>
          <p:spPr>
            <a:xfrm>
              <a:off x="-5590687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5" name="Google Shape;14605;p67"/>
            <p:cNvSpPr/>
            <p:nvPr/>
          </p:nvSpPr>
          <p:spPr>
            <a:xfrm>
              <a:off x="-5591632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6" name="Google Shape;14606;p67"/>
            <p:cNvSpPr/>
            <p:nvPr/>
          </p:nvSpPr>
          <p:spPr>
            <a:xfrm>
              <a:off x="-558423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7" name="Google Shape;14607;p67"/>
            <p:cNvSpPr/>
            <p:nvPr/>
          </p:nvSpPr>
          <p:spPr>
            <a:xfrm>
              <a:off x="-56010850" y="2294725"/>
              <a:ext cx="319025" cy="319025"/>
            </a:xfrm>
            <a:custGeom>
              <a:avLst/>
              <a:gdLst/>
              <a:ahLst/>
              <a:cxnLst/>
              <a:rect l="l" t="t" r="r" b="b"/>
              <a:pathLst>
                <a:path w="12761" h="12761" extrusionOk="0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8" name="Google Shape;14608;p67"/>
          <p:cNvGrpSpPr/>
          <p:nvPr/>
        </p:nvGrpSpPr>
        <p:grpSpPr>
          <a:xfrm>
            <a:off x="7068305" y="2459027"/>
            <a:ext cx="361969" cy="361090"/>
            <a:chOff x="-56010050" y="2686975"/>
            <a:chExt cx="319000" cy="318225"/>
          </a:xfrm>
        </p:grpSpPr>
        <p:sp>
          <p:nvSpPr>
            <p:cNvPr id="14609" name="Google Shape;14609;p67"/>
            <p:cNvSpPr/>
            <p:nvPr/>
          </p:nvSpPr>
          <p:spPr>
            <a:xfrm>
              <a:off x="-55887975" y="2917925"/>
              <a:ext cx="72475" cy="29775"/>
            </a:xfrm>
            <a:custGeom>
              <a:avLst/>
              <a:gdLst/>
              <a:ahLst/>
              <a:cxnLst/>
              <a:rect l="l" t="t" r="r" b="b"/>
              <a:pathLst>
                <a:path w="2899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94" y="72"/>
                    <a:pt x="2608" y="48"/>
                    <a:pt x="2513" y="48"/>
                  </a:cubicBezTo>
                  <a:cubicBezTo>
                    <a:pt x="2419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51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0" name="Google Shape;14610;p67"/>
            <p:cNvSpPr/>
            <p:nvPr/>
          </p:nvSpPr>
          <p:spPr>
            <a:xfrm>
              <a:off x="-5589742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1" name="Google Shape;14611;p67"/>
            <p:cNvSpPr/>
            <p:nvPr/>
          </p:nvSpPr>
          <p:spPr>
            <a:xfrm>
              <a:off x="-558226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2" name="Google Shape;14612;p67"/>
            <p:cNvSpPr/>
            <p:nvPr/>
          </p:nvSpPr>
          <p:spPr>
            <a:xfrm>
              <a:off x="-56010050" y="26869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2962" y="756"/>
                  </a:moveTo>
                  <a:cubicBezTo>
                    <a:pt x="3686" y="756"/>
                    <a:pt x="4285" y="1260"/>
                    <a:pt x="4443" y="1954"/>
                  </a:cubicBezTo>
                  <a:cubicBezTo>
                    <a:pt x="4096" y="2174"/>
                    <a:pt x="3749" y="2395"/>
                    <a:pt x="3434" y="2710"/>
                  </a:cubicBezTo>
                  <a:cubicBezTo>
                    <a:pt x="3119" y="3025"/>
                    <a:pt x="2867" y="3340"/>
                    <a:pt x="2678" y="3686"/>
                  </a:cubicBezTo>
                  <a:cubicBezTo>
                    <a:pt x="1954" y="3592"/>
                    <a:pt x="1450" y="2962"/>
                    <a:pt x="1450" y="2237"/>
                  </a:cubicBezTo>
                  <a:cubicBezTo>
                    <a:pt x="1450" y="1418"/>
                    <a:pt x="2111" y="756"/>
                    <a:pt x="2962" y="756"/>
                  </a:cubicBezTo>
                  <a:close/>
                  <a:moveTo>
                    <a:pt x="9735" y="756"/>
                  </a:moveTo>
                  <a:cubicBezTo>
                    <a:pt x="10554" y="756"/>
                    <a:pt x="11216" y="1418"/>
                    <a:pt x="11216" y="2237"/>
                  </a:cubicBezTo>
                  <a:cubicBezTo>
                    <a:pt x="11216" y="2993"/>
                    <a:pt x="10712" y="3592"/>
                    <a:pt x="9987" y="3686"/>
                  </a:cubicBezTo>
                  <a:cubicBezTo>
                    <a:pt x="9798" y="3340"/>
                    <a:pt x="9578" y="2993"/>
                    <a:pt x="9263" y="2710"/>
                  </a:cubicBezTo>
                  <a:cubicBezTo>
                    <a:pt x="8948" y="2395"/>
                    <a:pt x="8570" y="2174"/>
                    <a:pt x="8223" y="1954"/>
                  </a:cubicBezTo>
                  <a:cubicBezTo>
                    <a:pt x="8381" y="1260"/>
                    <a:pt x="8979" y="756"/>
                    <a:pt x="9735" y="756"/>
                  </a:cubicBezTo>
                  <a:close/>
                  <a:moveTo>
                    <a:pt x="5986" y="2237"/>
                  </a:moveTo>
                  <a:lnTo>
                    <a:pt x="5986" y="2584"/>
                  </a:lnTo>
                  <a:cubicBezTo>
                    <a:pt x="5986" y="4064"/>
                    <a:pt x="4789" y="5230"/>
                    <a:pt x="3340" y="5230"/>
                  </a:cubicBezTo>
                  <a:lnTo>
                    <a:pt x="2993" y="5230"/>
                  </a:lnTo>
                  <a:cubicBezTo>
                    <a:pt x="3151" y="3655"/>
                    <a:pt x="4411" y="2395"/>
                    <a:pt x="5986" y="2237"/>
                  </a:cubicBezTo>
                  <a:close/>
                  <a:moveTo>
                    <a:pt x="6742" y="2237"/>
                  </a:moveTo>
                  <a:cubicBezTo>
                    <a:pt x="8318" y="2395"/>
                    <a:pt x="9578" y="3655"/>
                    <a:pt x="9735" y="5230"/>
                  </a:cubicBezTo>
                  <a:lnTo>
                    <a:pt x="9357" y="5230"/>
                  </a:lnTo>
                  <a:cubicBezTo>
                    <a:pt x="7908" y="5230"/>
                    <a:pt x="6742" y="4064"/>
                    <a:pt x="6742" y="2584"/>
                  </a:cubicBezTo>
                  <a:lnTo>
                    <a:pt x="6742" y="2237"/>
                  </a:lnTo>
                  <a:close/>
                  <a:moveTo>
                    <a:pt x="2206" y="5986"/>
                  </a:moveTo>
                  <a:lnTo>
                    <a:pt x="2206" y="7467"/>
                  </a:lnTo>
                  <a:cubicBezTo>
                    <a:pt x="1796" y="7467"/>
                    <a:pt x="1450" y="7152"/>
                    <a:pt x="1450" y="6742"/>
                  </a:cubicBezTo>
                  <a:cubicBezTo>
                    <a:pt x="1450" y="6301"/>
                    <a:pt x="1796" y="5986"/>
                    <a:pt x="2206" y="5986"/>
                  </a:cubicBezTo>
                  <a:close/>
                  <a:moveTo>
                    <a:pt x="10460" y="5986"/>
                  </a:moveTo>
                  <a:cubicBezTo>
                    <a:pt x="10870" y="5986"/>
                    <a:pt x="11216" y="6301"/>
                    <a:pt x="11216" y="6742"/>
                  </a:cubicBezTo>
                  <a:cubicBezTo>
                    <a:pt x="11216" y="7120"/>
                    <a:pt x="10870" y="7467"/>
                    <a:pt x="10460" y="7467"/>
                  </a:cubicBezTo>
                  <a:lnTo>
                    <a:pt x="10460" y="5986"/>
                  </a:lnTo>
                  <a:close/>
                  <a:moveTo>
                    <a:pt x="1008" y="7624"/>
                  </a:moveTo>
                  <a:cubicBezTo>
                    <a:pt x="1292" y="8002"/>
                    <a:pt x="1733" y="8223"/>
                    <a:pt x="2206" y="8223"/>
                  </a:cubicBezTo>
                  <a:cubicBezTo>
                    <a:pt x="2206" y="8633"/>
                    <a:pt x="1891" y="8979"/>
                    <a:pt x="1450" y="8979"/>
                  </a:cubicBezTo>
                  <a:cubicBezTo>
                    <a:pt x="1071" y="8979"/>
                    <a:pt x="693" y="8664"/>
                    <a:pt x="693" y="8223"/>
                  </a:cubicBezTo>
                  <a:cubicBezTo>
                    <a:pt x="693" y="8002"/>
                    <a:pt x="819" y="7750"/>
                    <a:pt x="1008" y="7624"/>
                  </a:cubicBezTo>
                  <a:close/>
                  <a:moveTo>
                    <a:pt x="11657" y="7624"/>
                  </a:moveTo>
                  <a:cubicBezTo>
                    <a:pt x="11846" y="7782"/>
                    <a:pt x="11972" y="8002"/>
                    <a:pt x="11972" y="8223"/>
                  </a:cubicBezTo>
                  <a:cubicBezTo>
                    <a:pt x="11972" y="8633"/>
                    <a:pt x="11626" y="8979"/>
                    <a:pt x="11216" y="8979"/>
                  </a:cubicBezTo>
                  <a:cubicBezTo>
                    <a:pt x="10838" y="8979"/>
                    <a:pt x="10460" y="8664"/>
                    <a:pt x="10460" y="8223"/>
                  </a:cubicBezTo>
                  <a:cubicBezTo>
                    <a:pt x="10933" y="8223"/>
                    <a:pt x="11374" y="8002"/>
                    <a:pt x="11657" y="7624"/>
                  </a:cubicBezTo>
                  <a:close/>
                  <a:moveTo>
                    <a:pt x="6333" y="4127"/>
                  </a:moveTo>
                  <a:cubicBezTo>
                    <a:pt x="6490" y="4442"/>
                    <a:pt x="6679" y="4726"/>
                    <a:pt x="6963" y="5009"/>
                  </a:cubicBezTo>
                  <a:cubicBezTo>
                    <a:pt x="7593" y="5640"/>
                    <a:pt x="8475" y="5986"/>
                    <a:pt x="9357" y="5986"/>
                  </a:cubicBezTo>
                  <a:lnTo>
                    <a:pt x="9735" y="5986"/>
                  </a:lnTo>
                  <a:lnTo>
                    <a:pt x="9735" y="8570"/>
                  </a:lnTo>
                  <a:cubicBezTo>
                    <a:pt x="9735" y="10428"/>
                    <a:pt x="8192" y="11972"/>
                    <a:pt x="6333" y="11972"/>
                  </a:cubicBezTo>
                  <a:cubicBezTo>
                    <a:pt x="4474" y="11972"/>
                    <a:pt x="2962" y="10428"/>
                    <a:pt x="2962" y="8570"/>
                  </a:cubicBezTo>
                  <a:lnTo>
                    <a:pt x="2962" y="5986"/>
                  </a:lnTo>
                  <a:lnTo>
                    <a:pt x="3308" y="5986"/>
                  </a:lnTo>
                  <a:cubicBezTo>
                    <a:pt x="4222" y="5986"/>
                    <a:pt x="5041" y="5640"/>
                    <a:pt x="5703" y="5009"/>
                  </a:cubicBezTo>
                  <a:cubicBezTo>
                    <a:pt x="5955" y="4757"/>
                    <a:pt x="6175" y="4442"/>
                    <a:pt x="6333" y="4127"/>
                  </a:cubicBezTo>
                  <a:close/>
                  <a:moveTo>
                    <a:pt x="2962" y="0"/>
                  </a:moveTo>
                  <a:cubicBezTo>
                    <a:pt x="1733" y="0"/>
                    <a:pt x="693" y="977"/>
                    <a:pt x="693" y="2237"/>
                  </a:cubicBezTo>
                  <a:cubicBezTo>
                    <a:pt x="693" y="3277"/>
                    <a:pt x="1418" y="4159"/>
                    <a:pt x="2395" y="4411"/>
                  </a:cubicBezTo>
                  <a:cubicBezTo>
                    <a:pt x="2332" y="4694"/>
                    <a:pt x="2237" y="4946"/>
                    <a:pt x="2237" y="5230"/>
                  </a:cubicBezTo>
                  <a:cubicBezTo>
                    <a:pt x="1355" y="5230"/>
                    <a:pt x="630" y="6018"/>
                    <a:pt x="756" y="6931"/>
                  </a:cubicBezTo>
                  <a:cubicBezTo>
                    <a:pt x="284" y="7215"/>
                    <a:pt x="0" y="7687"/>
                    <a:pt x="0" y="8223"/>
                  </a:cubicBezTo>
                  <a:cubicBezTo>
                    <a:pt x="0" y="9042"/>
                    <a:pt x="662" y="9735"/>
                    <a:pt x="1513" y="9735"/>
                  </a:cubicBezTo>
                  <a:cubicBezTo>
                    <a:pt x="1828" y="9735"/>
                    <a:pt x="2080" y="9641"/>
                    <a:pt x="2332" y="9452"/>
                  </a:cubicBezTo>
                  <a:cubicBezTo>
                    <a:pt x="2710" y="11310"/>
                    <a:pt x="4379" y="12728"/>
                    <a:pt x="6396" y="12728"/>
                  </a:cubicBezTo>
                  <a:cubicBezTo>
                    <a:pt x="8381" y="12728"/>
                    <a:pt x="10050" y="11310"/>
                    <a:pt x="10428" y="9452"/>
                  </a:cubicBezTo>
                  <a:cubicBezTo>
                    <a:pt x="10680" y="9609"/>
                    <a:pt x="10964" y="9735"/>
                    <a:pt x="11279" y="9735"/>
                  </a:cubicBezTo>
                  <a:cubicBezTo>
                    <a:pt x="12098" y="9735"/>
                    <a:pt x="12760" y="9042"/>
                    <a:pt x="12760" y="8223"/>
                  </a:cubicBezTo>
                  <a:cubicBezTo>
                    <a:pt x="12728" y="7687"/>
                    <a:pt x="12413" y="7152"/>
                    <a:pt x="11941" y="6931"/>
                  </a:cubicBezTo>
                  <a:cubicBezTo>
                    <a:pt x="12035" y="6018"/>
                    <a:pt x="11342" y="5230"/>
                    <a:pt x="10428" y="5230"/>
                  </a:cubicBezTo>
                  <a:cubicBezTo>
                    <a:pt x="10397" y="4946"/>
                    <a:pt x="10365" y="4694"/>
                    <a:pt x="10271" y="4411"/>
                  </a:cubicBezTo>
                  <a:cubicBezTo>
                    <a:pt x="11248" y="4159"/>
                    <a:pt x="11972" y="3277"/>
                    <a:pt x="11972" y="2237"/>
                  </a:cubicBezTo>
                  <a:cubicBezTo>
                    <a:pt x="11972" y="1008"/>
                    <a:pt x="10996" y="0"/>
                    <a:pt x="9735" y="0"/>
                  </a:cubicBezTo>
                  <a:cubicBezTo>
                    <a:pt x="8664" y="0"/>
                    <a:pt x="7814" y="693"/>
                    <a:pt x="7530" y="1638"/>
                  </a:cubicBezTo>
                  <a:cubicBezTo>
                    <a:pt x="7120" y="1544"/>
                    <a:pt x="6742" y="1481"/>
                    <a:pt x="6333" y="1481"/>
                  </a:cubicBezTo>
                  <a:cubicBezTo>
                    <a:pt x="5955" y="1481"/>
                    <a:pt x="5514" y="1575"/>
                    <a:pt x="5167" y="1638"/>
                  </a:cubicBezTo>
                  <a:cubicBezTo>
                    <a:pt x="4915" y="693"/>
                    <a:pt x="4033" y="0"/>
                    <a:pt x="29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13" name="Google Shape;14613;p67"/>
          <p:cNvGrpSpPr/>
          <p:nvPr/>
        </p:nvGrpSpPr>
        <p:grpSpPr>
          <a:xfrm>
            <a:off x="5753801" y="2911936"/>
            <a:ext cx="361998" cy="361090"/>
            <a:chOff x="-54081175" y="1903275"/>
            <a:chExt cx="319025" cy="318225"/>
          </a:xfrm>
        </p:grpSpPr>
        <p:sp>
          <p:nvSpPr>
            <p:cNvPr id="14614" name="Google Shape;14614;p67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5" name="Google Shape;14615;p67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16" name="Google Shape;14616;p67"/>
          <p:cNvGrpSpPr/>
          <p:nvPr/>
        </p:nvGrpSpPr>
        <p:grpSpPr>
          <a:xfrm>
            <a:off x="5776154" y="3365399"/>
            <a:ext cx="317290" cy="360211"/>
            <a:chOff x="-54063050" y="2296300"/>
            <a:chExt cx="279625" cy="317450"/>
          </a:xfrm>
        </p:grpSpPr>
        <p:sp>
          <p:nvSpPr>
            <p:cNvPr id="14617" name="Google Shape;14617;p67"/>
            <p:cNvSpPr/>
            <p:nvPr/>
          </p:nvSpPr>
          <p:spPr>
            <a:xfrm>
              <a:off x="-53959075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8" name="Google Shape;14618;p67"/>
            <p:cNvSpPr/>
            <p:nvPr/>
          </p:nvSpPr>
          <p:spPr>
            <a:xfrm>
              <a:off x="-53969325" y="2482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9" name="Google Shape;14619;p67"/>
            <p:cNvSpPr/>
            <p:nvPr/>
          </p:nvSpPr>
          <p:spPr>
            <a:xfrm>
              <a:off x="-53894500" y="248297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0" name="Google Shape;14620;p67"/>
            <p:cNvSpPr/>
            <p:nvPr/>
          </p:nvSpPr>
          <p:spPr>
            <a:xfrm>
              <a:off x="-54063050" y="2296300"/>
              <a:ext cx="279625" cy="317450"/>
            </a:xfrm>
            <a:custGeom>
              <a:avLst/>
              <a:gdLst/>
              <a:ahLst/>
              <a:cxnLst/>
              <a:rect l="l" t="t" r="r" b="b"/>
              <a:pathLst>
                <a:path w="11185" h="12698" extrusionOk="0">
                  <a:moveTo>
                    <a:pt x="5640" y="694"/>
                  </a:moveTo>
                  <a:cubicBezTo>
                    <a:pt x="7026" y="694"/>
                    <a:pt x="8286" y="883"/>
                    <a:pt x="9232" y="1198"/>
                  </a:cubicBezTo>
                  <a:cubicBezTo>
                    <a:pt x="10177" y="1576"/>
                    <a:pt x="10523" y="1923"/>
                    <a:pt x="10523" y="2206"/>
                  </a:cubicBezTo>
                  <a:cubicBezTo>
                    <a:pt x="10523" y="2427"/>
                    <a:pt x="10114" y="2647"/>
                    <a:pt x="9358" y="2931"/>
                  </a:cubicBezTo>
                  <a:lnTo>
                    <a:pt x="2017" y="2931"/>
                  </a:lnTo>
                  <a:cubicBezTo>
                    <a:pt x="1198" y="2679"/>
                    <a:pt x="757" y="2427"/>
                    <a:pt x="757" y="2206"/>
                  </a:cubicBezTo>
                  <a:cubicBezTo>
                    <a:pt x="757" y="1954"/>
                    <a:pt x="1103" y="1576"/>
                    <a:pt x="2048" y="1198"/>
                  </a:cubicBezTo>
                  <a:cubicBezTo>
                    <a:pt x="2994" y="851"/>
                    <a:pt x="4254" y="694"/>
                    <a:pt x="5640" y="694"/>
                  </a:cubicBezTo>
                  <a:close/>
                  <a:moveTo>
                    <a:pt x="8948" y="3687"/>
                  </a:moveTo>
                  <a:lnTo>
                    <a:pt x="8948" y="4475"/>
                  </a:lnTo>
                  <a:lnTo>
                    <a:pt x="2206" y="4475"/>
                  </a:lnTo>
                  <a:lnTo>
                    <a:pt x="2206" y="3687"/>
                  </a:lnTo>
                  <a:close/>
                  <a:moveTo>
                    <a:pt x="8633" y="5231"/>
                  </a:moveTo>
                  <a:cubicBezTo>
                    <a:pt x="8192" y="5703"/>
                    <a:pt x="7562" y="5987"/>
                    <a:pt x="6932" y="5987"/>
                  </a:cubicBezTo>
                  <a:lnTo>
                    <a:pt x="4317" y="5987"/>
                  </a:lnTo>
                  <a:cubicBezTo>
                    <a:pt x="3624" y="5987"/>
                    <a:pt x="3057" y="5703"/>
                    <a:pt x="2615" y="5231"/>
                  </a:cubicBezTo>
                  <a:close/>
                  <a:moveTo>
                    <a:pt x="9704" y="6680"/>
                  </a:moveTo>
                  <a:cubicBezTo>
                    <a:pt x="10082" y="6680"/>
                    <a:pt x="10460" y="6995"/>
                    <a:pt x="10460" y="7436"/>
                  </a:cubicBezTo>
                  <a:cubicBezTo>
                    <a:pt x="10460" y="7877"/>
                    <a:pt x="10145" y="8192"/>
                    <a:pt x="9704" y="8192"/>
                  </a:cubicBezTo>
                  <a:lnTo>
                    <a:pt x="9704" y="6680"/>
                  </a:lnTo>
                  <a:close/>
                  <a:moveTo>
                    <a:pt x="1513" y="6711"/>
                  </a:moveTo>
                  <a:lnTo>
                    <a:pt x="1513" y="8224"/>
                  </a:lnTo>
                  <a:cubicBezTo>
                    <a:pt x="1072" y="8192"/>
                    <a:pt x="757" y="7877"/>
                    <a:pt x="757" y="7467"/>
                  </a:cubicBezTo>
                  <a:cubicBezTo>
                    <a:pt x="757" y="7089"/>
                    <a:pt x="1103" y="6711"/>
                    <a:pt x="1513" y="6711"/>
                  </a:cubicBezTo>
                  <a:close/>
                  <a:moveTo>
                    <a:pt x="8979" y="5924"/>
                  </a:moveTo>
                  <a:lnTo>
                    <a:pt x="8979" y="8570"/>
                  </a:lnTo>
                  <a:cubicBezTo>
                    <a:pt x="8948" y="10429"/>
                    <a:pt x="7467" y="11910"/>
                    <a:pt x="5608" y="11910"/>
                  </a:cubicBezTo>
                  <a:cubicBezTo>
                    <a:pt x="3750" y="11910"/>
                    <a:pt x="2269" y="10429"/>
                    <a:pt x="2269" y="8570"/>
                  </a:cubicBezTo>
                  <a:lnTo>
                    <a:pt x="2269" y="5924"/>
                  </a:lnTo>
                  <a:cubicBezTo>
                    <a:pt x="2805" y="6459"/>
                    <a:pt x="3561" y="6711"/>
                    <a:pt x="4317" y="6711"/>
                  </a:cubicBezTo>
                  <a:lnTo>
                    <a:pt x="6932" y="6711"/>
                  </a:lnTo>
                  <a:cubicBezTo>
                    <a:pt x="7688" y="6711"/>
                    <a:pt x="8444" y="6459"/>
                    <a:pt x="8979" y="5924"/>
                  </a:cubicBezTo>
                  <a:close/>
                  <a:moveTo>
                    <a:pt x="5608" y="1"/>
                  </a:moveTo>
                  <a:cubicBezTo>
                    <a:pt x="4191" y="1"/>
                    <a:pt x="2805" y="190"/>
                    <a:pt x="1796" y="536"/>
                  </a:cubicBezTo>
                  <a:cubicBezTo>
                    <a:pt x="316" y="1040"/>
                    <a:pt x="1" y="1734"/>
                    <a:pt x="1" y="2206"/>
                  </a:cubicBezTo>
                  <a:cubicBezTo>
                    <a:pt x="1" y="2931"/>
                    <a:pt x="788" y="3309"/>
                    <a:pt x="1513" y="3561"/>
                  </a:cubicBezTo>
                  <a:lnTo>
                    <a:pt x="1513" y="5955"/>
                  </a:lnTo>
                  <a:cubicBezTo>
                    <a:pt x="694" y="5955"/>
                    <a:pt x="1" y="6648"/>
                    <a:pt x="1" y="7467"/>
                  </a:cubicBezTo>
                  <a:cubicBezTo>
                    <a:pt x="1" y="8287"/>
                    <a:pt x="694" y="8980"/>
                    <a:pt x="1513" y="8980"/>
                  </a:cubicBezTo>
                  <a:cubicBezTo>
                    <a:pt x="1702" y="11059"/>
                    <a:pt x="3466" y="12697"/>
                    <a:pt x="5608" y="12697"/>
                  </a:cubicBezTo>
                  <a:cubicBezTo>
                    <a:pt x="7719" y="12697"/>
                    <a:pt x="9515" y="11059"/>
                    <a:pt x="9704" y="8980"/>
                  </a:cubicBezTo>
                  <a:cubicBezTo>
                    <a:pt x="10523" y="8980"/>
                    <a:pt x="11185" y="8287"/>
                    <a:pt x="11185" y="7467"/>
                  </a:cubicBezTo>
                  <a:cubicBezTo>
                    <a:pt x="11185" y="6648"/>
                    <a:pt x="10523" y="5955"/>
                    <a:pt x="9704" y="5955"/>
                  </a:cubicBezTo>
                  <a:lnTo>
                    <a:pt x="9704" y="3561"/>
                  </a:lnTo>
                  <a:cubicBezTo>
                    <a:pt x="10397" y="3309"/>
                    <a:pt x="11185" y="2931"/>
                    <a:pt x="11185" y="2206"/>
                  </a:cubicBezTo>
                  <a:cubicBezTo>
                    <a:pt x="11185" y="1734"/>
                    <a:pt x="10870" y="1040"/>
                    <a:pt x="9421" y="536"/>
                  </a:cubicBezTo>
                  <a:cubicBezTo>
                    <a:pt x="8412" y="190"/>
                    <a:pt x="7058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1" name="Google Shape;14621;p67"/>
          <p:cNvGrpSpPr/>
          <p:nvPr/>
        </p:nvGrpSpPr>
        <p:grpSpPr>
          <a:xfrm>
            <a:off x="5776154" y="3829461"/>
            <a:ext cx="317290" cy="361033"/>
            <a:chOff x="-54061475" y="2685450"/>
            <a:chExt cx="279625" cy="318175"/>
          </a:xfrm>
        </p:grpSpPr>
        <p:sp>
          <p:nvSpPr>
            <p:cNvPr id="14622" name="Google Shape;14622;p67"/>
            <p:cNvSpPr/>
            <p:nvPr/>
          </p:nvSpPr>
          <p:spPr>
            <a:xfrm>
              <a:off x="-539590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78" y="39"/>
                    <a:pt x="2592" y="0"/>
                    <a:pt x="2501" y="0"/>
                  </a:cubicBezTo>
                  <a:cubicBezTo>
                    <a:pt x="2410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3" name="Google Shape;14623;p67"/>
            <p:cNvSpPr/>
            <p:nvPr/>
          </p:nvSpPr>
          <p:spPr>
            <a:xfrm>
              <a:off x="-53969325" y="28547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4" name="Google Shape;14624;p67"/>
            <p:cNvSpPr/>
            <p:nvPr/>
          </p:nvSpPr>
          <p:spPr>
            <a:xfrm>
              <a:off x="-538945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9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5" name="Google Shape;14625;p67"/>
            <p:cNvSpPr/>
            <p:nvPr/>
          </p:nvSpPr>
          <p:spPr>
            <a:xfrm>
              <a:off x="-54061475" y="2685450"/>
              <a:ext cx="279625" cy="318175"/>
            </a:xfrm>
            <a:custGeom>
              <a:avLst/>
              <a:gdLst/>
              <a:ahLst/>
              <a:cxnLst/>
              <a:rect l="l" t="t" r="r" b="b"/>
              <a:pathLst>
                <a:path w="11185" h="12727" extrusionOk="0">
                  <a:moveTo>
                    <a:pt x="4096" y="1699"/>
                  </a:moveTo>
                  <a:cubicBezTo>
                    <a:pt x="4348" y="1699"/>
                    <a:pt x="4537" y="1762"/>
                    <a:pt x="4726" y="1794"/>
                  </a:cubicBezTo>
                  <a:cubicBezTo>
                    <a:pt x="4254" y="2235"/>
                    <a:pt x="3970" y="2897"/>
                    <a:pt x="3844" y="3527"/>
                  </a:cubicBezTo>
                  <a:cubicBezTo>
                    <a:pt x="3813" y="3716"/>
                    <a:pt x="3970" y="3905"/>
                    <a:pt x="4159" y="3968"/>
                  </a:cubicBezTo>
                  <a:cubicBezTo>
                    <a:pt x="4178" y="3971"/>
                    <a:pt x="4197" y="3972"/>
                    <a:pt x="4216" y="3972"/>
                  </a:cubicBezTo>
                  <a:cubicBezTo>
                    <a:pt x="4411" y="3972"/>
                    <a:pt x="4572" y="3825"/>
                    <a:pt x="4600" y="3653"/>
                  </a:cubicBezTo>
                  <a:cubicBezTo>
                    <a:pt x="4695" y="3117"/>
                    <a:pt x="4915" y="2645"/>
                    <a:pt x="5199" y="2330"/>
                  </a:cubicBezTo>
                  <a:cubicBezTo>
                    <a:pt x="5335" y="2194"/>
                    <a:pt x="5588" y="1964"/>
                    <a:pt x="5877" y="1964"/>
                  </a:cubicBezTo>
                  <a:cubicBezTo>
                    <a:pt x="5923" y="1964"/>
                    <a:pt x="5970" y="1970"/>
                    <a:pt x="6018" y="1983"/>
                  </a:cubicBezTo>
                  <a:cubicBezTo>
                    <a:pt x="6365" y="2046"/>
                    <a:pt x="6585" y="2361"/>
                    <a:pt x="6648" y="2613"/>
                  </a:cubicBezTo>
                  <a:cubicBezTo>
                    <a:pt x="6806" y="2991"/>
                    <a:pt x="6900" y="3527"/>
                    <a:pt x="6774" y="4031"/>
                  </a:cubicBezTo>
                  <a:cubicBezTo>
                    <a:pt x="6743" y="4251"/>
                    <a:pt x="6900" y="4472"/>
                    <a:pt x="7121" y="4472"/>
                  </a:cubicBezTo>
                  <a:cubicBezTo>
                    <a:pt x="7310" y="4472"/>
                    <a:pt x="7467" y="4346"/>
                    <a:pt x="7467" y="4157"/>
                  </a:cubicBezTo>
                  <a:cubicBezTo>
                    <a:pt x="7593" y="3527"/>
                    <a:pt x="7562" y="2802"/>
                    <a:pt x="7247" y="2204"/>
                  </a:cubicBezTo>
                  <a:lnTo>
                    <a:pt x="7247" y="2204"/>
                  </a:lnTo>
                  <a:lnTo>
                    <a:pt x="7404" y="2267"/>
                  </a:lnTo>
                  <a:cubicBezTo>
                    <a:pt x="8822" y="2487"/>
                    <a:pt x="9767" y="3873"/>
                    <a:pt x="9515" y="5291"/>
                  </a:cubicBezTo>
                  <a:cubicBezTo>
                    <a:pt x="9486" y="5464"/>
                    <a:pt x="9326" y="5610"/>
                    <a:pt x="9130" y="5610"/>
                  </a:cubicBezTo>
                  <a:cubicBezTo>
                    <a:pt x="9112" y="5610"/>
                    <a:pt x="9093" y="5609"/>
                    <a:pt x="9074" y="5606"/>
                  </a:cubicBezTo>
                  <a:lnTo>
                    <a:pt x="1733" y="4314"/>
                  </a:lnTo>
                  <a:cubicBezTo>
                    <a:pt x="1639" y="4283"/>
                    <a:pt x="1481" y="4062"/>
                    <a:pt x="1513" y="3873"/>
                  </a:cubicBezTo>
                  <a:cubicBezTo>
                    <a:pt x="1765" y="2613"/>
                    <a:pt x="2868" y="1699"/>
                    <a:pt x="4096" y="1699"/>
                  </a:cubicBezTo>
                  <a:close/>
                  <a:moveTo>
                    <a:pt x="1450" y="6740"/>
                  </a:moveTo>
                  <a:lnTo>
                    <a:pt x="1450" y="8252"/>
                  </a:lnTo>
                  <a:cubicBezTo>
                    <a:pt x="1009" y="8252"/>
                    <a:pt x="694" y="7937"/>
                    <a:pt x="694" y="7496"/>
                  </a:cubicBezTo>
                  <a:cubicBezTo>
                    <a:pt x="694" y="7118"/>
                    <a:pt x="1040" y="6740"/>
                    <a:pt x="1450" y="6740"/>
                  </a:cubicBezTo>
                  <a:close/>
                  <a:moveTo>
                    <a:pt x="9641" y="6740"/>
                  </a:moveTo>
                  <a:cubicBezTo>
                    <a:pt x="10019" y="6740"/>
                    <a:pt x="10397" y="7118"/>
                    <a:pt x="10397" y="7496"/>
                  </a:cubicBezTo>
                  <a:cubicBezTo>
                    <a:pt x="10397" y="7937"/>
                    <a:pt x="10082" y="8252"/>
                    <a:pt x="9641" y="8252"/>
                  </a:cubicBezTo>
                  <a:lnTo>
                    <a:pt x="9641" y="6740"/>
                  </a:lnTo>
                  <a:close/>
                  <a:moveTo>
                    <a:pt x="2206" y="5102"/>
                  </a:moveTo>
                  <a:lnTo>
                    <a:pt x="8916" y="6268"/>
                  </a:lnTo>
                  <a:lnTo>
                    <a:pt x="8916" y="8599"/>
                  </a:lnTo>
                  <a:cubicBezTo>
                    <a:pt x="8885" y="10489"/>
                    <a:pt x="7404" y="12033"/>
                    <a:pt x="5545" y="12033"/>
                  </a:cubicBezTo>
                  <a:cubicBezTo>
                    <a:pt x="3687" y="12033"/>
                    <a:pt x="2206" y="10489"/>
                    <a:pt x="2206" y="8599"/>
                  </a:cubicBezTo>
                  <a:lnTo>
                    <a:pt x="2206" y="5102"/>
                  </a:lnTo>
                  <a:close/>
                  <a:moveTo>
                    <a:pt x="7575" y="1"/>
                  </a:moveTo>
                  <a:cubicBezTo>
                    <a:pt x="6800" y="1"/>
                    <a:pt x="6137" y="473"/>
                    <a:pt x="5861" y="1164"/>
                  </a:cubicBezTo>
                  <a:lnTo>
                    <a:pt x="4726" y="975"/>
                  </a:lnTo>
                  <a:cubicBezTo>
                    <a:pt x="4530" y="941"/>
                    <a:pt x="4334" y="925"/>
                    <a:pt x="4141" y="925"/>
                  </a:cubicBezTo>
                  <a:cubicBezTo>
                    <a:pt x="2536" y="925"/>
                    <a:pt x="1101" y="2053"/>
                    <a:pt x="820" y="3684"/>
                  </a:cubicBezTo>
                  <a:cubicBezTo>
                    <a:pt x="757" y="4188"/>
                    <a:pt x="1009" y="4692"/>
                    <a:pt x="1481" y="4913"/>
                  </a:cubicBezTo>
                  <a:lnTo>
                    <a:pt x="1481" y="5953"/>
                  </a:lnTo>
                  <a:cubicBezTo>
                    <a:pt x="662" y="5953"/>
                    <a:pt x="1" y="6614"/>
                    <a:pt x="1" y="7465"/>
                  </a:cubicBezTo>
                  <a:cubicBezTo>
                    <a:pt x="1" y="8284"/>
                    <a:pt x="662" y="8946"/>
                    <a:pt x="1481" y="8946"/>
                  </a:cubicBezTo>
                  <a:cubicBezTo>
                    <a:pt x="1702" y="11056"/>
                    <a:pt x="3403" y="12726"/>
                    <a:pt x="5577" y="12726"/>
                  </a:cubicBezTo>
                  <a:cubicBezTo>
                    <a:pt x="7751" y="12726"/>
                    <a:pt x="9484" y="11056"/>
                    <a:pt x="9673" y="8946"/>
                  </a:cubicBezTo>
                  <a:cubicBezTo>
                    <a:pt x="10492" y="8946"/>
                    <a:pt x="11185" y="8284"/>
                    <a:pt x="11185" y="7465"/>
                  </a:cubicBezTo>
                  <a:cubicBezTo>
                    <a:pt x="11122" y="6803"/>
                    <a:pt x="10649" y="6205"/>
                    <a:pt x="9988" y="6047"/>
                  </a:cubicBezTo>
                  <a:cubicBezTo>
                    <a:pt x="10177" y="5890"/>
                    <a:pt x="10303" y="5638"/>
                    <a:pt x="10334" y="5417"/>
                  </a:cubicBezTo>
                  <a:cubicBezTo>
                    <a:pt x="10649" y="3590"/>
                    <a:pt x="9452" y="1825"/>
                    <a:pt x="7625" y="1510"/>
                  </a:cubicBezTo>
                  <a:lnTo>
                    <a:pt x="6617" y="1321"/>
                  </a:lnTo>
                  <a:cubicBezTo>
                    <a:pt x="6812" y="958"/>
                    <a:pt x="7206" y="744"/>
                    <a:pt x="7622" y="744"/>
                  </a:cubicBezTo>
                  <a:cubicBezTo>
                    <a:pt x="7675" y="744"/>
                    <a:pt x="7729" y="747"/>
                    <a:pt x="7782" y="754"/>
                  </a:cubicBezTo>
                  <a:cubicBezTo>
                    <a:pt x="7811" y="764"/>
                    <a:pt x="7840" y="768"/>
                    <a:pt x="7869" y="768"/>
                  </a:cubicBezTo>
                  <a:cubicBezTo>
                    <a:pt x="8034" y="768"/>
                    <a:pt x="8197" y="627"/>
                    <a:pt x="8223" y="439"/>
                  </a:cubicBezTo>
                  <a:cubicBezTo>
                    <a:pt x="8255" y="250"/>
                    <a:pt x="8097" y="61"/>
                    <a:pt x="7908" y="30"/>
                  </a:cubicBezTo>
                  <a:cubicBezTo>
                    <a:pt x="7796" y="10"/>
                    <a:pt x="7684" y="1"/>
                    <a:pt x="75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6" name="Google Shape;14626;p67"/>
          <p:cNvGrpSpPr/>
          <p:nvPr/>
        </p:nvGrpSpPr>
        <p:grpSpPr>
          <a:xfrm>
            <a:off x="8029690" y="2921780"/>
            <a:ext cx="275278" cy="361969"/>
            <a:chOff x="-52074300" y="1911950"/>
            <a:chExt cx="242600" cy="319000"/>
          </a:xfrm>
        </p:grpSpPr>
        <p:sp>
          <p:nvSpPr>
            <p:cNvPr id="14627" name="Google Shape;14627;p67"/>
            <p:cNvSpPr/>
            <p:nvPr/>
          </p:nvSpPr>
          <p:spPr>
            <a:xfrm>
              <a:off x="-51989225" y="21256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8" name="Google Shape;14628;p67"/>
            <p:cNvSpPr/>
            <p:nvPr/>
          </p:nvSpPr>
          <p:spPr>
            <a:xfrm>
              <a:off x="-51998675" y="206237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9" name="Google Shape;14629;p67"/>
            <p:cNvSpPr/>
            <p:nvPr/>
          </p:nvSpPr>
          <p:spPr>
            <a:xfrm>
              <a:off x="-51925450" y="20623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0" name="Google Shape;14630;p67"/>
            <p:cNvSpPr/>
            <p:nvPr/>
          </p:nvSpPr>
          <p:spPr>
            <a:xfrm>
              <a:off x="-52074300" y="1911950"/>
              <a:ext cx="242600" cy="319000"/>
            </a:xfrm>
            <a:custGeom>
              <a:avLst/>
              <a:gdLst/>
              <a:ahLst/>
              <a:cxnLst/>
              <a:rect l="l" t="t" r="r" b="b"/>
              <a:pathLst>
                <a:path w="9704" h="12760" extrusionOk="0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31" name="Google Shape;14631;p67"/>
          <p:cNvGrpSpPr/>
          <p:nvPr/>
        </p:nvGrpSpPr>
        <p:grpSpPr>
          <a:xfrm>
            <a:off x="5287689" y="1533182"/>
            <a:ext cx="361998" cy="361090"/>
            <a:chOff x="-57578225" y="1904075"/>
            <a:chExt cx="319025" cy="318225"/>
          </a:xfrm>
        </p:grpSpPr>
        <p:sp>
          <p:nvSpPr>
            <p:cNvPr id="14632" name="Google Shape;14632;p67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3" name="Google Shape;14633;p67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4" name="Google Shape;14634;p67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5" name="Google Shape;14635;p67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36" name="Google Shape;14636;p67"/>
          <p:cNvGrpSpPr/>
          <p:nvPr/>
        </p:nvGrpSpPr>
        <p:grpSpPr>
          <a:xfrm>
            <a:off x="5310042" y="2006443"/>
            <a:ext cx="317290" cy="361090"/>
            <a:chOff x="-57558525" y="2294725"/>
            <a:chExt cx="279625" cy="318225"/>
          </a:xfrm>
        </p:grpSpPr>
        <p:sp>
          <p:nvSpPr>
            <p:cNvPr id="14637" name="Google Shape;14637;p67"/>
            <p:cNvSpPr/>
            <p:nvPr/>
          </p:nvSpPr>
          <p:spPr>
            <a:xfrm>
              <a:off x="-57455350" y="2498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8" name="Google Shape;14638;p67"/>
            <p:cNvSpPr/>
            <p:nvPr/>
          </p:nvSpPr>
          <p:spPr>
            <a:xfrm>
              <a:off x="-57465575" y="24270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9" name="Google Shape;14639;p67"/>
            <p:cNvSpPr/>
            <p:nvPr/>
          </p:nvSpPr>
          <p:spPr>
            <a:xfrm>
              <a:off x="-57389975" y="2427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0" name="Google Shape;14640;p67"/>
            <p:cNvSpPr/>
            <p:nvPr/>
          </p:nvSpPr>
          <p:spPr>
            <a:xfrm>
              <a:off x="-57558525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1" name="Google Shape;14641;p67"/>
            <p:cNvSpPr/>
            <p:nvPr/>
          </p:nvSpPr>
          <p:spPr>
            <a:xfrm>
              <a:off x="-57521500" y="2332550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42" name="Google Shape;14642;p67"/>
          <p:cNvGrpSpPr/>
          <p:nvPr/>
        </p:nvGrpSpPr>
        <p:grpSpPr>
          <a:xfrm>
            <a:off x="5285901" y="2459027"/>
            <a:ext cx="365572" cy="361969"/>
            <a:chOff x="-57579800" y="2686975"/>
            <a:chExt cx="322175" cy="319000"/>
          </a:xfrm>
        </p:grpSpPr>
        <p:sp>
          <p:nvSpPr>
            <p:cNvPr id="14643" name="Google Shape;14643;p67"/>
            <p:cNvSpPr/>
            <p:nvPr/>
          </p:nvSpPr>
          <p:spPr>
            <a:xfrm>
              <a:off x="-5745535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4" name="Google Shape;14644;p67"/>
            <p:cNvSpPr/>
            <p:nvPr/>
          </p:nvSpPr>
          <p:spPr>
            <a:xfrm>
              <a:off x="-57579800" y="2686975"/>
              <a:ext cx="322175" cy="319000"/>
            </a:xfrm>
            <a:custGeom>
              <a:avLst/>
              <a:gdLst/>
              <a:ahLst/>
              <a:cxnLst/>
              <a:rect l="l" t="t" r="r" b="b"/>
              <a:pathLst>
                <a:path w="12887" h="12760" extrusionOk="0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45" name="Google Shape;14645;p67"/>
          <p:cNvGrpSpPr/>
          <p:nvPr/>
        </p:nvGrpSpPr>
        <p:grpSpPr>
          <a:xfrm>
            <a:off x="7510682" y="2006443"/>
            <a:ext cx="367359" cy="361090"/>
            <a:chOff x="-55620975" y="2294725"/>
            <a:chExt cx="323750" cy="318225"/>
          </a:xfrm>
        </p:grpSpPr>
        <p:sp>
          <p:nvSpPr>
            <p:cNvPr id="14646" name="Google Shape;14646;p67"/>
            <p:cNvSpPr/>
            <p:nvPr/>
          </p:nvSpPr>
          <p:spPr>
            <a:xfrm>
              <a:off x="-5549652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7" name="Google Shape;14647;p67"/>
            <p:cNvSpPr/>
            <p:nvPr/>
          </p:nvSpPr>
          <p:spPr>
            <a:xfrm>
              <a:off x="-55505975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8" name="Google Shape;14648;p67"/>
            <p:cNvSpPr/>
            <p:nvPr/>
          </p:nvSpPr>
          <p:spPr>
            <a:xfrm>
              <a:off x="-55431150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9" name="Google Shape;14649;p67"/>
            <p:cNvSpPr/>
            <p:nvPr/>
          </p:nvSpPr>
          <p:spPr>
            <a:xfrm>
              <a:off x="-55620975" y="2294725"/>
              <a:ext cx="323750" cy="318225"/>
            </a:xfrm>
            <a:custGeom>
              <a:avLst/>
              <a:gdLst/>
              <a:ahLst/>
              <a:cxnLst/>
              <a:rect l="l" t="t" r="r" b="b"/>
              <a:pathLst>
                <a:path w="12950" h="12729" extrusionOk="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0" name="Google Shape;14650;p67"/>
            <p:cNvSpPr/>
            <p:nvPr/>
          </p:nvSpPr>
          <p:spPr>
            <a:xfrm>
              <a:off x="-55450850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1" name="Google Shape;14651;p67"/>
            <p:cNvSpPr/>
            <p:nvPr/>
          </p:nvSpPr>
          <p:spPr>
            <a:xfrm>
              <a:off x="-55506775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52" name="Google Shape;14652;p67"/>
          <p:cNvGrpSpPr/>
          <p:nvPr/>
        </p:nvGrpSpPr>
        <p:grpSpPr>
          <a:xfrm>
            <a:off x="7512923" y="2458942"/>
            <a:ext cx="362877" cy="361175"/>
            <a:chOff x="-55620175" y="2686900"/>
            <a:chExt cx="319800" cy="318300"/>
          </a:xfrm>
        </p:grpSpPr>
        <p:sp>
          <p:nvSpPr>
            <p:cNvPr id="14653" name="Google Shape;14653;p67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4" name="Google Shape;14654;p67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5" name="Google Shape;14655;p67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6" name="Google Shape;14656;p67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57" name="Google Shape;14657;p67"/>
          <p:cNvGrpSpPr/>
          <p:nvPr/>
        </p:nvGrpSpPr>
        <p:grpSpPr>
          <a:xfrm>
            <a:off x="6198887" y="2911936"/>
            <a:ext cx="361969" cy="361090"/>
            <a:chOff x="-53690500" y="1903275"/>
            <a:chExt cx="319000" cy="318225"/>
          </a:xfrm>
        </p:grpSpPr>
        <p:sp>
          <p:nvSpPr>
            <p:cNvPr id="14658" name="Google Shape;14658;p67"/>
            <p:cNvSpPr/>
            <p:nvPr/>
          </p:nvSpPr>
          <p:spPr>
            <a:xfrm>
              <a:off x="-53567625" y="2136625"/>
              <a:ext cx="71675" cy="29750"/>
            </a:xfrm>
            <a:custGeom>
              <a:avLst/>
              <a:gdLst/>
              <a:ahLst/>
              <a:cxnLst/>
              <a:rect l="l" t="t" r="r" b="b"/>
              <a:pathLst>
                <a:path w="2867" h="1190" extrusionOk="0">
                  <a:moveTo>
                    <a:pt x="366" y="0"/>
                  </a:moveTo>
                  <a:cubicBezTo>
                    <a:pt x="276" y="0"/>
                    <a:pt x="189" y="40"/>
                    <a:pt x="126" y="118"/>
                  </a:cubicBezTo>
                  <a:cubicBezTo>
                    <a:pt x="0" y="244"/>
                    <a:pt x="0" y="465"/>
                    <a:pt x="126" y="622"/>
                  </a:cubicBezTo>
                  <a:cubicBezTo>
                    <a:pt x="473" y="969"/>
                    <a:pt x="945" y="1190"/>
                    <a:pt x="1418" y="1190"/>
                  </a:cubicBezTo>
                  <a:cubicBezTo>
                    <a:pt x="1890" y="1190"/>
                    <a:pt x="2395" y="969"/>
                    <a:pt x="2710" y="622"/>
                  </a:cubicBezTo>
                  <a:cubicBezTo>
                    <a:pt x="2867" y="465"/>
                    <a:pt x="2867" y="244"/>
                    <a:pt x="2710" y="118"/>
                  </a:cubicBezTo>
                  <a:cubicBezTo>
                    <a:pt x="2631" y="40"/>
                    <a:pt x="2536" y="0"/>
                    <a:pt x="2446" y="0"/>
                  </a:cubicBezTo>
                  <a:cubicBezTo>
                    <a:pt x="2355" y="0"/>
                    <a:pt x="2269" y="40"/>
                    <a:pt x="2206" y="118"/>
                  </a:cubicBezTo>
                  <a:cubicBezTo>
                    <a:pt x="2017" y="307"/>
                    <a:pt x="1701" y="433"/>
                    <a:pt x="1418" y="433"/>
                  </a:cubicBezTo>
                  <a:cubicBezTo>
                    <a:pt x="1103" y="433"/>
                    <a:pt x="819" y="307"/>
                    <a:pt x="630" y="118"/>
                  </a:cubicBezTo>
                  <a:cubicBezTo>
                    <a:pt x="552" y="40"/>
                    <a:pt x="457" y="0"/>
                    <a:pt x="3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9" name="Google Shape;14659;p67"/>
            <p:cNvSpPr/>
            <p:nvPr/>
          </p:nvSpPr>
          <p:spPr>
            <a:xfrm>
              <a:off x="-535022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0" name="Google Shape;14660;p67"/>
            <p:cNvSpPr/>
            <p:nvPr/>
          </p:nvSpPr>
          <p:spPr>
            <a:xfrm>
              <a:off x="-53577075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1" name="Google Shape;14661;p67"/>
            <p:cNvSpPr/>
            <p:nvPr/>
          </p:nvSpPr>
          <p:spPr>
            <a:xfrm>
              <a:off x="-53690500" y="19032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735" y="4475"/>
                  </a:moveTo>
                  <a:lnTo>
                    <a:pt x="9735" y="5262"/>
                  </a:lnTo>
                  <a:lnTo>
                    <a:pt x="2993" y="5262"/>
                  </a:lnTo>
                  <a:lnTo>
                    <a:pt x="2993" y="4475"/>
                  </a:lnTo>
                  <a:close/>
                  <a:moveTo>
                    <a:pt x="9767" y="6018"/>
                  </a:moveTo>
                  <a:lnTo>
                    <a:pt x="9767" y="8633"/>
                  </a:lnTo>
                  <a:cubicBezTo>
                    <a:pt x="9767" y="10461"/>
                    <a:pt x="8255" y="11973"/>
                    <a:pt x="6427" y="11973"/>
                  </a:cubicBezTo>
                  <a:cubicBezTo>
                    <a:pt x="4569" y="11973"/>
                    <a:pt x="3088" y="10461"/>
                    <a:pt x="3088" y="8633"/>
                  </a:cubicBezTo>
                  <a:lnTo>
                    <a:pt x="3088" y="6018"/>
                  </a:lnTo>
                  <a:close/>
                  <a:moveTo>
                    <a:pt x="6459" y="757"/>
                  </a:moveTo>
                  <a:cubicBezTo>
                    <a:pt x="9578" y="757"/>
                    <a:pt x="12098" y="3277"/>
                    <a:pt x="12098" y="6365"/>
                  </a:cubicBezTo>
                  <a:lnTo>
                    <a:pt x="12098" y="11973"/>
                  </a:lnTo>
                  <a:lnTo>
                    <a:pt x="8727" y="11973"/>
                  </a:lnTo>
                  <a:cubicBezTo>
                    <a:pt x="9798" y="11217"/>
                    <a:pt x="10460" y="9988"/>
                    <a:pt x="10460" y="8633"/>
                  </a:cubicBezTo>
                  <a:lnTo>
                    <a:pt x="10460" y="4097"/>
                  </a:lnTo>
                  <a:cubicBezTo>
                    <a:pt x="10460" y="3908"/>
                    <a:pt x="10303" y="3750"/>
                    <a:pt x="10114" y="3750"/>
                  </a:cubicBezTo>
                  <a:lnTo>
                    <a:pt x="6774" y="3750"/>
                  </a:lnTo>
                  <a:lnTo>
                    <a:pt x="6774" y="2994"/>
                  </a:lnTo>
                  <a:lnTo>
                    <a:pt x="7121" y="2994"/>
                  </a:lnTo>
                  <a:cubicBezTo>
                    <a:pt x="7310" y="2994"/>
                    <a:pt x="7467" y="2836"/>
                    <a:pt x="7467" y="2616"/>
                  </a:cubicBezTo>
                  <a:cubicBezTo>
                    <a:pt x="7467" y="2427"/>
                    <a:pt x="7310" y="2269"/>
                    <a:pt x="7121" y="2269"/>
                  </a:cubicBezTo>
                  <a:lnTo>
                    <a:pt x="6774" y="2269"/>
                  </a:lnTo>
                  <a:lnTo>
                    <a:pt x="6774" y="1923"/>
                  </a:lnTo>
                  <a:cubicBezTo>
                    <a:pt x="6774" y="1734"/>
                    <a:pt x="6616" y="1576"/>
                    <a:pt x="6427" y="1576"/>
                  </a:cubicBezTo>
                  <a:cubicBezTo>
                    <a:pt x="6207" y="1576"/>
                    <a:pt x="6049" y="1734"/>
                    <a:pt x="6049" y="1923"/>
                  </a:cubicBezTo>
                  <a:lnTo>
                    <a:pt x="6049" y="2269"/>
                  </a:lnTo>
                  <a:lnTo>
                    <a:pt x="5703" y="2269"/>
                  </a:lnTo>
                  <a:cubicBezTo>
                    <a:pt x="5514" y="2269"/>
                    <a:pt x="5356" y="2427"/>
                    <a:pt x="5356" y="2616"/>
                  </a:cubicBezTo>
                  <a:cubicBezTo>
                    <a:pt x="5356" y="2836"/>
                    <a:pt x="5514" y="2994"/>
                    <a:pt x="5703" y="2994"/>
                  </a:cubicBezTo>
                  <a:lnTo>
                    <a:pt x="6049" y="2994"/>
                  </a:lnTo>
                  <a:lnTo>
                    <a:pt x="6049" y="3750"/>
                  </a:lnTo>
                  <a:lnTo>
                    <a:pt x="2710" y="3750"/>
                  </a:lnTo>
                  <a:cubicBezTo>
                    <a:pt x="2521" y="3750"/>
                    <a:pt x="2363" y="3908"/>
                    <a:pt x="2363" y="4097"/>
                  </a:cubicBezTo>
                  <a:lnTo>
                    <a:pt x="2363" y="8633"/>
                  </a:lnTo>
                  <a:cubicBezTo>
                    <a:pt x="2363" y="9988"/>
                    <a:pt x="3088" y="11217"/>
                    <a:pt x="4096" y="11973"/>
                  </a:cubicBezTo>
                  <a:lnTo>
                    <a:pt x="820" y="11973"/>
                  </a:lnTo>
                  <a:lnTo>
                    <a:pt x="820" y="6365"/>
                  </a:lnTo>
                  <a:cubicBezTo>
                    <a:pt x="820" y="3277"/>
                    <a:pt x="3340" y="757"/>
                    <a:pt x="6459" y="757"/>
                  </a:cubicBezTo>
                  <a:close/>
                  <a:moveTo>
                    <a:pt x="6364" y="1"/>
                  </a:moveTo>
                  <a:cubicBezTo>
                    <a:pt x="2867" y="1"/>
                    <a:pt x="0" y="2868"/>
                    <a:pt x="0" y="6365"/>
                  </a:cubicBezTo>
                  <a:lnTo>
                    <a:pt x="0" y="12351"/>
                  </a:lnTo>
                  <a:cubicBezTo>
                    <a:pt x="0" y="12571"/>
                    <a:pt x="158" y="12729"/>
                    <a:pt x="347" y="12729"/>
                  </a:cubicBezTo>
                  <a:lnTo>
                    <a:pt x="12319" y="12729"/>
                  </a:lnTo>
                  <a:cubicBezTo>
                    <a:pt x="12508" y="12729"/>
                    <a:pt x="12665" y="12571"/>
                    <a:pt x="12665" y="12351"/>
                  </a:cubicBezTo>
                  <a:lnTo>
                    <a:pt x="12665" y="6365"/>
                  </a:lnTo>
                  <a:cubicBezTo>
                    <a:pt x="12760" y="2868"/>
                    <a:pt x="9893" y="1"/>
                    <a:pt x="6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62" name="Google Shape;14662;p67"/>
          <p:cNvGrpSpPr/>
          <p:nvPr/>
        </p:nvGrpSpPr>
        <p:grpSpPr>
          <a:xfrm>
            <a:off x="6221226" y="3365399"/>
            <a:ext cx="317290" cy="359303"/>
            <a:chOff x="-53670800" y="2296300"/>
            <a:chExt cx="279625" cy="316650"/>
          </a:xfrm>
        </p:grpSpPr>
        <p:sp>
          <p:nvSpPr>
            <p:cNvPr id="14663" name="Google Shape;14663;p67"/>
            <p:cNvSpPr/>
            <p:nvPr/>
          </p:nvSpPr>
          <p:spPr>
            <a:xfrm>
              <a:off x="-53567625" y="25272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710" y="40"/>
                    <a:pt x="2615" y="1"/>
                    <a:pt x="2517" y="1"/>
                  </a:cubicBezTo>
                  <a:cubicBezTo>
                    <a:pt x="2418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82" y="308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4" name="Google Shape;14664;p67"/>
            <p:cNvSpPr/>
            <p:nvPr/>
          </p:nvSpPr>
          <p:spPr>
            <a:xfrm>
              <a:off x="-53502250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5" name="Google Shape;14665;p67"/>
            <p:cNvSpPr/>
            <p:nvPr/>
          </p:nvSpPr>
          <p:spPr>
            <a:xfrm>
              <a:off x="-53577075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6" name="Google Shape;14666;p67"/>
            <p:cNvSpPr/>
            <p:nvPr/>
          </p:nvSpPr>
          <p:spPr>
            <a:xfrm>
              <a:off x="-5367080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1481" y="6680"/>
                  </a:moveTo>
                  <a:lnTo>
                    <a:pt x="1481" y="7026"/>
                  </a:lnTo>
                  <a:lnTo>
                    <a:pt x="1481" y="8129"/>
                  </a:lnTo>
                  <a:cubicBezTo>
                    <a:pt x="1450" y="8134"/>
                    <a:pt x="1421" y="8136"/>
                    <a:pt x="1391" y="8136"/>
                  </a:cubicBezTo>
                  <a:cubicBezTo>
                    <a:pt x="1026" y="8136"/>
                    <a:pt x="756" y="7786"/>
                    <a:pt x="756" y="7436"/>
                  </a:cubicBezTo>
                  <a:cubicBezTo>
                    <a:pt x="756" y="7026"/>
                    <a:pt x="1103" y="6680"/>
                    <a:pt x="1481" y="6680"/>
                  </a:cubicBezTo>
                  <a:close/>
                  <a:moveTo>
                    <a:pt x="9672" y="6711"/>
                  </a:moveTo>
                  <a:cubicBezTo>
                    <a:pt x="10082" y="6711"/>
                    <a:pt x="10428" y="7026"/>
                    <a:pt x="10428" y="7467"/>
                  </a:cubicBezTo>
                  <a:cubicBezTo>
                    <a:pt x="10428" y="7814"/>
                    <a:pt x="10113" y="8192"/>
                    <a:pt x="9672" y="8192"/>
                  </a:cubicBezTo>
                  <a:lnTo>
                    <a:pt x="9672" y="7089"/>
                  </a:lnTo>
                  <a:lnTo>
                    <a:pt x="9672" y="6711"/>
                  </a:lnTo>
                  <a:close/>
                  <a:moveTo>
                    <a:pt x="5576" y="3718"/>
                  </a:moveTo>
                  <a:cubicBezTo>
                    <a:pt x="7435" y="3718"/>
                    <a:pt x="8947" y="5231"/>
                    <a:pt x="8947" y="7089"/>
                  </a:cubicBezTo>
                  <a:lnTo>
                    <a:pt x="8947" y="9326"/>
                  </a:lnTo>
                  <a:cubicBezTo>
                    <a:pt x="8947" y="10775"/>
                    <a:pt x="7750" y="11910"/>
                    <a:pt x="6333" y="11910"/>
                  </a:cubicBezTo>
                  <a:lnTo>
                    <a:pt x="4852" y="11910"/>
                  </a:lnTo>
                  <a:cubicBezTo>
                    <a:pt x="3371" y="11910"/>
                    <a:pt x="2237" y="10744"/>
                    <a:pt x="2237" y="9326"/>
                  </a:cubicBezTo>
                  <a:lnTo>
                    <a:pt x="2237" y="7089"/>
                  </a:lnTo>
                  <a:cubicBezTo>
                    <a:pt x="2237" y="5231"/>
                    <a:pt x="3749" y="3718"/>
                    <a:pt x="5576" y="3718"/>
                  </a:cubicBezTo>
                  <a:close/>
                  <a:moveTo>
                    <a:pt x="7089" y="1"/>
                  </a:moveTo>
                  <a:cubicBezTo>
                    <a:pt x="6080" y="1"/>
                    <a:pt x="5230" y="820"/>
                    <a:pt x="5230" y="1828"/>
                  </a:cubicBezTo>
                  <a:lnTo>
                    <a:pt x="5230" y="2994"/>
                  </a:lnTo>
                  <a:cubicBezTo>
                    <a:pt x="3560" y="3151"/>
                    <a:pt x="2142" y="4348"/>
                    <a:pt x="1670" y="5924"/>
                  </a:cubicBezTo>
                  <a:lnTo>
                    <a:pt x="1512" y="5924"/>
                  </a:lnTo>
                  <a:cubicBezTo>
                    <a:pt x="662" y="5924"/>
                    <a:pt x="0" y="6585"/>
                    <a:pt x="0" y="7436"/>
                  </a:cubicBezTo>
                  <a:cubicBezTo>
                    <a:pt x="0" y="8255"/>
                    <a:pt x="662" y="8917"/>
                    <a:pt x="1512" y="8917"/>
                  </a:cubicBezTo>
                  <a:lnTo>
                    <a:pt x="1512" y="9326"/>
                  </a:lnTo>
                  <a:cubicBezTo>
                    <a:pt x="1512" y="11185"/>
                    <a:pt x="2993" y="12666"/>
                    <a:pt x="4852" y="12666"/>
                  </a:cubicBezTo>
                  <a:lnTo>
                    <a:pt x="6333" y="12666"/>
                  </a:lnTo>
                  <a:cubicBezTo>
                    <a:pt x="8191" y="12666"/>
                    <a:pt x="9704" y="11185"/>
                    <a:pt x="9704" y="9326"/>
                  </a:cubicBezTo>
                  <a:lnTo>
                    <a:pt x="9704" y="8917"/>
                  </a:lnTo>
                  <a:cubicBezTo>
                    <a:pt x="10523" y="8917"/>
                    <a:pt x="11184" y="8255"/>
                    <a:pt x="11184" y="7436"/>
                  </a:cubicBezTo>
                  <a:cubicBezTo>
                    <a:pt x="11184" y="6617"/>
                    <a:pt x="10523" y="5924"/>
                    <a:pt x="9672" y="5924"/>
                  </a:cubicBezTo>
                  <a:lnTo>
                    <a:pt x="9515" y="5924"/>
                  </a:lnTo>
                  <a:cubicBezTo>
                    <a:pt x="9042" y="4317"/>
                    <a:pt x="7687" y="3151"/>
                    <a:pt x="5954" y="2994"/>
                  </a:cubicBezTo>
                  <a:lnTo>
                    <a:pt x="5954" y="1828"/>
                  </a:lnTo>
                  <a:cubicBezTo>
                    <a:pt x="5954" y="1198"/>
                    <a:pt x="6459" y="725"/>
                    <a:pt x="7057" y="725"/>
                  </a:cubicBezTo>
                  <a:cubicBezTo>
                    <a:pt x="7687" y="725"/>
                    <a:pt x="8160" y="1230"/>
                    <a:pt x="8160" y="1828"/>
                  </a:cubicBezTo>
                  <a:cubicBezTo>
                    <a:pt x="8160" y="2017"/>
                    <a:pt x="8002" y="2206"/>
                    <a:pt x="7813" y="2206"/>
                  </a:cubicBezTo>
                  <a:cubicBezTo>
                    <a:pt x="7593" y="2206"/>
                    <a:pt x="7435" y="2017"/>
                    <a:pt x="7435" y="1828"/>
                  </a:cubicBezTo>
                  <a:cubicBezTo>
                    <a:pt x="7435" y="1639"/>
                    <a:pt x="7278" y="1482"/>
                    <a:pt x="7089" y="1482"/>
                  </a:cubicBezTo>
                  <a:cubicBezTo>
                    <a:pt x="6900" y="1482"/>
                    <a:pt x="6742" y="1639"/>
                    <a:pt x="6742" y="1828"/>
                  </a:cubicBezTo>
                  <a:cubicBezTo>
                    <a:pt x="6742" y="2458"/>
                    <a:pt x="7246" y="2931"/>
                    <a:pt x="7845" y="2931"/>
                  </a:cubicBezTo>
                  <a:cubicBezTo>
                    <a:pt x="8475" y="2931"/>
                    <a:pt x="8947" y="2427"/>
                    <a:pt x="8947" y="1828"/>
                  </a:cubicBezTo>
                  <a:cubicBezTo>
                    <a:pt x="8947" y="820"/>
                    <a:pt x="812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67" name="Google Shape;14667;p67"/>
          <p:cNvGrpSpPr/>
          <p:nvPr/>
        </p:nvGrpSpPr>
        <p:grpSpPr>
          <a:xfrm>
            <a:off x="6198887" y="3830738"/>
            <a:ext cx="361969" cy="361544"/>
            <a:chOff x="-53690500" y="2686575"/>
            <a:chExt cx="319000" cy="318625"/>
          </a:xfrm>
        </p:grpSpPr>
        <p:sp>
          <p:nvSpPr>
            <p:cNvPr id="14668" name="Google Shape;14668;p67"/>
            <p:cNvSpPr/>
            <p:nvPr/>
          </p:nvSpPr>
          <p:spPr>
            <a:xfrm>
              <a:off x="-53567625" y="2917925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55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55"/>
                  </a:cubicBezTo>
                  <a:cubicBezTo>
                    <a:pt x="2930" y="497"/>
                    <a:pt x="2930" y="245"/>
                    <a:pt x="2773" y="119"/>
                  </a:cubicBezTo>
                  <a:cubicBezTo>
                    <a:pt x="2710" y="72"/>
                    <a:pt x="2615" y="48"/>
                    <a:pt x="2517" y="48"/>
                  </a:cubicBezTo>
                  <a:cubicBezTo>
                    <a:pt x="2418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49" y="434"/>
                  </a:cubicBezTo>
                  <a:cubicBezTo>
                    <a:pt x="1134" y="434"/>
                    <a:pt x="882" y="340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9" name="Google Shape;14669;p67"/>
            <p:cNvSpPr/>
            <p:nvPr/>
          </p:nvSpPr>
          <p:spPr>
            <a:xfrm>
              <a:off x="-535770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0" name="Google Shape;14670;p67"/>
            <p:cNvSpPr/>
            <p:nvPr/>
          </p:nvSpPr>
          <p:spPr>
            <a:xfrm>
              <a:off x="-5350225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1" name="Google Shape;14671;p67"/>
            <p:cNvSpPr/>
            <p:nvPr/>
          </p:nvSpPr>
          <p:spPr>
            <a:xfrm>
              <a:off x="-53690500" y="2686575"/>
              <a:ext cx="319000" cy="318625"/>
            </a:xfrm>
            <a:custGeom>
              <a:avLst/>
              <a:gdLst/>
              <a:ahLst/>
              <a:cxnLst/>
              <a:rect l="l" t="t" r="r" b="b"/>
              <a:pathLst>
                <a:path w="12760" h="12745" extrusionOk="0">
                  <a:moveTo>
                    <a:pt x="6364" y="804"/>
                  </a:moveTo>
                  <a:lnTo>
                    <a:pt x="11059" y="3765"/>
                  </a:lnTo>
                  <a:lnTo>
                    <a:pt x="1702" y="3765"/>
                  </a:lnTo>
                  <a:lnTo>
                    <a:pt x="6364" y="804"/>
                  </a:lnTo>
                  <a:close/>
                  <a:moveTo>
                    <a:pt x="5797" y="4490"/>
                  </a:moveTo>
                  <a:cubicBezTo>
                    <a:pt x="5262" y="5404"/>
                    <a:pt x="4285" y="6002"/>
                    <a:pt x="3214" y="6002"/>
                  </a:cubicBezTo>
                  <a:lnTo>
                    <a:pt x="2237" y="6002"/>
                  </a:lnTo>
                  <a:cubicBezTo>
                    <a:pt x="1954" y="6002"/>
                    <a:pt x="1733" y="6065"/>
                    <a:pt x="1513" y="6191"/>
                  </a:cubicBezTo>
                  <a:lnTo>
                    <a:pt x="1513" y="4490"/>
                  </a:lnTo>
                  <a:close/>
                  <a:moveTo>
                    <a:pt x="11248" y="4490"/>
                  </a:moveTo>
                  <a:lnTo>
                    <a:pt x="11248" y="6191"/>
                  </a:lnTo>
                  <a:cubicBezTo>
                    <a:pt x="11027" y="6065"/>
                    <a:pt x="10775" y="6002"/>
                    <a:pt x="10523" y="6002"/>
                  </a:cubicBezTo>
                  <a:lnTo>
                    <a:pt x="9515" y="6002"/>
                  </a:lnTo>
                  <a:cubicBezTo>
                    <a:pt x="8475" y="6002"/>
                    <a:pt x="7467" y="5404"/>
                    <a:pt x="6963" y="4490"/>
                  </a:cubicBezTo>
                  <a:close/>
                  <a:moveTo>
                    <a:pt x="2237" y="6758"/>
                  </a:moveTo>
                  <a:lnTo>
                    <a:pt x="2237" y="8239"/>
                  </a:lnTo>
                  <a:cubicBezTo>
                    <a:pt x="1859" y="8239"/>
                    <a:pt x="1481" y="7892"/>
                    <a:pt x="1481" y="7483"/>
                  </a:cubicBezTo>
                  <a:cubicBezTo>
                    <a:pt x="1481" y="7105"/>
                    <a:pt x="1796" y="6758"/>
                    <a:pt x="2237" y="6758"/>
                  </a:cubicBezTo>
                  <a:close/>
                  <a:moveTo>
                    <a:pt x="10523" y="6758"/>
                  </a:moveTo>
                  <a:cubicBezTo>
                    <a:pt x="10901" y="6758"/>
                    <a:pt x="11248" y="7073"/>
                    <a:pt x="11248" y="7483"/>
                  </a:cubicBezTo>
                  <a:cubicBezTo>
                    <a:pt x="11248" y="7892"/>
                    <a:pt x="10933" y="8239"/>
                    <a:pt x="10523" y="8239"/>
                  </a:cubicBezTo>
                  <a:lnTo>
                    <a:pt x="10523" y="6758"/>
                  </a:lnTo>
                  <a:close/>
                  <a:moveTo>
                    <a:pt x="1481" y="8806"/>
                  </a:moveTo>
                  <a:cubicBezTo>
                    <a:pt x="1733" y="8901"/>
                    <a:pt x="1954" y="8995"/>
                    <a:pt x="2237" y="8995"/>
                  </a:cubicBezTo>
                  <a:cubicBezTo>
                    <a:pt x="2363" y="10224"/>
                    <a:pt x="2993" y="11326"/>
                    <a:pt x="4002" y="11988"/>
                  </a:cubicBezTo>
                  <a:lnTo>
                    <a:pt x="1481" y="11988"/>
                  </a:lnTo>
                  <a:lnTo>
                    <a:pt x="1481" y="8806"/>
                  </a:lnTo>
                  <a:close/>
                  <a:moveTo>
                    <a:pt x="6333" y="5025"/>
                  </a:moveTo>
                  <a:cubicBezTo>
                    <a:pt x="6585" y="5404"/>
                    <a:pt x="6932" y="5750"/>
                    <a:pt x="7310" y="6065"/>
                  </a:cubicBezTo>
                  <a:cubicBezTo>
                    <a:pt x="7940" y="6506"/>
                    <a:pt x="8696" y="6758"/>
                    <a:pt x="9452" y="6758"/>
                  </a:cubicBezTo>
                  <a:lnTo>
                    <a:pt x="9672" y="6758"/>
                  </a:lnTo>
                  <a:lnTo>
                    <a:pt x="9672" y="8586"/>
                  </a:lnTo>
                  <a:lnTo>
                    <a:pt x="9767" y="8586"/>
                  </a:lnTo>
                  <a:cubicBezTo>
                    <a:pt x="9767" y="10444"/>
                    <a:pt x="8223" y="11988"/>
                    <a:pt x="6364" y="11988"/>
                  </a:cubicBezTo>
                  <a:cubicBezTo>
                    <a:pt x="4537" y="11988"/>
                    <a:pt x="2993" y="10444"/>
                    <a:pt x="2993" y="8586"/>
                  </a:cubicBezTo>
                  <a:lnTo>
                    <a:pt x="2993" y="6758"/>
                  </a:lnTo>
                  <a:lnTo>
                    <a:pt x="3214" y="6758"/>
                  </a:lnTo>
                  <a:cubicBezTo>
                    <a:pt x="4002" y="6758"/>
                    <a:pt x="4726" y="6506"/>
                    <a:pt x="5356" y="6065"/>
                  </a:cubicBezTo>
                  <a:cubicBezTo>
                    <a:pt x="5734" y="5813"/>
                    <a:pt x="6112" y="5435"/>
                    <a:pt x="6333" y="5025"/>
                  </a:cubicBezTo>
                  <a:close/>
                  <a:moveTo>
                    <a:pt x="11248" y="8806"/>
                  </a:moveTo>
                  <a:lnTo>
                    <a:pt x="11248" y="12020"/>
                  </a:lnTo>
                  <a:lnTo>
                    <a:pt x="8727" y="12020"/>
                  </a:lnTo>
                  <a:lnTo>
                    <a:pt x="8727" y="11988"/>
                  </a:lnTo>
                  <a:cubicBezTo>
                    <a:pt x="9735" y="11326"/>
                    <a:pt x="10397" y="10224"/>
                    <a:pt x="10523" y="8995"/>
                  </a:cubicBezTo>
                  <a:cubicBezTo>
                    <a:pt x="10775" y="8995"/>
                    <a:pt x="11027" y="8901"/>
                    <a:pt x="11248" y="8806"/>
                  </a:cubicBezTo>
                  <a:close/>
                  <a:moveTo>
                    <a:pt x="6380" y="0"/>
                  </a:moveTo>
                  <a:cubicBezTo>
                    <a:pt x="6309" y="0"/>
                    <a:pt x="6238" y="16"/>
                    <a:pt x="6175" y="48"/>
                  </a:cubicBezTo>
                  <a:lnTo>
                    <a:pt x="189" y="3797"/>
                  </a:lnTo>
                  <a:cubicBezTo>
                    <a:pt x="32" y="3860"/>
                    <a:pt x="0" y="4080"/>
                    <a:pt x="32" y="4238"/>
                  </a:cubicBezTo>
                  <a:cubicBezTo>
                    <a:pt x="95" y="4395"/>
                    <a:pt x="252" y="4490"/>
                    <a:pt x="378" y="4490"/>
                  </a:cubicBezTo>
                  <a:lnTo>
                    <a:pt x="757" y="4490"/>
                  </a:lnTo>
                  <a:lnTo>
                    <a:pt x="757" y="12366"/>
                  </a:lnTo>
                  <a:cubicBezTo>
                    <a:pt x="757" y="12587"/>
                    <a:pt x="914" y="12744"/>
                    <a:pt x="1103" y="12744"/>
                  </a:cubicBezTo>
                  <a:lnTo>
                    <a:pt x="11626" y="12744"/>
                  </a:lnTo>
                  <a:cubicBezTo>
                    <a:pt x="11815" y="12744"/>
                    <a:pt x="11972" y="12587"/>
                    <a:pt x="11972" y="12366"/>
                  </a:cubicBezTo>
                  <a:lnTo>
                    <a:pt x="11972" y="4490"/>
                  </a:lnTo>
                  <a:lnTo>
                    <a:pt x="12319" y="4490"/>
                  </a:lnTo>
                  <a:cubicBezTo>
                    <a:pt x="12476" y="4490"/>
                    <a:pt x="12634" y="4395"/>
                    <a:pt x="12665" y="4238"/>
                  </a:cubicBezTo>
                  <a:cubicBezTo>
                    <a:pt x="12760" y="4080"/>
                    <a:pt x="12728" y="3923"/>
                    <a:pt x="12571" y="3797"/>
                  </a:cubicBezTo>
                  <a:lnTo>
                    <a:pt x="6585" y="48"/>
                  </a:lnTo>
                  <a:cubicBezTo>
                    <a:pt x="6522" y="16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72" name="Google Shape;14672;p67"/>
          <p:cNvGrpSpPr/>
          <p:nvPr/>
        </p:nvGrpSpPr>
        <p:grpSpPr>
          <a:xfrm>
            <a:off x="8008669" y="3373598"/>
            <a:ext cx="317319" cy="360948"/>
            <a:chOff x="-52092425" y="2303525"/>
            <a:chExt cx="279650" cy="318100"/>
          </a:xfrm>
        </p:grpSpPr>
        <p:sp>
          <p:nvSpPr>
            <p:cNvPr id="14673" name="Google Shape;14673;p67"/>
            <p:cNvSpPr/>
            <p:nvPr/>
          </p:nvSpPr>
          <p:spPr>
            <a:xfrm>
              <a:off x="-51989225" y="253595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54"/>
                  </a:cubicBezTo>
                  <a:cubicBezTo>
                    <a:pt x="2899" y="496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39"/>
                    <a:pt x="1733" y="433"/>
                    <a:pt x="1449" y="433"/>
                  </a:cubicBezTo>
                  <a:cubicBezTo>
                    <a:pt x="1134" y="433"/>
                    <a:pt x="851" y="339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4" name="Google Shape;14674;p67"/>
            <p:cNvSpPr/>
            <p:nvPr/>
          </p:nvSpPr>
          <p:spPr>
            <a:xfrm>
              <a:off x="-52092425" y="2303525"/>
              <a:ext cx="279650" cy="318100"/>
            </a:xfrm>
            <a:custGeom>
              <a:avLst/>
              <a:gdLst/>
              <a:ahLst/>
              <a:cxnLst/>
              <a:rect l="l" t="t" r="r" b="b"/>
              <a:pathLst>
                <a:path w="11186" h="12724" extrusionOk="0">
                  <a:moveTo>
                    <a:pt x="9610" y="878"/>
                  </a:moveTo>
                  <a:lnTo>
                    <a:pt x="9295" y="2957"/>
                  </a:lnTo>
                  <a:cubicBezTo>
                    <a:pt x="8381" y="2957"/>
                    <a:pt x="7625" y="2327"/>
                    <a:pt x="7468" y="1476"/>
                  </a:cubicBezTo>
                  <a:lnTo>
                    <a:pt x="9610" y="878"/>
                  </a:lnTo>
                  <a:close/>
                  <a:moveTo>
                    <a:pt x="3719" y="1476"/>
                  </a:moveTo>
                  <a:cubicBezTo>
                    <a:pt x="4128" y="1476"/>
                    <a:pt x="4475" y="1791"/>
                    <a:pt x="4475" y="2201"/>
                  </a:cubicBezTo>
                  <a:cubicBezTo>
                    <a:pt x="4475" y="2610"/>
                    <a:pt x="4128" y="2957"/>
                    <a:pt x="3719" y="2957"/>
                  </a:cubicBezTo>
                  <a:cubicBezTo>
                    <a:pt x="3624" y="2957"/>
                    <a:pt x="3498" y="2925"/>
                    <a:pt x="3403" y="2894"/>
                  </a:cubicBezTo>
                  <a:cubicBezTo>
                    <a:pt x="3349" y="2861"/>
                    <a:pt x="3294" y="2847"/>
                    <a:pt x="3241" y="2847"/>
                  </a:cubicBezTo>
                  <a:cubicBezTo>
                    <a:pt x="3144" y="2847"/>
                    <a:pt x="3055" y="2895"/>
                    <a:pt x="2994" y="2957"/>
                  </a:cubicBezTo>
                  <a:cubicBezTo>
                    <a:pt x="2868" y="3083"/>
                    <a:pt x="2836" y="3240"/>
                    <a:pt x="2899" y="3398"/>
                  </a:cubicBezTo>
                  <a:cubicBezTo>
                    <a:pt x="2931" y="3524"/>
                    <a:pt x="2994" y="3618"/>
                    <a:pt x="2994" y="3713"/>
                  </a:cubicBezTo>
                  <a:cubicBezTo>
                    <a:pt x="2994" y="4091"/>
                    <a:pt x="2616" y="4469"/>
                    <a:pt x="2238" y="4469"/>
                  </a:cubicBezTo>
                  <a:cubicBezTo>
                    <a:pt x="1828" y="4469"/>
                    <a:pt x="1482" y="4154"/>
                    <a:pt x="1482" y="3713"/>
                  </a:cubicBezTo>
                  <a:cubicBezTo>
                    <a:pt x="1482" y="3492"/>
                    <a:pt x="1608" y="3303"/>
                    <a:pt x="1671" y="3209"/>
                  </a:cubicBezTo>
                  <a:cubicBezTo>
                    <a:pt x="1797" y="3083"/>
                    <a:pt x="1797" y="2894"/>
                    <a:pt x="1639" y="2736"/>
                  </a:cubicBezTo>
                  <a:cubicBezTo>
                    <a:pt x="1576" y="2610"/>
                    <a:pt x="1450" y="2453"/>
                    <a:pt x="1450" y="2201"/>
                  </a:cubicBezTo>
                  <a:cubicBezTo>
                    <a:pt x="1450" y="1823"/>
                    <a:pt x="1765" y="1476"/>
                    <a:pt x="2206" y="1476"/>
                  </a:cubicBezTo>
                  <a:cubicBezTo>
                    <a:pt x="2427" y="1476"/>
                    <a:pt x="2584" y="1571"/>
                    <a:pt x="2710" y="1665"/>
                  </a:cubicBezTo>
                  <a:cubicBezTo>
                    <a:pt x="2789" y="1728"/>
                    <a:pt x="2876" y="1760"/>
                    <a:pt x="2962" y="1760"/>
                  </a:cubicBezTo>
                  <a:cubicBezTo>
                    <a:pt x="3049" y="1760"/>
                    <a:pt x="3136" y="1728"/>
                    <a:pt x="3214" y="1665"/>
                  </a:cubicBezTo>
                  <a:cubicBezTo>
                    <a:pt x="3340" y="1571"/>
                    <a:pt x="3498" y="1476"/>
                    <a:pt x="3719" y="1476"/>
                  </a:cubicBezTo>
                  <a:close/>
                  <a:moveTo>
                    <a:pt x="6774" y="1697"/>
                  </a:moveTo>
                  <a:cubicBezTo>
                    <a:pt x="7027" y="2862"/>
                    <a:pt x="8035" y="3681"/>
                    <a:pt x="9200" y="3713"/>
                  </a:cubicBezTo>
                  <a:lnTo>
                    <a:pt x="9011" y="5225"/>
                  </a:lnTo>
                  <a:cubicBezTo>
                    <a:pt x="7247" y="5099"/>
                    <a:pt x="5735" y="3839"/>
                    <a:pt x="5294" y="2138"/>
                  </a:cubicBezTo>
                  <a:lnTo>
                    <a:pt x="6774" y="1697"/>
                  </a:lnTo>
                  <a:close/>
                  <a:moveTo>
                    <a:pt x="1450" y="6737"/>
                  </a:moveTo>
                  <a:lnTo>
                    <a:pt x="1450" y="8250"/>
                  </a:lnTo>
                  <a:cubicBezTo>
                    <a:pt x="1041" y="8250"/>
                    <a:pt x="694" y="7935"/>
                    <a:pt x="694" y="7494"/>
                  </a:cubicBezTo>
                  <a:cubicBezTo>
                    <a:pt x="694" y="7115"/>
                    <a:pt x="1009" y="6737"/>
                    <a:pt x="1450" y="6737"/>
                  </a:cubicBezTo>
                  <a:close/>
                  <a:moveTo>
                    <a:pt x="9673" y="6737"/>
                  </a:moveTo>
                  <a:cubicBezTo>
                    <a:pt x="10083" y="6737"/>
                    <a:pt x="10429" y="7052"/>
                    <a:pt x="10429" y="7494"/>
                  </a:cubicBezTo>
                  <a:cubicBezTo>
                    <a:pt x="10429" y="7935"/>
                    <a:pt x="10083" y="8250"/>
                    <a:pt x="9673" y="8250"/>
                  </a:cubicBezTo>
                  <a:lnTo>
                    <a:pt x="9673" y="6737"/>
                  </a:lnTo>
                  <a:close/>
                  <a:moveTo>
                    <a:pt x="4884" y="3209"/>
                  </a:moveTo>
                  <a:cubicBezTo>
                    <a:pt x="5609" y="4784"/>
                    <a:pt x="7184" y="5824"/>
                    <a:pt x="8917" y="5981"/>
                  </a:cubicBezTo>
                  <a:lnTo>
                    <a:pt x="8917" y="6422"/>
                  </a:lnTo>
                  <a:lnTo>
                    <a:pt x="8917" y="8659"/>
                  </a:lnTo>
                  <a:cubicBezTo>
                    <a:pt x="8917" y="10486"/>
                    <a:pt x="7436" y="11999"/>
                    <a:pt x="5577" y="11999"/>
                  </a:cubicBezTo>
                  <a:cubicBezTo>
                    <a:pt x="3719" y="11999"/>
                    <a:pt x="2238" y="10486"/>
                    <a:pt x="2238" y="8628"/>
                  </a:cubicBezTo>
                  <a:lnTo>
                    <a:pt x="2238" y="5603"/>
                  </a:lnTo>
                  <a:cubicBezTo>
                    <a:pt x="2238" y="5477"/>
                    <a:pt x="2238" y="5383"/>
                    <a:pt x="2269" y="5257"/>
                  </a:cubicBezTo>
                  <a:cubicBezTo>
                    <a:pt x="3088" y="5257"/>
                    <a:pt x="3719" y="4595"/>
                    <a:pt x="3719" y="3744"/>
                  </a:cubicBezTo>
                  <a:cubicBezTo>
                    <a:pt x="4191" y="3744"/>
                    <a:pt x="4601" y="3555"/>
                    <a:pt x="4884" y="3209"/>
                  </a:cubicBezTo>
                  <a:close/>
                  <a:moveTo>
                    <a:pt x="10072" y="1"/>
                  </a:moveTo>
                  <a:cubicBezTo>
                    <a:pt x="10033" y="1"/>
                    <a:pt x="9993" y="8"/>
                    <a:pt x="9956" y="27"/>
                  </a:cubicBezTo>
                  <a:lnTo>
                    <a:pt x="4979" y="1445"/>
                  </a:lnTo>
                  <a:cubicBezTo>
                    <a:pt x="4727" y="1004"/>
                    <a:pt x="4254" y="720"/>
                    <a:pt x="3719" y="720"/>
                  </a:cubicBezTo>
                  <a:cubicBezTo>
                    <a:pt x="3466" y="720"/>
                    <a:pt x="3214" y="783"/>
                    <a:pt x="2994" y="909"/>
                  </a:cubicBezTo>
                  <a:cubicBezTo>
                    <a:pt x="2742" y="783"/>
                    <a:pt x="2521" y="720"/>
                    <a:pt x="2238" y="720"/>
                  </a:cubicBezTo>
                  <a:cubicBezTo>
                    <a:pt x="1419" y="720"/>
                    <a:pt x="726" y="1382"/>
                    <a:pt x="726" y="2232"/>
                  </a:cubicBezTo>
                  <a:cubicBezTo>
                    <a:pt x="726" y="2484"/>
                    <a:pt x="820" y="2736"/>
                    <a:pt x="946" y="2957"/>
                  </a:cubicBezTo>
                  <a:cubicBezTo>
                    <a:pt x="820" y="3209"/>
                    <a:pt x="726" y="3429"/>
                    <a:pt x="726" y="3713"/>
                  </a:cubicBezTo>
                  <a:cubicBezTo>
                    <a:pt x="726" y="4280"/>
                    <a:pt x="1041" y="4784"/>
                    <a:pt x="1513" y="5005"/>
                  </a:cubicBezTo>
                  <a:cubicBezTo>
                    <a:pt x="1482" y="5225"/>
                    <a:pt x="1482" y="5383"/>
                    <a:pt x="1482" y="5572"/>
                  </a:cubicBezTo>
                  <a:lnTo>
                    <a:pt x="1482" y="6013"/>
                  </a:lnTo>
                  <a:cubicBezTo>
                    <a:pt x="663" y="6013"/>
                    <a:pt x="1" y="6674"/>
                    <a:pt x="1" y="7494"/>
                  </a:cubicBezTo>
                  <a:cubicBezTo>
                    <a:pt x="1" y="8313"/>
                    <a:pt x="663" y="9006"/>
                    <a:pt x="1482" y="9006"/>
                  </a:cubicBezTo>
                  <a:cubicBezTo>
                    <a:pt x="1671" y="11085"/>
                    <a:pt x="3466" y="12723"/>
                    <a:pt x="5577" y="12723"/>
                  </a:cubicBezTo>
                  <a:cubicBezTo>
                    <a:pt x="7720" y="12723"/>
                    <a:pt x="9484" y="11085"/>
                    <a:pt x="9673" y="9006"/>
                  </a:cubicBezTo>
                  <a:cubicBezTo>
                    <a:pt x="10492" y="9006"/>
                    <a:pt x="11185" y="8313"/>
                    <a:pt x="11185" y="7494"/>
                  </a:cubicBezTo>
                  <a:cubicBezTo>
                    <a:pt x="11185" y="6674"/>
                    <a:pt x="10492" y="6013"/>
                    <a:pt x="9673" y="6013"/>
                  </a:cubicBezTo>
                  <a:lnTo>
                    <a:pt x="9673" y="5603"/>
                  </a:lnTo>
                  <a:cubicBezTo>
                    <a:pt x="9704" y="5414"/>
                    <a:pt x="10398" y="594"/>
                    <a:pt x="10429" y="405"/>
                  </a:cubicBezTo>
                  <a:cubicBezTo>
                    <a:pt x="10429" y="279"/>
                    <a:pt x="10398" y="184"/>
                    <a:pt x="10303" y="90"/>
                  </a:cubicBezTo>
                  <a:cubicBezTo>
                    <a:pt x="10258" y="45"/>
                    <a:pt x="10167" y="1"/>
                    <a:pt x="10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5" name="Google Shape;14675;p67"/>
            <p:cNvSpPr/>
            <p:nvPr/>
          </p:nvSpPr>
          <p:spPr>
            <a:xfrm>
              <a:off x="-51998675" y="2454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6" name="Google Shape;14676;p67"/>
            <p:cNvSpPr/>
            <p:nvPr/>
          </p:nvSpPr>
          <p:spPr>
            <a:xfrm>
              <a:off x="-51925450" y="2454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7" name="Google Shape;14677;p67"/>
            <p:cNvSpPr/>
            <p:nvPr/>
          </p:nvSpPr>
          <p:spPr>
            <a:xfrm>
              <a:off x="-51981350" y="2472725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34" y="726"/>
                  </a:moveTo>
                  <a:cubicBezTo>
                    <a:pt x="1323" y="726"/>
                    <a:pt x="1481" y="883"/>
                    <a:pt x="1481" y="1072"/>
                  </a:cubicBezTo>
                  <a:cubicBezTo>
                    <a:pt x="1481" y="1293"/>
                    <a:pt x="1323" y="1450"/>
                    <a:pt x="1134" y="1450"/>
                  </a:cubicBezTo>
                  <a:cubicBezTo>
                    <a:pt x="945" y="1450"/>
                    <a:pt x="788" y="1293"/>
                    <a:pt x="788" y="1072"/>
                  </a:cubicBezTo>
                  <a:cubicBezTo>
                    <a:pt x="756" y="915"/>
                    <a:pt x="914" y="726"/>
                    <a:pt x="1134" y="726"/>
                  </a:cubicBezTo>
                  <a:close/>
                  <a:moveTo>
                    <a:pt x="1134" y="1"/>
                  </a:moveTo>
                  <a:cubicBezTo>
                    <a:pt x="504" y="1"/>
                    <a:pt x="32" y="536"/>
                    <a:pt x="32" y="1135"/>
                  </a:cubicBezTo>
                  <a:cubicBezTo>
                    <a:pt x="0" y="1765"/>
                    <a:pt x="504" y="2238"/>
                    <a:pt x="1134" y="2238"/>
                  </a:cubicBezTo>
                  <a:cubicBezTo>
                    <a:pt x="1764" y="2238"/>
                    <a:pt x="2237" y="1702"/>
                    <a:pt x="2237" y="1135"/>
                  </a:cubicBezTo>
                  <a:cubicBezTo>
                    <a:pt x="2237" y="505"/>
                    <a:pt x="1733" y="1"/>
                    <a:pt x="11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78" name="Google Shape;14678;p67"/>
          <p:cNvGrpSpPr/>
          <p:nvPr/>
        </p:nvGrpSpPr>
        <p:grpSpPr>
          <a:xfrm>
            <a:off x="5727728" y="1534061"/>
            <a:ext cx="363756" cy="361090"/>
            <a:chOff x="-57189125" y="1904850"/>
            <a:chExt cx="320575" cy="318225"/>
          </a:xfrm>
        </p:grpSpPr>
        <p:sp>
          <p:nvSpPr>
            <p:cNvPr id="14679" name="Google Shape;14679;p67"/>
            <p:cNvSpPr/>
            <p:nvPr/>
          </p:nvSpPr>
          <p:spPr>
            <a:xfrm>
              <a:off x="-5707335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0" name="Google Shape;14680;p67"/>
            <p:cNvSpPr/>
            <p:nvPr/>
          </p:nvSpPr>
          <p:spPr>
            <a:xfrm>
              <a:off x="-569985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1" name="Google Shape;14681;p67"/>
            <p:cNvSpPr/>
            <p:nvPr/>
          </p:nvSpPr>
          <p:spPr>
            <a:xfrm>
              <a:off x="-57035550" y="2007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2" name="Google Shape;14682;p67"/>
            <p:cNvSpPr/>
            <p:nvPr/>
          </p:nvSpPr>
          <p:spPr>
            <a:xfrm>
              <a:off x="-5706390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3" name="Google Shape;14683;p67"/>
            <p:cNvSpPr/>
            <p:nvPr/>
          </p:nvSpPr>
          <p:spPr>
            <a:xfrm>
              <a:off x="-57189125" y="1904850"/>
              <a:ext cx="320575" cy="318225"/>
            </a:xfrm>
            <a:custGeom>
              <a:avLst/>
              <a:gdLst/>
              <a:ahLst/>
              <a:cxnLst/>
              <a:rect l="l" t="t" r="r" b="b"/>
              <a:pathLst>
                <a:path w="12823" h="12729" extrusionOk="0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84" name="Google Shape;14684;p67"/>
          <p:cNvGrpSpPr/>
          <p:nvPr/>
        </p:nvGrpSpPr>
        <p:grpSpPr>
          <a:xfrm>
            <a:off x="5728621" y="2028797"/>
            <a:ext cx="361969" cy="316411"/>
            <a:chOff x="-57187550" y="2314425"/>
            <a:chExt cx="319000" cy="278850"/>
          </a:xfrm>
        </p:grpSpPr>
        <p:sp>
          <p:nvSpPr>
            <p:cNvPr id="14685" name="Google Shape;14685;p67"/>
            <p:cNvSpPr/>
            <p:nvPr/>
          </p:nvSpPr>
          <p:spPr>
            <a:xfrm>
              <a:off x="-57073350" y="2445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6" name="Google Shape;14686;p67"/>
            <p:cNvSpPr/>
            <p:nvPr/>
          </p:nvSpPr>
          <p:spPr>
            <a:xfrm>
              <a:off x="-56998525" y="2445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7" name="Google Shape;14687;p67"/>
            <p:cNvSpPr/>
            <p:nvPr/>
          </p:nvSpPr>
          <p:spPr>
            <a:xfrm>
              <a:off x="-5706390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8" name="Google Shape;14688;p67"/>
            <p:cNvSpPr/>
            <p:nvPr/>
          </p:nvSpPr>
          <p:spPr>
            <a:xfrm>
              <a:off x="-57187550" y="2314425"/>
              <a:ext cx="319000" cy="278850"/>
            </a:xfrm>
            <a:custGeom>
              <a:avLst/>
              <a:gdLst/>
              <a:ahLst/>
              <a:cxnLst/>
              <a:rect l="l" t="t" r="r" b="b"/>
              <a:pathLst>
                <a:path w="12760" h="11154" extrusionOk="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89" name="Google Shape;14689;p67"/>
          <p:cNvGrpSpPr/>
          <p:nvPr/>
        </p:nvGrpSpPr>
        <p:grpSpPr>
          <a:xfrm>
            <a:off x="5745585" y="2458346"/>
            <a:ext cx="328042" cy="361771"/>
            <a:chOff x="-57172600" y="2686375"/>
            <a:chExt cx="289100" cy="318825"/>
          </a:xfrm>
        </p:grpSpPr>
        <p:sp>
          <p:nvSpPr>
            <p:cNvPr id="14690" name="Google Shape;14690;p67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1" name="Google Shape;14691;p67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2" name="Google Shape;14692;p67"/>
          <p:cNvGrpSpPr/>
          <p:nvPr/>
        </p:nvGrpSpPr>
        <p:grpSpPr>
          <a:xfrm>
            <a:off x="7958434" y="1532274"/>
            <a:ext cx="361090" cy="359303"/>
            <a:chOff x="-55225575" y="1903275"/>
            <a:chExt cx="318225" cy="316650"/>
          </a:xfrm>
        </p:grpSpPr>
        <p:sp>
          <p:nvSpPr>
            <p:cNvPr id="14693" name="Google Shape;14693;p67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4" name="Google Shape;14694;p67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5" name="Google Shape;14695;p67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6" name="Google Shape;14696;p67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7" name="Google Shape;14697;p67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8" name="Google Shape;14698;p67"/>
          <p:cNvGrpSpPr/>
          <p:nvPr/>
        </p:nvGrpSpPr>
        <p:grpSpPr>
          <a:xfrm>
            <a:off x="7969611" y="2008231"/>
            <a:ext cx="338736" cy="359303"/>
            <a:chOff x="-55217700" y="2296300"/>
            <a:chExt cx="298525" cy="316650"/>
          </a:xfrm>
        </p:grpSpPr>
        <p:sp>
          <p:nvSpPr>
            <p:cNvPr id="14699" name="Google Shape;14699;p67"/>
            <p:cNvSpPr/>
            <p:nvPr/>
          </p:nvSpPr>
          <p:spPr>
            <a:xfrm>
              <a:off x="-55105075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0" name="Google Shape;14700;p67"/>
            <p:cNvSpPr/>
            <p:nvPr/>
          </p:nvSpPr>
          <p:spPr>
            <a:xfrm>
              <a:off x="-55030250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1" name="Google Shape;14701;p67"/>
            <p:cNvSpPr/>
            <p:nvPr/>
          </p:nvSpPr>
          <p:spPr>
            <a:xfrm>
              <a:off x="-55095625" y="2488675"/>
              <a:ext cx="73275" cy="29775"/>
            </a:xfrm>
            <a:custGeom>
              <a:avLst/>
              <a:gdLst/>
              <a:ahLst/>
              <a:cxnLst/>
              <a:rect l="l" t="t" r="r" b="b"/>
              <a:pathLst>
                <a:path w="2931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85" y="1190"/>
                    <a:pt x="2458" y="1001"/>
                    <a:pt x="2773" y="655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85" y="66"/>
                    <a:pt x="2577" y="23"/>
                    <a:pt x="2471" y="23"/>
                  </a:cubicBezTo>
                  <a:cubicBezTo>
                    <a:pt x="2388" y="23"/>
                    <a:pt x="2307" y="50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83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2" name="Google Shape;14702;p67"/>
            <p:cNvSpPr/>
            <p:nvPr/>
          </p:nvSpPr>
          <p:spPr>
            <a:xfrm>
              <a:off x="-55217700" y="2296300"/>
              <a:ext cx="298525" cy="316650"/>
            </a:xfrm>
            <a:custGeom>
              <a:avLst/>
              <a:gdLst/>
              <a:ahLst/>
              <a:cxnLst/>
              <a:rect l="l" t="t" r="r" b="b"/>
              <a:pathLst>
                <a:path w="11941" h="12666" extrusionOk="0">
                  <a:moveTo>
                    <a:pt x="8601" y="694"/>
                  </a:moveTo>
                  <a:cubicBezTo>
                    <a:pt x="9105" y="694"/>
                    <a:pt x="9578" y="1040"/>
                    <a:pt x="9704" y="1545"/>
                  </a:cubicBezTo>
                  <a:lnTo>
                    <a:pt x="2993" y="3561"/>
                  </a:lnTo>
                  <a:lnTo>
                    <a:pt x="2993" y="1797"/>
                  </a:lnTo>
                  <a:cubicBezTo>
                    <a:pt x="2993" y="1167"/>
                    <a:pt x="3497" y="694"/>
                    <a:pt x="4096" y="694"/>
                  </a:cubicBezTo>
                  <a:close/>
                  <a:moveTo>
                    <a:pt x="9735" y="2301"/>
                  </a:moveTo>
                  <a:lnTo>
                    <a:pt x="9735" y="3687"/>
                  </a:lnTo>
                  <a:lnTo>
                    <a:pt x="5199" y="3687"/>
                  </a:lnTo>
                  <a:lnTo>
                    <a:pt x="9735" y="2301"/>
                  </a:lnTo>
                  <a:close/>
                  <a:moveTo>
                    <a:pt x="10428" y="4380"/>
                  </a:moveTo>
                  <a:cubicBezTo>
                    <a:pt x="10838" y="4380"/>
                    <a:pt x="11185" y="4727"/>
                    <a:pt x="11185" y="5136"/>
                  </a:cubicBezTo>
                  <a:cubicBezTo>
                    <a:pt x="11185" y="5577"/>
                    <a:pt x="10870" y="5892"/>
                    <a:pt x="10428" y="5892"/>
                  </a:cubicBezTo>
                  <a:lnTo>
                    <a:pt x="10428" y="4380"/>
                  </a:lnTo>
                  <a:close/>
                  <a:moveTo>
                    <a:pt x="9767" y="4443"/>
                  </a:moveTo>
                  <a:cubicBezTo>
                    <a:pt x="9735" y="4664"/>
                    <a:pt x="9735" y="6774"/>
                    <a:pt x="9735" y="7026"/>
                  </a:cubicBezTo>
                  <a:cubicBezTo>
                    <a:pt x="9735" y="8885"/>
                    <a:pt x="8223" y="10397"/>
                    <a:pt x="6396" y="10397"/>
                  </a:cubicBezTo>
                  <a:cubicBezTo>
                    <a:pt x="4537" y="10397"/>
                    <a:pt x="3025" y="8885"/>
                    <a:pt x="3025" y="7026"/>
                  </a:cubicBezTo>
                  <a:lnTo>
                    <a:pt x="3025" y="4443"/>
                  </a:lnTo>
                  <a:close/>
                  <a:moveTo>
                    <a:pt x="2237" y="3309"/>
                  </a:moveTo>
                  <a:lnTo>
                    <a:pt x="2237" y="6995"/>
                  </a:lnTo>
                  <a:lnTo>
                    <a:pt x="2237" y="11910"/>
                  </a:lnTo>
                  <a:lnTo>
                    <a:pt x="756" y="11910"/>
                  </a:lnTo>
                  <a:lnTo>
                    <a:pt x="756" y="6711"/>
                  </a:lnTo>
                  <a:cubicBezTo>
                    <a:pt x="756" y="5420"/>
                    <a:pt x="1292" y="4159"/>
                    <a:pt x="2237" y="3309"/>
                  </a:cubicBezTo>
                  <a:close/>
                  <a:moveTo>
                    <a:pt x="4096" y="1"/>
                  </a:moveTo>
                  <a:cubicBezTo>
                    <a:pt x="3088" y="1"/>
                    <a:pt x="2269" y="820"/>
                    <a:pt x="2269" y="1828"/>
                  </a:cubicBezTo>
                  <a:lnTo>
                    <a:pt x="2269" y="2395"/>
                  </a:lnTo>
                  <a:cubicBezTo>
                    <a:pt x="819" y="3403"/>
                    <a:pt x="0" y="5042"/>
                    <a:pt x="0" y="6774"/>
                  </a:cubicBezTo>
                  <a:lnTo>
                    <a:pt x="0" y="12319"/>
                  </a:lnTo>
                  <a:cubicBezTo>
                    <a:pt x="0" y="12508"/>
                    <a:pt x="158" y="12666"/>
                    <a:pt x="378" y="12666"/>
                  </a:cubicBezTo>
                  <a:lnTo>
                    <a:pt x="2615" y="12666"/>
                  </a:lnTo>
                  <a:cubicBezTo>
                    <a:pt x="2804" y="12666"/>
                    <a:pt x="2962" y="12508"/>
                    <a:pt x="2962" y="12319"/>
                  </a:cubicBezTo>
                  <a:lnTo>
                    <a:pt x="2962" y="9389"/>
                  </a:lnTo>
                  <a:cubicBezTo>
                    <a:pt x="3718" y="10460"/>
                    <a:pt x="4915" y="11122"/>
                    <a:pt x="6301" y="11122"/>
                  </a:cubicBezTo>
                  <a:cubicBezTo>
                    <a:pt x="8538" y="11122"/>
                    <a:pt x="10397" y="9295"/>
                    <a:pt x="10397" y="7026"/>
                  </a:cubicBezTo>
                  <a:lnTo>
                    <a:pt x="10397" y="6680"/>
                  </a:lnTo>
                  <a:cubicBezTo>
                    <a:pt x="11216" y="6680"/>
                    <a:pt x="11909" y="6018"/>
                    <a:pt x="11909" y="5168"/>
                  </a:cubicBezTo>
                  <a:cubicBezTo>
                    <a:pt x="11941" y="4348"/>
                    <a:pt x="11279" y="3687"/>
                    <a:pt x="10428" y="3687"/>
                  </a:cubicBezTo>
                  <a:lnTo>
                    <a:pt x="10428" y="1828"/>
                  </a:lnTo>
                  <a:cubicBezTo>
                    <a:pt x="10428" y="820"/>
                    <a:pt x="9609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03" name="Google Shape;14703;p67"/>
          <p:cNvGrpSpPr/>
          <p:nvPr/>
        </p:nvGrpSpPr>
        <p:grpSpPr>
          <a:xfrm>
            <a:off x="7957541" y="2460814"/>
            <a:ext cx="362877" cy="359303"/>
            <a:chOff x="-55229525" y="2688550"/>
            <a:chExt cx="319800" cy="316650"/>
          </a:xfrm>
        </p:grpSpPr>
        <p:sp>
          <p:nvSpPr>
            <p:cNvPr id="14704" name="Google Shape;14704;p67"/>
            <p:cNvSpPr/>
            <p:nvPr/>
          </p:nvSpPr>
          <p:spPr>
            <a:xfrm>
              <a:off x="-551042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5" name="Google Shape;14705;p67"/>
            <p:cNvSpPr/>
            <p:nvPr/>
          </p:nvSpPr>
          <p:spPr>
            <a:xfrm>
              <a:off x="-550397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6" name="Google Shape;14706;p67"/>
            <p:cNvSpPr/>
            <p:nvPr/>
          </p:nvSpPr>
          <p:spPr>
            <a:xfrm>
              <a:off x="-5511375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7" name="Google Shape;14707;p67"/>
            <p:cNvSpPr/>
            <p:nvPr/>
          </p:nvSpPr>
          <p:spPr>
            <a:xfrm>
              <a:off x="-55229525" y="2688550"/>
              <a:ext cx="319800" cy="316650"/>
            </a:xfrm>
            <a:custGeom>
              <a:avLst/>
              <a:gdLst/>
              <a:ahLst/>
              <a:cxnLst/>
              <a:rect l="l" t="t" r="r" b="b"/>
              <a:pathLst>
                <a:path w="12792" h="12666" extrusionOk="0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08" name="Google Shape;14708;p67"/>
          <p:cNvGrpSpPr/>
          <p:nvPr/>
        </p:nvGrpSpPr>
        <p:grpSpPr>
          <a:xfrm>
            <a:off x="6653760" y="2911936"/>
            <a:ext cx="338765" cy="361090"/>
            <a:chOff x="-53288825" y="1903275"/>
            <a:chExt cx="298550" cy="318225"/>
          </a:xfrm>
        </p:grpSpPr>
        <p:sp>
          <p:nvSpPr>
            <p:cNvPr id="14709" name="Google Shape;14709;p67"/>
            <p:cNvSpPr/>
            <p:nvPr/>
          </p:nvSpPr>
          <p:spPr>
            <a:xfrm>
              <a:off x="-53214000" y="20529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726" y="536"/>
                    <a:pt x="726" y="347"/>
                  </a:cubicBezTo>
                  <a:cubicBezTo>
                    <a:pt x="726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0" name="Google Shape;14710;p67"/>
            <p:cNvSpPr/>
            <p:nvPr/>
          </p:nvSpPr>
          <p:spPr>
            <a:xfrm>
              <a:off x="-53139175" y="2052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1" name="Google Shape;14711;p67"/>
            <p:cNvSpPr/>
            <p:nvPr/>
          </p:nvSpPr>
          <p:spPr>
            <a:xfrm>
              <a:off x="-53288825" y="1903275"/>
              <a:ext cx="298550" cy="318225"/>
            </a:xfrm>
            <a:custGeom>
              <a:avLst/>
              <a:gdLst/>
              <a:ahLst/>
              <a:cxnLst/>
              <a:rect l="l" t="t" r="r" b="b"/>
              <a:pathLst>
                <a:path w="11942" h="12729" extrusionOk="0">
                  <a:moveTo>
                    <a:pt x="4853" y="757"/>
                  </a:moveTo>
                  <a:cubicBezTo>
                    <a:pt x="6428" y="757"/>
                    <a:pt x="7846" y="1639"/>
                    <a:pt x="8507" y="2994"/>
                  </a:cubicBezTo>
                  <a:lnTo>
                    <a:pt x="1167" y="2994"/>
                  </a:lnTo>
                  <a:cubicBezTo>
                    <a:pt x="1891" y="1639"/>
                    <a:pt x="3277" y="757"/>
                    <a:pt x="4853" y="757"/>
                  </a:cubicBezTo>
                  <a:close/>
                  <a:moveTo>
                    <a:pt x="11185" y="2994"/>
                  </a:moveTo>
                  <a:lnTo>
                    <a:pt x="11185" y="3340"/>
                  </a:lnTo>
                  <a:cubicBezTo>
                    <a:pt x="11185" y="3971"/>
                    <a:pt x="10681" y="4443"/>
                    <a:pt x="10083" y="4443"/>
                  </a:cubicBezTo>
                  <a:lnTo>
                    <a:pt x="9736" y="4443"/>
                  </a:lnTo>
                  <a:lnTo>
                    <a:pt x="9736" y="4097"/>
                  </a:lnTo>
                  <a:cubicBezTo>
                    <a:pt x="9736" y="3466"/>
                    <a:pt x="10240" y="2994"/>
                    <a:pt x="10839" y="2994"/>
                  </a:cubicBezTo>
                  <a:close/>
                  <a:moveTo>
                    <a:pt x="3151" y="3750"/>
                  </a:moveTo>
                  <a:lnTo>
                    <a:pt x="3498" y="4475"/>
                  </a:lnTo>
                  <a:lnTo>
                    <a:pt x="789" y="4475"/>
                  </a:lnTo>
                  <a:cubicBezTo>
                    <a:pt x="820" y="4223"/>
                    <a:pt x="852" y="3971"/>
                    <a:pt x="946" y="3750"/>
                  </a:cubicBezTo>
                  <a:close/>
                  <a:moveTo>
                    <a:pt x="5735" y="3750"/>
                  </a:moveTo>
                  <a:lnTo>
                    <a:pt x="5357" y="4475"/>
                  </a:lnTo>
                  <a:lnTo>
                    <a:pt x="4317" y="4475"/>
                  </a:lnTo>
                  <a:lnTo>
                    <a:pt x="3971" y="3750"/>
                  </a:lnTo>
                  <a:close/>
                  <a:moveTo>
                    <a:pt x="8822" y="3750"/>
                  </a:moveTo>
                  <a:cubicBezTo>
                    <a:pt x="8885" y="3971"/>
                    <a:pt x="8948" y="4223"/>
                    <a:pt x="8980" y="4475"/>
                  </a:cubicBezTo>
                  <a:lnTo>
                    <a:pt x="6270" y="4475"/>
                  </a:lnTo>
                  <a:lnTo>
                    <a:pt x="6617" y="3750"/>
                  </a:lnTo>
                  <a:close/>
                  <a:moveTo>
                    <a:pt x="10083" y="5231"/>
                  </a:moveTo>
                  <a:cubicBezTo>
                    <a:pt x="10713" y="5231"/>
                    <a:pt x="11185" y="5703"/>
                    <a:pt x="11185" y="6333"/>
                  </a:cubicBezTo>
                  <a:lnTo>
                    <a:pt x="11185" y="6680"/>
                  </a:lnTo>
                  <a:lnTo>
                    <a:pt x="10839" y="6680"/>
                  </a:lnTo>
                  <a:cubicBezTo>
                    <a:pt x="10209" y="6680"/>
                    <a:pt x="9736" y="6176"/>
                    <a:pt x="9736" y="5577"/>
                  </a:cubicBezTo>
                  <a:lnTo>
                    <a:pt x="9736" y="5231"/>
                  </a:lnTo>
                  <a:close/>
                  <a:moveTo>
                    <a:pt x="8980" y="5231"/>
                  </a:moveTo>
                  <a:lnTo>
                    <a:pt x="8980" y="7531"/>
                  </a:lnTo>
                  <a:lnTo>
                    <a:pt x="789" y="7531"/>
                  </a:lnTo>
                  <a:lnTo>
                    <a:pt x="789" y="5231"/>
                  </a:lnTo>
                  <a:close/>
                  <a:moveTo>
                    <a:pt x="8948" y="8224"/>
                  </a:moveTo>
                  <a:cubicBezTo>
                    <a:pt x="8728" y="10366"/>
                    <a:pt x="6995" y="11973"/>
                    <a:pt x="4853" y="11973"/>
                  </a:cubicBezTo>
                  <a:cubicBezTo>
                    <a:pt x="2710" y="11973"/>
                    <a:pt x="946" y="10303"/>
                    <a:pt x="757" y="8224"/>
                  </a:cubicBezTo>
                  <a:close/>
                  <a:moveTo>
                    <a:pt x="4853" y="1"/>
                  </a:moveTo>
                  <a:cubicBezTo>
                    <a:pt x="2175" y="1"/>
                    <a:pt x="1" y="2175"/>
                    <a:pt x="1" y="4853"/>
                  </a:cubicBezTo>
                  <a:lnTo>
                    <a:pt x="1" y="7877"/>
                  </a:lnTo>
                  <a:cubicBezTo>
                    <a:pt x="1" y="10555"/>
                    <a:pt x="2175" y="12729"/>
                    <a:pt x="4853" y="12729"/>
                  </a:cubicBezTo>
                  <a:cubicBezTo>
                    <a:pt x="7531" y="12729"/>
                    <a:pt x="9704" y="10555"/>
                    <a:pt x="9704" y="7877"/>
                  </a:cubicBezTo>
                  <a:lnTo>
                    <a:pt x="9704" y="7090"/>
                  </a:lnTo>
                  <a:cubicBezTo>
                    <a:pt x="10020" y="7310"/>
                    <a:pt x="10398" y="7436"/>
                    <a:pt x="10807" y="7436"/>
                  </a:cubicBezTo>
                  <a:lnTo>
                    <a:pt x="11532" y="7436"/>
                  </a:lnTo>
                  <a:cubicBezTo>
                    <a:pt x="11752" y="7436"/>
                    <a:pt x="11878" y="7279"/>
                    <a:pt x="11878" y="7090"/>
                  </a:cubicBezTo>
                  <a:lnTo>
                    <a:pt x="11878" y="6333"/>
                  </a:lnTo>
                  <a:cubicBezTo>
                    <a:pt x="11878" y="5735"/>
                    <a:pt x="11626" y="5199"/>
                    <a:pt x="11154" y="4853"/>
                  </a:cubicBezTo>
                  <a:cubicBezTo>
                    <a:pt x="11658" y="4475"/>
                    <a:pt x="11941" y="3971"/>
                    <a:pt x="11941" y="3340"/>
                  </a:cubicBezTo>
                  <a:lnTo>
                    <a:pt x="11941" y="2584"/>
                  </a:lnTo>
                  <a:cubicBezTo>
                    <a:pt x="11941" y="2395"/>
                    <a:pt x="11784" y="2238"/>
                    <a:pt x="11563" y="2238"/>
                  </a:cubicBezTo>
                  <a:lnTo>
                    <a:pt x="10839" y="2238"/>
                  </a:lnTo>
                  <a:cubicBezTo>
                    <a:pt x="10240" y="2238"/>
                    <a:pt x="9704" y="2521"/>
                    <a:pt x="9326" y="2994"/>
                  </a:cubicBezTo>
                  <a:cubicBezTo>
                    <a:pt x="8602" y="1261"/>
                    <a:pt x="6838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12" name="Google Shape;14712;p67"/>
          <p:cNvGrpSpPr/>
          <p:nvPr/>
        </p:nvGrpSpPr>
        <p:grpSpPr>
          <a:xfrm>
            <a:off x="6642143" y="3363612"/>
            <a:ext cx="361998" cy="361090"/>
            <a:chOff x="-53299850" y="2294725"/>
            <a:chExt cx="319025" cy="318225"/>
          </a:xfrm>
        </p:grpSpPr>
        <p:sp>
          <p:nvSpPr>
            <p:cNvPr id="14713" name="Google Shape;14713;p67"/>
            <p:cNvSpPr/>
            <p:nvPr/>
          </p:nvSpPr>
          <p:spPr>
            <a:xfrm>
              <a:off x="-53175400" y="25265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4" name="Google Shape;14714;p67"/>
            <p:cNvSpPr/>
            <p:nvPr/>
          </p:nvSpPr>
          <p:spPr>
            <a:xfrm>
              <a:off x="-53299850" y="22947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15" name="Google Shape;14715;p67"/>
          <p:cNvGrpSpPr/>
          <p:nvPr/>
        </p:nvGrpSpPr>
        <p:grpSpPr>
          <a:xfrm>
            <a:off x="6664936" y="3832071"/>
            <a:ext cx="316411" cy="360211"/>
            <a:chOff x="-53278575" y="2687750"/>
            <a:chExt cx="278850" cy="317450"/>
          </a:xfrm>
        </p:grpSpPr>
        <p:sp>
          <p:nvSpPr>
            <p:cNvPr id="14716" name="Google Shape;14716;p67"/>
            <p:cNvSpPr/>
            <p:nvPr/>
          </p:nvSpPr>
          <p:spPr>
            <a:xfrm>
              <a:off x="-53175400" y="2919525"/>
              <a:ext cx="71700" cy="28950"/>
            </a:xfrm>
            <a:custGeom>
              <a:avLst/>
              <a:gdLst/>
              <a:ahLst/>
              <a:cxnLst/>
              <a:rect l="l" t="t" r="r" b="b"/>
              <a:pathLst>
                <a:path w="2868" h="1158" extrusionOk="0">
                  <a:moveTo>
                    <a:pt x="351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13"/>
                    <a:pt x="1" y="465"/>
                    <a:pt x="95" y="622"/>
                  </a:cubicBezTo>
                  <a:cubicBezTo>
                    <a:pt x="473" y="969"/>
                    <a:pt x="946" y="1158"/>
                    <a:pt x="1418" y="1158"/>
                  </a:cubicBezTo>
                  <a:cubicBezTo>
                    <a:pt x="1891" y="1158"/>
                    <a:pt x="2395" y="969"/>
                    <a:pt x="2710" y="622"/>
                  </a:cubicBezTo>
                  <a:cubicBezTo>
                    <a:pt x="2868" y="465"/>
                    <a:pt x="2868" y="213"/>
                    <a:pt x="2710" y="118"/>
                  </a:cubicBezTo>
                  <a:cubicBezTo>
                    <a:pt x="2631" y="39"/>
                    <a:pt x="2529" y="0"/>
                    <a:pt x="2434" y="0"/>
                  </a:cubicBezTo>
                  <a:cubicBezTo>
                    <a:pt x="2340" y="0"/>
                    <a:pt x="2253" y="39"/>
                    <a:pt x="2206" y="118"/>
                  </a:cubicBezTo>
                  <a:cubicBezTo>
                    <a:pt x="1985" y="307"/>
                    <a:pt x="1670" y="433"/>
                    <a:pt x="1418" y="433"/>
                  </a:cubicBezTo>
                  <a:cubicBezTo>
                    <a:pt x="1135" y="433"/>
                    <a:pt x="820" y="307"/>
                    <a:pt x="631" y="118"/>
                  </a:cubicBezTo>
                  <a:cubicBezTo>
                    <a:pt x="552" y="39"/>
                    <a:pt x="450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7" name="Google Shape;14717;p67"/>
            <p:cNvSpPr/>
            <p:nvPr/>
          </p:nvSpPr>
          <p:spPr>
            <a:xfrm>
              <a:off x="-53185625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8" name="Google Shape;14718;p67"/>
            <p:cNvSpPr/>
            <p:nvPr/>
          </p:nvSpPr>
          <p:spPr>
            <a:xfrm>
              <a:off x="-531108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9" name="Google Shape;14719;p67"/>
            <p:cNvSpPr/>
            <p:nvPr/>
          </p:nvSpPr>
          <p:spPr>
            <a:xfrm>
              <a:off x="-53278575" y="2687750"/>
              <a:ext cx="278850" cy="317450"/>
            </a:xfrm>
            <a:custGeom>
              <a:avLst/>
              <a:gdLst/>
              <a:ahLst/>
              <a:cxnLst/>
              <a:rect l="l" t="t" r="r" b="b"/>
              <a:pathLst>
                <a:path w="11154" h="12698" extrusionOk="0">
                  <a:moveTo>
                    <a:pt x="5577" y="725"/>
                  </a:moveTo>
                  <a:cubicBezTo>
                    <a:pt x="6112" y="725"/>
                    <a:pt x="6554" y="1103"/>
                    <a:pt x="6680" y="1607"/>
                  </a:cubicBezTo>
                  <a:cubicBezTo>
                    <a:pt x="6333" y="1544"/>
                    <a:pt x="5955" y="1450"/>
                    <a:pt x="5577" y="1450"/>
                  </a:cubicBezTo>
                  <a:cubicBezTo>
                    <a:pt x="5167" y="1450"/>
                    <a:pt x="4821" y="1513"/>
                    <a:pt x="4474" y="1607"/>
                  </a:cubicBezTo>
                  <a:cubicBezTo>
                    <a:pt x="4600" y="1072"/>
                    <a:pt x="5010" y="725"/>
                    <a:pt x="5577" y="725"/>
                  </a:cubicBezTo>
                  <a:close/>
                  <a:moveTo>
                    <a:pt x="5577" y="2206"/>
                  </a:moveTo>
                  <a:cubicBezTo>
                    <a:pt x="7373" y="2206"/>
                    <a:pt x="8853" y="3624"/>
                    <a:pt x="8916" y="5451"/>
                  </a:cubicBezTo>
                  <a:lnTo>
                    <a:pt x="8066" y="4569"/>
                  </a:lnTo>
                  <a:cubicBezTo>
                    <a:pt x="7995" y="4498"/>
                    <a:pt x="7904" y="4457"/>
                    <a:pt x="7811" y="4457"/>
                  </a:cubicBezTo>
                  <a:cubicBezTo>
                    <a:pt x="7737" y="4457"/>
                    <a:pt x="7662" y="4482"/>
                    <a:pt x="7593" y="4537"/>
                  </a:cubicBezTo>
                  <a:cubicBezTo>
                    <a:pt x="6979" y="4947"/>
                    <a:pt x="6270" y="5152"/>
                    <a:pt x="5561" y="5152"/>
                  </a:cubicBezTo>
                  <a:cubicBezTo>
                    <a:pt x="4852" y="5152"/>
                    <a:pt x="4143" y="4947"/>
                    <a:pt x="3529" y="4537"/>
                  </a:cubicBezTo>
                  <a:cubicBezTo>
                    <a:pt x="3460" y="4482"/>
                    <a:pt x="3385" y="4457"/>
                    <a:pt x="3312" y="4457"/>
                  </a:cubicBezTo>
                  <a:cubicBezTo>
                    <a:pt x="3218" y="4457"/>
                    <a:pt x="3127" y="4498"/>
                    <a:pt x="3056" y="4569"/>
                  </a:cubicBezTo>
                  <a:lnTo>
                    <a:pt x="2174" y="5451"/>
                  </a:lnTo>
                  <a:cubicBezTo>
                    <a:pt x="2300" y="3624"/>
                    <a:pt x="3750" y="2206"/>
                    <a:pt x="5577" y="2206"/>
                  </a:cubicBezTo>
                  <a:close/>
                  <a:moveTo>
                    <a:pt x="1481" y="6711"/>
                  </a:moveTo>
                  <a:lnTo>
                    <a:pt x="1481" y="8192"/>
                  </a:lnTo>
                  <a:cubicBezTo>
                    <a:pt x="1040" y="8192"/>
                    <a:pt x="725" y="7845"/>
                    <a:pt x="725" y="7436"/>
                  </a:cubicBezTo>
                  <a:cubicBezTo>
                    <a:pt x="725" y="7058"/>
                    <a:pt x="1072" y="6711"/>
                    <a:pt x="1481" y="6711"/>
                  </a:cubicBezTo>
                  <a:close/>
                  <a:moveTo>
                    <a:pt x="9673" y="6711"/>
                  </a:moveTo>
                  <a:cubicBezTo>
                    <a:pt x="10051" y="6711"/>
                    <a:pt x="10429" y="7026"/>
                    <a:pt x="10429" y="7436"/>
                  </a:cubicBezTo>
                  <a:cubicBezTo>
                    <a:pt x="10429" y="7845"/>
                    <a:pt x="10051" y="8192"/>
                    <a:pt x="9673" y="8192"/>
                  </a:cubicBezTo>
                  <a:lnTo>
                    <a:pt x="9673" y="6711"/>
                  </a:lnTo>
                  <a:close/>
                  <a:moveTo>
                    <a:pt x="1576" y="9452"/>
                  </a:moveTo>
                  <a:cubicBezTo>
                    <a:pt x="1796" y="10460"/>
                    <a:pt x="2395" y="11342"/>
                    <a:pt x="3214" y="11941"/>
                  </a:cubicBezTo>
                  <a:lnTo>
                    <a:pt x="725" y="11941"/>
                  </a:lnTo>
                  <a:cubicBezTo>
                    <a:pt x="788" y="11027"/>
                    <a:pt x="1072" y="10208"/>
                    <a:pt x="1576" y="9452"/>
                  </a:cubicBezTo>
                  <a:close/>
                  <a:moveTo>
                    <a:pt x="7751" y="5294"/>
                  </a:moveTo>
                  <a:lnTo>
                    <a:pt x="8916" y="6459"/>
                  </a:lnTo>
                  <a:lnTo>
                    <a:pt x="8916" y="8539"/>
                  </a:lnTo>
                  <a:cubicBezTo>
                    <a:pt x="8916" y="10397"/>
                    <a:pt x="7436" y="11941"/>
                    <a:pt x="5577" y="11941"/>
                  </a:cubicBezTo>
                  <a:cubicBezTo>
                    <a:pt x="3718" y="11941"/>
                    <a:pt x="2237" y="10397"/>
                    <a:pt x="2237" y="8539"/>
                  </a:cubicBezTo>
                  <a:lnTo>
                    <a:pt x="2237" y="6459"/>
                  </a:lnTo>
                  <a:lnTo>
                    <a:pt x="2174" y="6459"/>
                  </a:lnTo>
                  <a:lnTo>
                    <a:pt x="3372" y="5294"/>
                  </a:lnTo>
                  <a:cubicBezTo>
                    <a:pt x="4033" y="5687"/>
                    <a:pt x="4781" y="5884"/>
                    <a:pt x="5538" y="5884"/>
                  </a:cubicBezTo>
                  <a:cubicBezTo>
                    <a:pt x="6294" y="5884"/>
                    <a:pt x="7058" y="5687"/>
                    <a:pt x="7751" y="5294"/>
                  </a:cubicBezTo>
                  <a:close/>
                  <a:moveTo>
                    <a:pt x="9547" y="9452"/>
                  </a:moveTo>
                  <a:cubicBezTo>
                    <a:pt x="10051" y="10177"/>
                    <a:pt x="10334" y="11027"/>
                    <a:pt x="10366" y="11941"/>
                  </a:cubicBezTo>
                  <a:lnTo>
                    <a:pt x="7908" y="11941"/>
                  </a:lnTo>
                  <a:cubicBezTo>
                    <a:pt x="8727" y="11342"/>
                    <a:pt x="9326" y="10492"/>
                    <a:pt x="9547" y="9452"/>
                  </a:cubicBezTo>
                  <a:close/>
                  <a:moveTo>
                    <a:pt x="5577" y="1"/>
                  </a:moveTo>
                  <a:cubicBezTo>
                    <a:pt x="4506" y="1"/>
                    <a:pt x="3687" y="851"/>
                    <a:pt x="3718" y="1923"/>
                  </a:cubicBezTo>
                  <a:cubicBezTo>
                    <a:pt x="2395" y="2584"/>
                    <a:pt x="1481" y="4002"/>
                    <a:pt x="1481" y="5577"/>
                  </a:cubicBezTo>
                  <a:lnTo>
                    <a:pt x="1481" y="5955"/>
                  </a:lnTo>
                  <a:cubicBezTo>
                    <a:pt x="662" y="5955"/>
                    <a:pt x="1" y="6617"/>
                    <a:pt x="1" y="7436"/>
                  </a:cubicBezTo>
                  <a:cubicBezTo>
                    <a:pt x="1" y="8097"/>
                    <a:pt x="442" y="8696"/>
                    <a:pt x="1103" y="8885"/>
                  </a:cubicBezTo>
                  <a:cubicBezTo>
                    <a:pt x="379" y="9862"/>
                    <a:pt x="1" y="11027"/>
                    <a:pt x="1" y="12225"/>
                  </a:cubicBezTo>
                  <a:lnTo>
                    <a:pt x="1" y="12319"/>
                  </a:lnTo>
                  <a:cubicBezTo>
                    <a:pt x="1" y="12540"/>
                    <a:pt x="127" y="12697"/>
                    <a:pt x="347" y="12697"/>
                  </a:cubicBezTo>
                  <a:lnTo>
                    <a:pt x="10775" y="12697"/>
                  </a:lnTo>
                  <a:cubicBezTo>
                    <a:pt x="10964" y="12697"/>
                    <a:pt x="11122" y="12540"/>
                    <a:pt x="11122" y="12319"/>
                  </a:cubicBezTo>
                  <a:lnTo>
                    <a:pt x="11122" y="12225"/>
                  </a:lnTo>
                  <a:cubicBezTo>
                    <a:pt x="11122" y="11027"/>
                    <a:pt x="10744" y="9862"/>
                    <a:pt x="10019" y="8885"/>
                  </a:cubicBezTo>
                  <a:cubicBezTo>
                    <a:pt x="10681" y="8696"/>
                    <a:pt x="11153" y="8129"/>
                    <a:pt x="11153" y="7436"/>
                  </a:cubicBezTo>
                  <a:cubicBezTo>
                    <a:pt x="11153" y="6617"/>
                    <a:pt x="10492" y="5955"/>
                    <a:pt x="9673" y="5955"/>
                  </a:cubicBezTo>
                  <a:lnTo>
                    <a:pt x="9673" y="5577"/>
                  </a:lnTo>
                  <a:cubicBezTo>
                    <a:pt x="9673" y="3970"/>
                    <a:pt x="8759" y="2584"/>
                    <a:pt x="7436" y="1923"/>
                  </a:cubicBezTo>
                  <a:cubicBezTo>
                    <a:pt x="7467" y="851"/>
                    <a:pt x="658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20" name="Google Shape;14720;p67"/>
          <p:cNvGrpSpPr/>
          <p:nvPr/>
        </p:nvGrpSpPr>
        <p:grpSpPr>
          <a:xfrm>
            <a:off x="7986330" y="3831759"/>
            <a:ext cx="361998" cy="362310"/>
            <a:chOff x="-52101875" y="2687475"/>
            <a:chExt cx="319025" cy="319300"/>
          </a:xfrm>
        </p:grpSpPr>
        <p:sp>
          <p:nvSpPr>
            <p:cNvPr id="14721" name="Google Shape;14721;p67"/>
            <p:cNvSpPr/>
            <p:nvPr/>
          </p:nvSpPr>
          <p:spPr>
            <a:xfrm>
              <a:off x="-519782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1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2" name="Google Shape;14722;p67"/>
            <p:cNvSpPr/>
            <p:nvPr/>
          </p:nvSpPr>
          <p:spPr>
            <a:xfrm>
              <a:off x="-51988450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3" name="Google Shape;14723;p67"/>
            <p:cNvSpPr/>
            <p:nvPr/>
          </p:nvSpPr>
          <p:spPr>
            <a:xfrm>
              <a:off x="-51913625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4" name="Google Shape;14724;p67"/>
            <p:cNvSpPr/>
            <p:nvPr/>
          </p:nvSpPr>
          <p:spPr>
            <a:xfrm>
              <a:off x="-52101875" y="2687475"/>
              <a:ext cx="319025" cy="319300"/>
            </a:xfrm>
            <a:custGeom>
              <a:avLst/>
              <a:gdLst/>
              <a:ahLst/>
              <a:cxnLst/>
              <a:rect l="l" t="t" r="r" b="b"/>
              <a:pathLst>
                <a:path w="12761" h="12772" extrusionOk="0">
                  <a:moveTo>
                    <a:pt x="788" y="1398"/>
                  </a:moveTo>
                  <a:cubicBezTo>
                    <a:pt x="1324" y="1902"/>
                    <a:pt x="1954" y="2312"/>
                    <a:pt x="2616" y="2564"/>
                  </a:cubicBezTo>
                  <a:cubicBezTo>
                    <a:pt x="2458" y="2942"/>
                    <a:pt x="2364" y="3288"/>
                    <a:pt x="2332" y="3666"/>
                  </a:cubicBezTo>
                  <a:cubicBezTo>
                    <a:pt x="1419" y="3572"/>
                    <a:pt x="788" y="2784"/>
                    <a:pt x="788" y="1871"/>
                  </a:cubicBezTo>
                  <a:lnTo>
                    <a:pt x="788" y="1398"/>
                  </a:lnTo>
                  <a:close/>
                  <a:moveTo>
                    <a:pt x="5294" y="957"/>
                  </a:moveTo>
                  <a:lnTo>
                    <a:pt x="5294" y="3761"/>
                  </a:lnTo>
                  <a:lnTo>
                    <a:pt x="3088" y="3761"/>
                  </a:lnTo>
                  <a:cubicBezTo>
                    <a:pt x="3214" y="2469"/>
                    <a:pt x="4097" y="1366"/>
                    <a:pt x="5294" y="957"/>
                  </a:cubicBezTo>
                  <a:close/>
                  <a:moveTo>
                    <a:pt x="7531" y="957"/>
                  </a:moveTo>
                  <a:cubicBezTo>
                    <a:pt x="8728" y="1366"/>
                    <a:pt x="9578" y="2469"/>
                    <a:pt x="9736" y="3761"/>
                  </a:cubicBezTo>
                  <a:lnTo>
                    <a:pt x="7531" y="3761"/>
                  </a:lnTo>
                  <a:lnTo>
                    <a:pt x="7531" y="957"/>
                  </a:lnTo>
                  <a:close/>
                  <a:moveTo>
                    <a:pt x="12036" y="1429"/>
                  </a:moveTo>
                  <a:lnTo>
                    <a:pt x="12036" y="1902"/>
                  </a:lnTo>
                  <a:cubicBezTo>
                    <a:pt x="12036" y="2816"/>
                    <a:pt x="11343" y="3572"/>
                    <a:pt x="10492" y="3761"/>
                  </a:cubicBezTo>
                  <a:cubicBezTo>
                    <a:pt x="10461" y="3351"/>
                    <a:pt x="10366" y="3005"/>
                    <a:pt x="10208" y="2658"/>
                  </a:cubicBezTo>
                  <a:cubicBezTo>
                    <a:pt x="10870" y="2343"/>
                    <a:pt x="11500" y="1902"/>
                    <a:pt x="12036" y="1429"/>
                  </a:cubicBezTo>
                  <a:close/>
                  <a:moveTo>
                    <a:pt x="6302" y="736"/>
                  </a:moveTo>
                  <a:cubicBezTo>
                    <a:pt x="6428" y="736"/>
                    <a:pt x="6680" y="768"/>
                    <a:pt x="6774" y="768"/>
                  </a:cubicBezTo>
                  <a:lnTo>
                    <a:pt x="6774" y="4107"/>
                  </a:lnTo>
                  <a:cubicBezTo>
                    <a:pt x="6774" y="4296"/>
                    <a:pt x="6932" y="4454"/>
                    <a:pt x="7152" y="4454"/>
                  </a:cubicBezTo>
                  <a:lnTo>
                    <a:pt x="9736" y="4454"/>
                  </a:lnTo>
                  <a:lnTo>
                    <a:pt x="9736" y="5242"/>
                  </a:lnTo>
                  <a:lnTo>
                    <a:pt x="2994" y="5242"/>
                  </a:lnTo>
                  <a:lnTo>
                    <a:pt x="2994" y="4454"/>
                  </a:lnTo>
                  <a:lnTo>
                    <a:pt x="5609" y="4454"/>
                  </a:lnTo>
                  <a:cubicBezTo>
                    <a:pt x="5798" y="4454"/>
                    <a:pt x="5955" y="4296"/>
                    <a:pt x="5955" y="4107"/>
                  </a:cubicBezTo>
                  <a:lnTo>
                    <a:pt x="5955" y="768"/>
                  </a:lnTo>
                  <a:cubicBezTo>
                    <a:pt x="6081" y="768"/>
                    <a:pt x="6207" y="736"/>
                    <a:pt x="6302" y="736"/>
                  </a:cubicBezTo>
                  <a:close/>
                  <a:moveTo>
                    <a:pt x="2301" y="6785"/>
                  </a:moveTo>
                  <a:lnTo>
                    <a:pt x="2301" y="8297"/>
                  </a:lnTo>
                  <a:cubicBezTo>
                    <a:pt x="1891" y="8297"/>
                    <a:pt x="1545" y="7919"/>
                    <a:pt x="1545" y="7541"/>
                  </a:cubicBezTo>
                  <a:cubicBezTo>
                    <a:pt x="1545" y="7132"/>
                    <a:pt x="1891" y="6785"/>
                    <a:pt x="2301" y="6785"/>
                  </a:cubicBezTo>
                  <a:close/>
                  <a:moveTo>
                    <a:pt x="9767" y="6029"/>
                  </a:moveTo>
                  <a:lnTo>
                    <a:pt x="9767" y="8297"/>
                  </a:lnTo>
                  <a:lnTo>
                    <a:pt x="8759" y="8297"/>
                  </a:lnTo>
                  <a:cubicBezTo>
                    <a:pt x="8035" y="7841"/>
                    <a:pt x="7215" y="7612"/>
                    <a:pt x="6400" y="7612"/>
                  </a:cubicBezTo>
                  <a:cubicBezTo>
                    <a:pt x="5585" y="7612"/>
                    <a:pt x="4774" y="7841"/>
                    <a:pt x="4065" y="8297"/>
                  </a:cubicBezTo>
                  <a:lnTo>
                    <a:pt x="3057" y="8297"/>
                  </a:lnTo>
                  <a:lnTo>
                    <a:pt x="3057" y="6029"/>
                  </a:lnTo>
                  <a:close/>
                  <a:moveTo>
                    <a:pt x="10524" y="6785"/>
                  </a:moveTo>
                  <a:cubicBezTo>
                    <a:pt x="10933" y="6785"/>
                    <a:pt x="11280" y="7100"/>
                    <a:pt x="11280" y="7541"/>
                  </a:cubicBezTo>
                  <a:cubicBezTo>
                    <a:pt x="11280" y="7919"/>
                    <a:pt x="10933" y="8297"/>
                    <a:pt x="10524" y="8297"/>
                  </a:cubicBezTo>
                  <a:lnTo>
                    <a:pt x="10524" y="6785"/>
                  </a:lnTo>
                  <a:close/>
                  <a:moveTo>
                    <a:pt x="6381" y="8290"/>
                  </a:moveTo>
                  <a:cubicBezTo>
                    <a:pt x="7089" y="8290"/>
                    <a:pt x="7798" y="8502"/>
                    <a:pt x="8413" y="8928"/>
                  </a:cubicBezTo>
                  <a:cubicBezTo>
                    <a:pt x="8476" y="8959"/>
                    <a:pt x="8507" y="8991"/>
                    <a:pt x="8602" y="8991"/>
                  </a:cubicBezTo>
                  <a:lnTo>
                    <a:pt x="9704" y="8991"/>
                  </a:lnTo>
                  <a:cubicBezTo>
                    <a:pt x="9547" y="10692"/>
                    <a:pt x="8129" y="11984"/>
                    <a:pt x="6396" y="11984"/>
                  </a:cubicBezTo>
                  <a:cubicBezTo>
                    <a:pt x="4664" y="11984"/>
                    <a:pt x="3246" y="10692"/>
                    <a:pt x="3057" y="8991"/>
                  </a:cubicBezTo>
                  <a:lnTo>
                    <a:pt x="4160" y="8991"/>
                  </a:lnTo>
                  <a:cubicBezTo>
                    <a:pt x="4223" y="8991"/>
                    <a:pt x="4317" y="8959"/>
                    <a:pt x="4349" y="8928"/>
                  </a:cubicBezTo>
                  <a:cubicBezTo>
                    <a:pt x="4963" y="8502"/>
                    <a:pt x="5672" y="8290"/>
                    <a:pt x="6381" y="8290"/>
                  </a:cubicBezTo>
                  <a:close/>
                  <a:moveTo>
                    <a:pt x="12402" y="1"/>
                  </a:moveTo>
                  <a:cubicBezTo>
                    <a:pt x="12282" y="1"/>
                    <a:pt x="12165" y="47"/>
                    <a:pt x="12067" y="169"/>
                  </a:cubicBezTo>
                  <a:cubicBezTo>
                    <a:pt x="11563" y="957"/>
                    <a:pt x="10776" y="1587"/>
                    <a:pt x="9862" y="1934"/>
                  </a:cubicBezTo>
                  <a:cubicBezTo>
                    <a:pt x="9106" y="768"/>
                    <a:pt x="7814" y="12"/>
                    <a:pt x="6396" y="12"/>
                  </a:cubicBezTo>
                  <a:cubicBezTo>
                    <a:pt x="4979" y="12"/>
                    <a:pt x="3687" y="768"/>
                    <a:pt x="2931" y="1934"/>
                  </a:cubicBezTo>
                  <a:cubicBezTo>
                    <a:pt x="2017" y="1587"/>
                    <a:pt x="1230" y="957"/>
                    <a:pt x="725" y="169"/>
                  </a:cubicBezTo>
                  <a:cubicBezTo>
                    <a:pt x="647" y="65"/>
                    <a:pt x="504" y="4"/>
                    <a:pt x="368" y="4"/>
                  </a:cubicBezTo>
                  <a:cubicBezTo>
                    <a:pt x="339" y="4"/>
                    <a:pt x="311" y="6"/>
                    <a:pt x="284" y="12"/>
                  </a:cubicBezTo>
                  <a:cubicBezTo>
                    <a:pt x="127" y="43"/>
                    <a:pt x="1" y="201"/>
                    <a:pt x="1" y="358"/>
                  </a:cubicBezTo>
                  <a:lnTo>
                    <a:pt x="1" y="1871"/>
                  </a:lnTo>
                  <a:cubicBezTo>
                    <a:pt x="1" y="3162"/>
                    <a:pt x="1009" y="4265"/>
                    <a:pt x="2269" y="4454"/>
                  </a:cubicBezTo>
                  <a:lnTo>
                    <a:pt x="2269" y="6029"/>
                  </a:lnTo>
                  <a:cubicBezTo>
                    <a:pt x="1419" y="6029"/>
                    <a:pt x="757" y="6722"/>
                    <a:pt x="757" y="7541"/>
                  </a:cubicBezTo>
                  <a:cubicBezTo>
                    <a:pt x="757" y="8360"/>
                    <a:pt x="1419" y="9022"/>
                    <a:pt x="2269" y="9022"/>
                  </a:cubicBezTo>
                  <a:cubicBezTo>
                    <a:pt x="2458" y="11133"/>
                    <a:pt x="4223" y="12771"/>
                    <a:pt x="6365" y="12771"/>
                  </a:cubicBezTo>
                  <a:cubicBezTo>
                    <a:pt x="8476" y="12771"/>
                    <a:pt x="10240" y="11133"/>
                    <a:pt x="10461" y="9022"/>
                  </a:cubicBezTo>
                  <a:cubicBezTo>
                    <a:pt x="11280" y="9022"/>
                    <a:pt x="11941" y="8360"/>
                    <a:pt x="11941" y="7541"/>
                  </a:cubicBezTo>
                  <a:cubicBezTo>
                    <a:pt x="11941" y="6722"/>
                    <a:pt x="11280" y="6029"/>
                    <a:pt x="10461" y="6029"/>
                  </a:cubicBezTo>
                  <a:cubicBezTo>
                    <a:pt x="10524" y="5840"/>
                    <a:pt x="10524" y="4611"/>
                    <a:pt x="10524" y="4454"/>
                  </a:cubicBezTo>
                  <a:cubicBezTo>
                    <a:pt x="11784" y="4265"/>
                    <a:pt x="12760" y="3194"/>
                    <a:pt x="12760" y="1871"/>
                  </a:cubicBezTo>
                  <a:lnTo>
                    <a:pt x="12760" y="358"/>
                  </a:lnTo>
                  <a:cubicBezTo>
                    <a:pt x="12760" y="201"/>
                    <a:pt x="12666" y="43"/>
                    <a:pt x="12508" y="12"/>
                  </a:cubicBezTo>
                  <a:cubicBezTo>
                    <a:pt x="12473" y="5"/>
                    <a:pt x="12438" y="1"/>
                    <a:pt x="124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25" name="Google Shape;14725;p67"/>
          <p:cNvGrpSpPr/>
          <p:nvPr/>
        </p:nvGrpSpPr>
        <p:grpSpPr>
          <a:xfrm>
            <a:off x="6201079" y="1533182"/>
            <a:ext cx="317290" cy="361090"/>
            <a:chOff x="-56774050" y="1904075"/>
            <a:chExt cx="279625" cy="318225"/>
          </a:xfrm>
        </p:grpSpPr>
        <p:sp>
          <p:nvSpPr>
            <p:cNvPr id="14726" name="Google Shape;14726;p67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7" name="Google Shape;14727;p67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28" name="Google Shape;14728;p67"/>
          <p:cNvGrpSpPr/>
          <p:nvPr/>
        </p:nvGrpSpPr>
        <p:grpSpPr>
          <a:xfrm>
            <a:off x="6201079" y="2006443"/>
            <a:ext cx="317290" cy="361090"/>
            <a:chOff x="-56774850" y="2294725"/>
            <a:chExt cx="279625" cy="318225"/>
          </a:xfrm>
        </p:grpSpPr>
        <p:sp>
          <p:nvSpPr>
            <p:cNvPr id="14729" name="Google Shape;14729;p67"/>
            <p:cNvSpPr/>
            <p:nvPr/>
          </p:nvSpPr>
          <p:spPr>
            <a:xfrm>
              <a:off x="-56681100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0" name="Google Shape;14730;p67"/>
            <p:cNvSpPr/>
            <p:nvPr/>
          </p:nvSpPr>
          <p:spPr>
            <a:xfrm>
              <a:off x="-56606275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1" name="Google Shape;14731;p67"/>
            <p:cNvSpPr/>
            <p:nvPr/>
          </p:nvSpPr>
          <p:spPr>
            <a:xfrm>
              <a:off x="-56774850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2" name="Google Shape;14732;p67"/>
          <p:cNvGrpSpPr/>
          <p:nvPr/>
        </p:nvGrpSpPr>
        <p:grpSpPr>
          <a:xfrm>
            <a:off x="6222086" y="2459027"/>
            <a:ext cx="275278" cy="360182"/>
            <a:chOff x="-56756725" y="2686975"/>
            <a:chExt cx="242600" cy="317425"/>
          </a:xfrm>
        </p:grpSpPr>
        <p:sp>
          <p:nvSpPr>
            <p:cNvPr id="14733" name="Google Shape;14733;p67"/>
            <p:cNvSpPr/>
            <p:nvPr/>
          </p:nvSpPr>
          <p:spPr>
            <a:xfrm>
              <a:off x="-5668110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4" name="Google Shape;14734;p67"/>
            <p:cNvSpPr/>
            <p:nvPr/>
          </p:nvSpPr>
          <p:spPr>
            <a:xfrm>
              <a:off x="-566062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5" name="Google Shape;14735;p67"/>
            <p:cNvSpPr/>
            <p:nvPr/>
          </p:nvSpPr>
          <p:spPr>
            <a:xfrm>
              <a:off x="-56756725" y="2686975"/>
              <a:ext cx="242600" cy="317425"/>
            </a:xfrm>
            <a:custGeom>
              <a:avLst/>
              <a:gdLst/>
              <a:ahLst/>
              <a:cxnLst/>
              <a:rect l="l" t="t" r="r" b="b"/>
              <a:pathLst>
                <a:path w="9704" h="12697" extrusionOk="0">
                  <a:moveTo>
                    <a:pt x="5955" y="4442"/>
                  </a:moveTo>
                  <a:lnTo>
                    <a:pt x="7058" y="5199"/>
                  </a:lnTo>
                  <a:lnTo>
                    <a:pt x="5798" y="5199"/>
                  </a:lnTo>
                  <a:cubicBezTo>
                    <a:pt x="5924" y="5009"/>
                    <a:pt x="5955" y="4757"/>
                    <a:pt x="5955" y="4442"/>
                  </a:cubicBezTo>
                  <a:close/>
                  <a:moveTo>
                    <a:pt x="3750" y="4127"/>
                  </a:moveTo>
                  <a:lnTo>
                    <a:pt x="3750" y="4127"/>
                  </a:lnTo>
                  <a:cubicBezTo>
                    <a:pt x="3718" y="4253"/>
                    <a:pt x="3718" y="4379"/>
                    <a:pt x="3718" y="4474"/>
                  </a:cubicBezTo>
                  <a:cubicBezTo>
                    <a:pt x="3718" y="4757"/>
                    <a:pt x="3781" y="5009"/>
                    <a:pt x="3876" y="5230"/>
                  </a:cubicBezTo>
                  <a:lnTo>
                    <a:pt x="2363" y="5230"/>
                  </a:lnTo>
                  <a:lnTo>
                    <a:pt x="3750" y="4127"/>
                  </a:lnTo>
                  <a:close/>
                  <a:moveTo>
                    <a:pt x="4821" y="3749"/>
                  </a:moveTo>
                  <a:cubicBezTo>
                    <a:pt x="4947" y="3749"/>
                    <a:pt x="5167" y="4001"/>
                    <a:pt x="5167" y="4474"/>
                  </a:cubicBezTo>
                  <a:cubicBezTo>
                    <a:pt x="5167" y="4946"/>
                    <a:pt x="4947" y="5230"/>
                    <a:pt x="4821" y="5230"/>
                  </a:cubicBezTo>
                  <a:cubicBezTo>
                    <a:pt x="4695" y="5230"/>
                    <a:pt x="4474" y="4946"/>
                    <a:pt x="4474" y="4474"/>
                  </a:cubicBezTo>
                  <a:cubicBezTo>
                    <a:pt x="4474" y="4001"/>
                    <a:pt x="4695" y="3749"/>
                    <a:pt x="4821" y="3749"/>
                  </a:cubicBezTo>
                  <a:close/>
                  <a:moveTo>
                    <a:pt x="6806" y="756"/>
                  </a:moveTo>
                  <a:lnTo>
                    <a:pt x="757" y="5545"/>
                  </a:lnTo>
                  <a:lnTo>
                    <a:pt x="757" y="2584"/>
                  </a:lnTo>
                  <a:cubicBezTo>
                    <a:pt x="725" y="1607"/>
                    <a:pt x="1576" y="756"/>
                    <a:pt x="2616" y="756"/>
                  </a:cubicBezTo>
                  <a:close/>
                  <a:moveTo>
                    <a:pt x="7814" y="914"/>
                  </a:moveTo>
                  <a:cubicBezTo>
                    <a:pt x="8475" y="1166"/>
                    <a:pt x="8948" y="1859"/>
                    <a:pt x="8948" y="2647"/>
                  </a:cubicBezTo>
                  <a:lnTo>
                    <a:pt x="8948" y="5640"/>
                  </a:lnTo>
                  <a:lnTo>
                    <a:pt x="5167" y="2993"/>
                  </a:lnTo>
                  <a:lnTo>
                    <a:pt x="7814" y="914"/>
                  </a:lnTo>
                  <a:close/>
                  <a:moveTo>
                    <a:pt x="8160" y="5955"/>
                  </a:moveTo>
                  <a:lnTo>
                    <a:pt x="8255" y="5986"/>
                  </a:lnTo>
                  <a:lnTo>
                    <a:pt x="8255" y="8633"/>
                  </a:lnTo>
                  <a:lnTo>
                    <a:pt x="8192" y="8633"/>
                  </a:lnTo>
                  <a:cubicBezTo>
                    <a:pt x="8192" y="9767"/>
                    <a:pt x="7625" y="10838"/>
                    <a:pt x="6711" y="11405"/>
                  </a:cubicBezTo>
                  <a:lnTo>
                    <a:pt x="6711" y="9357"/>
                  </a:lnTo>
                  <a:cubicBezTo>
                    <a:pt x="6711" y="9200"/>
                    <a:pt x="6617" y="9105"/>
                    <a:pt x="6522" y="9042"/>
                  </a:cubicBezTo>
                  <a:cubicBezTo>
                    <a:pt x="6002" y="8790"/>
                    <a:pt x="5427" y="8664"/>
                    <a:pt x="4856" y="8664"/>
                  </a:cubicBezTo>
                  <a:cubicBezTo>
                    <a:pt x="4285" y="8664"/>
                    <a:pt x="3718" y="8790"/>
                    <a:pt x="3214" y="9042"/>
                  </a:cubicBezTo>
                  <a:cubicBezTo>
                    <a:pt x="3088" y="9137"/>
                    <a:pt x="2994" y="9263"/>
                    <a:pt x="2994" y="9357"/>
                  </a:cubicBezTo>
                  <a:lnTo>
                    <a:pt x="2994" y="11405"/>
                  </a:lnTo>
                  <a:cubicBezTo>
                    <a:pt x="2111" y="10838"/>
                    <a:pt x="1513" y="9798"/>
                    <a:pt x="1513" y="8633"/>
                  </a:cubicBezTo>
                  <a:lnTo>
                    <a:pt x="1513" y="5955"/>
                  </a:lnTo>
                  <a:close/>
                  <a:moveTo>
                    <a:pt x="4837" y="9428"/>
                  </a:moveTo>
                  <a:cubicBezTo>
                    <a:pt x="5223" y="9428"/>
                    <a:pt x="5608" y="9499"/>
                    <a:pt x="5955" y="9641"/>
                  </a:cubicBezTo>
                  <a:lnTo>
                    <a:pt x="5955" y="11815"/>
                  </a:lnTo>
                  <a:cubicBezTo>
                    <a:pt x="5608" y="11941"/>
                    <a:pt x="5262" y="12004"/>
                    <a:pt x="4852" y="12004"/>
                  </a:cubicBezTo>
                  <a:cubicBezTo>
                    <a:pt x="4474" y="12004"/>
                    <a:pt x="4065" y="11941"/>
                    <a:pt x="3718" y="11815"/>
                  </a:cubicBezTo>
                  <a:lnTo>
                    <a:pt x="3718" y="9641"/>
                  </a:lnTo>
                  <a:cubicBezTo>
                    <a:pt x="4065" y="9499"/>
                    <a:pt x="4451" y="9428"/>
                    <a:pt x="4837" y="9428"/>
                  </a:cubicBezTo>
                  <a:close/>
                  <a:moveTo>
                    <a:pt x="2616" y="0"/>
                  </a:moveTo>
                  <a:cubicBezTo>
                    <a:pt x="1166" y="0"/>
                    <a:pt x="1" y="1166"/>
                    <a:pt x="1" y="2584"/>
                  </a:cubicBezTo>
                  <a:lnTo>
                    <a:pt x="1" y="6333"/>
                  </a:lnTo>
                  <a:cubicBezTo>
                    <a:pt x="1" y="6554"/>
                    <a:pt x="188" y="6698"/>
                    <a:pt x="375" y="6698"/>
                  </a:cubicBezTo>
                  <a:cubicBezTo>
                    <a:pt x="454" y="6698"/>
                    <a:pt x="534" y="6672"/>
                    <a:pt x="599" y="6616"/>
                  </a:cubicBezTo>
                  <a:lnTo>
                    <a:pt x="757" y="6490"/>
                  </a:lnTo>
                  <a:lnTo>
                    <a:pt x="757" y="8601"/>
                  </a:lnTo>
                  <a:cubicBezTo>
                    <a:pt x="757" y="10869"/>
                    <a:pt x="2616" y="12697"/>
                    <a:pt x="4852" y="12697"/>
                  </a:cubicBezTo>
                  <a:cubicBezTo>
                    <a:pt x="7089" y="12697"/>
                    <a:pt x="8948" y="10869"/>
                    <a:pt x="8948" y="8601"/>
                  </a:cubicBezTo>
                  <a:lnTo>
                    <a:pt x="8948" y="6522"/>
                  </a:lnTo>
                  <a:lnTo>
                    <a:pt x="9106" y="6648"/>
                  </a:lnTo>
                  <a:cubicBezTo>
                    <a:pt x="9173" y="6690"/>
                    <a:pt x="9247" y="6710"/>
                    <a:pt x="9320" y="6710"/>
                  </a:cubicBezTo>
                  <a:cubicBezTo>
                    <a:pt x="9518" y="6710"/>
                    <a:pt x="9704" y="6563"/>
                    <a:pt x="9704" y="6333"/>
                  </a:cubicBezTo>
                  <a:lnTo>
                    <a:pt x="9704" y="2584"/>
                  </a:lnTo>
                  <a:cubicBezTo>
                    <a:pt x="9704" y="1166"/>
                    <a:pt x="8507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6" name="Google Shape;14736;p67"/>
          <p:cNvGrpSpPr/>
          <p:nvPr/>
        </p:nvGrpSpPr>
        <p:grpSpPr>
          <a:xfrm>
            <a:off x="4870518" y="2911936"/>
            <a:ext cx="337346" cy="361998"/>
            <a:chOff x="-54826975" y="1903275"/>
            <a:chExt cx="297300" cy="319025"/>
          </a:xfrm>
        </p:grpSpPr>
        <p:sp>
          <p:nvSpPr>
            <p:cNvPr id="14737" name="Google Shape;14737;p67"/>
            <p:cNvSpPr/>
            <p:nvPr/>
          </p:nvSpPr>
          <p:spPr>
            <a:xfrm>
              <a:off x="-547128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2" y="40"/>
                    <a:pt x="159" y="119"/>
                  </a:cubicBezTo>
                  <a:cubicBezTo>
                    <a:pt x="1" y="276"/>
                    <a:pt x="1" y="497"/>
                    <a:pt x="159" y="623"/>
                  </a:cubicBezTo>
                  <a:cubicBezTo>
                    <a:pt x="537" y="970"/>
                    <a:pt x="1009" y="1159"/>
                    <a:pt x="1482" y="1159"/>
                  </a:cubicBezTo>
                  <a:cubicBezTo>
                    <a:pt x="1986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5" y="40"/>
                    <a:pt x="2592" y="1"/>
                    <a:pt x="2498" y="1"/>
                  </a:cubicBezTo>
                  <a:cubicBezTo>
                    <a:pt x="2403" y="1"/>
                    <a:pt x="2317" y="40"/>
                    <a:pt x="2269" y="119"/>
                  </a:cubicBezTo>
                  <a:cubicBezTo>
                    <a:pt x="2049" y="308"/>
                    <a:pt x="1734" y="434"/>
                    <a:pt x="1482" y="434"/>
                  </a:cubicBezTo>
                  <a:cubicBezTo>
                    <a:pt x="1167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8" name="Google Shape;14738;p67"/>
            <p:cNvSpPr/>
            <p:nvPr/>
          </p:nvSpPr>
          <p:spPr>
            <a:xfrm>
              <a:off x="-54826975" y="1903275"/>
              <a:ext cx="297300" cy="319025"/>
            </a:xfrm>
            <a:custGeom>
              <a:avLst/>
              <a:gdLst/>
              <a:ahLst/>
              <a:cxnLst/>
              <a:rect l="l" t="t" r="r" b="b"/>
              <a:pathLst>
                <a:path w="11892" h="12761" extrusionOk="0">
                  <a:moveTo>
                    <a:pt x="3400" y="694"/>
                  </a:moveTo>
                  <a:cubicBezTo>
                    <a:pt x="3715" y="694"/>
                    <a:pt x="3999" y="915"/>
                    <a:pt x="4093" y="1167"/>
                  </a:cubicBezTo>
                  <a:cubicBezTo>
                    <a:pt x="2928" y="1797"/>
                    <a:pt x="2046" y="3025"/>
                    <a:pt x="1951" y="4443"/>
                  </a:cubicBezTo>
                  <a:cubicBezTo>
                    <a:pt x="1932" y="4444"/>
                    <a:pt x="1914" y="4445"/>
                    <a:pt x="1895" y="4445"/>
                  </a:cubicBezTo>
                  <a:cubicBezTo>
                    <a:pt x="1481" y="4445"/>
                    <a:pt x="1163" y="4112"/>
                    <a:pt x="1163" y="3750"/>
                  </a:cubicBezTo>
                  <a:cubicBezTo>
                    <a:pt x="1163" y="3498"/>
                    <a:pt x="1258" y="3340"/>
                    <a:pt x="1352" y="3214"/>
                  </a:cubicBezTo>
                  <a:cubicBezTo>
                    <a:pt x="1478" y="3057"/>
                    <a:pt x="1478" y="2868"/>
                    <a:pt x="1352" y="2710"/>
                  </a:cubicBezTo>
                  <a:cubicBezTo>
                    <a:pt x="1258" y="2584"/>
                    <a:pt x="1163" y="2427"/>
                    <a:pt x="1163" y="2206"/>
                  </a:cubicBezTo>
                  <a:cubicBezTo>
                    <a:pt x="1163" y="1797"/>
                    <a:pt x="1478" y="1450"/>
                    <a:pt x="1888" y="1450"/>
                  </a:cubicBezTo>
                  <a:cubicBezTo>
                    <a:pt x="1983" y="1450"/>
                    <a:pt x="2109" y="1450"/>
                    <a:pt x="2172" y="1482"/>
                  </a:cubicBezTo>
                  <a:cubicBezTo>
                    <a:pt x="2216" y="1504"/>
                    <a:pt x="2263" y="1514"/>
                    <a:pt x="2311" y="1514"/>
                  </a:cubicBezTo>
                  <a:cubicBezTo>
                    <a:pt x="2468" y="1514"/>
                    <a:pt x="2627" y="1406"/>
                    <a:pt x="2676" y="1261"/>
                  </a:cubicBezTo>
                  <a:cubicBezTo>
                    <a:pt x="2770" y="946"/>
                    <a:pt x="3085" y="694"/>
                    <a:pt x="3400" y="694"/>
                  </a:cubicBezTo>
                  <a:close/>
                  <a:moveTo>
                    <a:pt x="8504" y="757"/>
                  </a:moveTo>
                  <a:cubicBezTo>
                    <a:pt x="8819" y="757"/>
                    <a:pt x="9166" y="978"/>
                    <a:pt x="9229" y="1293"/>
                  </a:cubicBezTo>
                  <a:cubicBezTo>
                    <a:pt x="9255" y="1448"/>
                    <a:pt x="9430" y="1561"/>
                    <a:pt x="9614" y="1561"/>
                  </a:cubicBezTo>
                  <a:cubicBezTo>
                    <a:pt x="9654" y="1561"/>
                    <a:pt x="9694" y="1556"/>
                    <a:pt x="9733" y="1545"/>
                  </a:cubicBezTo>
                  <a:cubicBezTo>
                    <a:pt x="9827" y="1482"/>
                    <a:pt x="9953" y="1482"/>
                    <a:pt x="10016" y="1482"/>
                  </a:cubicBezTo>
                  <a:cubicBezTo>
                    <a:pt x="10394" y="1482"/>
                    <a:pt x="10772" y="1797"/>
                    <a:pt x="10772" y="2238"/>
                  </a:cubicBezTo>
                  <a:cubicBezTo>
                    <a:pt x="10772" y="2490"/>
                    <a:pt x="10646" y="2647"/>
                    <a:pt x="10552" y="2742"/>
                  </a:cubicBezTo>
                  <a:cubicBezTo>
                    <a:pt x="10457" y="2899"/>
                    <a:pt x="10457" y="3120"/>
                    <a:pt x="10552" y="3277"/>
                  </a:cubicBezTo>
                  <a:cubicBezTo>
                    <a:pt x="10646" y="3372"/>
                    <a:pt x="10772" y="3529"/>
                    <a:pt x="10772" y="3782"/>
                  </a:cubicBezTo>
                  <a:cubicBezTo>
                    <a:pt x="10772" y="4160"/>
                    <a:pt x="10489" y="4475"/>
                    <a:pt x="10079" y="4538"/>
                  </a:cubicBezTo>
                  <a:cubicBezTo>
                    <a:pt x="9985" y="3057"/>
                    <a:pt x="9071" y="1860"/>
                    <a:pt x="7842" y="1230"/>
                  </a:cubicBezTo>
                  <a:cubicBezTo>
                    <a:pt x="7969" y="915"/>
                    <a:pt x="8252" y="757"/>
                    <a:pt x="8504" y="757"/>
                  </a:cubicBezTo>
                  <a:close/>
                  <a:moveTo>
                    <a:pt x="6078" y="1482"/>
                  </a:moveTo>
                  <a:cubicBezTo>
                    <a:pt x="7874" y="1482"/>
                    <a:pt x="9386" y="2994"/>
                    <a:pt x="9386" y="4853"/>
                  </a:cubicBezTo>
                  <a:lnTo>
                    <a:pt x="9386" y="5640"/>
                  </a:lnTo>
                  <a:cubicBezTo>
                    <a:pt x="9071" y="5388"/>
                    <a:pt x="8662" y="5262"/>
                    <a:pt x="8284" y="5262"/>
                  </a:cubicBezTo>
                  <a:cubicBezTo>
                    <a:pt x="7370" y="5262"/>
                    <a:pt x="6614" y="5892"/>
                    <a:pt x="6456" y="6774"/>
                  </a:cubicBezTo>
                  <a:lnTo>
                    <a:pt x="5637" y="6774"/>
                  </a:lnTo>
                  <a:cubicBezTo>
                    <a:pt x="5480" y="5892"/>
                    <a:pt x="4692" y="5262"/>
                    <a:pt x="3841" y="5262"/>
                  </a:cubicBezTo>
                  <a:cubicBezTo>
                    <a:pt x="3400" y="5262"/>
                    <a:pt x="3054" y="5420"/>
                    <a:pt x="2739" y="5640"/>
                  </a:cubicBezTo>
                  <a:lnTo>
                    <a:pt x="2739" y="4853"/>
                  </a:lnTo>
                  <a:cubicBezTo>
                    <a:pt x="2739" y="2994"/>
                    <a:pt x="4219" y="1482"/>
                    <a:pt x="6078" y="1482"/>
                  </a:cubicBezTo>
                  <a:close/>
                  <a:moveTo>
                    <a:pt x="1888" y="6743"/>
                  </a:moveTo>
                  <a:lnTo>
                    <a:pt x="1888" y="7058"/>
                  </a:lnTo>
                  <a:lnTo>
                    <a:pt x="1857" y="7216"/>
                  </a:lnTo>
                  <a:cubicBezTo>
                    <a:pt x="1794" y="7531"/>
                    <a:pt x="1731" y="7877"/>
                    <a:pt x="1699" y="8192"/>
                  </a:cubicBezTo>
                  <a:cubicBezTo>
                    <a:pt x="1384" y="8098"/>
                    <a:pt x="1163" y="7783"/>
                    <a:pt x="1163" y="7468"/>
                  </a:cubicBezTo>
                  <a:cubicBezTo>
                    <a:pt x="1163" y="7090"/>
                    <a:pt x="1478" y="6743"/>
                    <a:pt x="1888" y="6743"/>
                  </a:cubicBezTo>
                  <a:close/>
                  <a:moveTo>
                    <a:pt x="3778" y="5987"/>
                  </a:moveTo>
                  <a:cubicBezTo>
                    <a:pt x="4440" y="5987"/>
                    <a:pt x="4881" y="6491"/>
                    <a:pt x="4881" y="7090"/>
                  </a:cubicBezTo>
                  <a:cubicBezTo>
                    <a:pt x="4881" y="7688"/>
                    <a:pt x="4377" y="8192"/>
                    <a:pt x="3778" y="8192"/>
                  </a:cubicBezTo>
                  <a:cubicBezTo>
                    <a:pt x="3211" y="8192"/>
                    <a:pt x="2676" y="7688"/>
                    <a:pt x="2676" y="7090"/>
                  </a:cubicBezTo>
                  <a:cubicBezTo>
                    <a:pt x="2676" y="6491"/>
                    <a:pt x="3148" y="5987"/>
                    <a:pt x="3778" y="5987"/>
                  </a:cubicBezTo>
                  <a:close/>
                  <a:moveTo>
                    <a:pt x="10142" y="6743"/>
                  </a:moveTo>
                  <a:cubicBezTo>
                    <a:pt x="10520" y="6743"/>
                    <a:pt x="10867" y="7058"/>
                    <a:pt x="10867" y="7468"/>
                  </a:cubicBezTo>
                  <a:cubicBezTo>
                    <a:pt x="10867" y="7846"/>
                    <a:pt x="10646" y="8098"/>
                    <a:pt x="10331" y="8192"/>
                  </a:cubicBezTo>
                  <a:cubicBezTo>
                    <a:pt x="10331" y="7877"/>
                    <a:pt x="10237" y="7531"/>
                    <a:pt x="10174" y="7216"/>
                  </a:cubicBezTo>
                  <a:lnTo>
                    <a:pt x="10142" y="7058"/>
                  </a:lnTo>
                  <a:lnTo>
                    <a:pt x="10142" y="6743"/>
                  </a:lnTo>
                  <a:close/>
                  <a:moveTo>
                    <a:pt x="8337" y="6017"/>
                  </a:moveTo>
                  <a:cubicBezTo>
                    <a:pt x="8912" y="6017"/>
                    <a:pt x="9386" y="6510"/>
                    <a:pt x="9386" y="7121"/>
                  </a:cubicBezTo>
                  <a:cubicBezTo>
                    <a:pt x="9386" y="7751"/>
                    <a:pt x="8882" y="8224"/>
                    <a:pt x="8284" y="8224"/>
                  </a:cubicBezTo>
                  <a:cubicBezTo>
                    <a:pt x="7653" y="8224"/>
                    <a:pt x="7181" y="7720"/>
                    <a:pt x="7181" y="7121"/>
                  </a:cubicBezTo>
                  <a:cubicBezTo>
                    <a:pt x="7181" y="6522"/>
                    <a:pt x="7685" y="6018"/>
                    <a:pt x="8284" y="6018"/>
                  </a:cubicBezTo>
                  <a:cubicBezTo>
                    <a:pt x="8301" y="6017"/>
                    <a:pt x="8319" y="6017"/>
                    <a:pt x="8337" y="6017"/>
                  </a:cubicBezTo>
                  <a:close/>
                  <a:moveTo>
                    <a:pt x="6456" y="7436"/>
                  </a:moveTo>
                  <a:cubicBezTo>
                    <a:pt x="6614" y="8318"/>
                    <a:pt x="7401" y="8948"/>
                    <a:pt x="8284" y="8948"/>
                  </a:cubicBezTo>
                  <a:cubicBezTo>
                    <a:pt x="8788" y="8948"/>
                    <a:pt x="9260" y="8728"/>
                    <a:pt x="9607" y="8381"/>
                  </a:cubicBezTo>
                  <a:lnTo>
                    <a:pt x="9607" y="8381"/>
                  </a:lnTo>
                  <a:cubicBezTo>
                    <a:pt x="9575" y="8476"/>
                    <a:pt x="9575" y="8507"/>
                    <a:pt x="9575" y="8539"/>
                  </a:cubicBezTo>
                  <a:lnTo>
                    <a:pt x="9575" y="8570"/>
                  </a:lnTo>
                  <a:cubicBezTo>
                    <a:pt x="9449" y="10398"/>
                    <a:pt x="7969" y="11973"/>
                    <a:pt x="6047" y="11973"/>
                  </a:cubicBezTo>
                  <a:cubicBezTo>
                    <a:pt x="4062" y="11973"/>
                    <a:pt x="2581" y="10398"/>
                    <a:pt x="2487" y="8570"/>
                  </a:cubicBezTo>
                  <a:lnTo>
                    <a:pt x="2487" y="8539"/>
                  </a:lnTo>
                  <a:lnTo>
                    <a:pt x="2487" y="8381"/>
                  </a:lnTo>
                  <a:cubicBezTo>
                    <a:pt x="2833" y="8728"/>
                    <a:pt x="3306" y="8948"/>
                    <a:pt x="3841" y="8948"/>
                  </a:cubicBezTo>
                  <a:cubicBezTo>
                    <a:pt x="4724" y="8948"/>
                    <a:pt x="5480" y="8318"/>
                    <a:pt x="5637" y="7436"/>
                  </a:cubicBezTo>
                  <a:close/>
                  <a:moveTo>
                    <a:pt x="3400" y="1"/>
                  </a:moveTo>
                  <a:cubicBezTo>
                    <a:pt x="2833" y="1"/>
                    <a:pt x="2361" y="316"/>
                    <a:pt x="2109" y="726"/>
                  </a:cubicBezTo>
                  <a:cubicBezTo>
                    <a:pt x="2041" y="717"/>
                    <a:pt x="1974" y="713"/>
                    <a:pt x="1909" y="713"/>
                  </a:cubicBezTo>
                  <a:cubicBezTo>
                    <a:pt x="784" y="713"/>
                    <a:pt x="1" y="1948"/>
                    <a:pt x="596" y="2931"/>
                  </a:cubicBezTo>
                  <a:cubicBezTo>
                    <a:pt x="470" y="3183"/>
                    <a:pt x="407" y="3403"/>
                    <a:pt x="407" y="3687"/>
                  </a:cubicBezTo>
                  <a:cubicBezTo>
                    <a:pt x="407" y="4506"/>
                    <a:pt x="1069" y="5199"/>
                    <a:pt x="1888" y="5199"/>
                  </a:cubicBezTo>
                  <a:lnTo>
                    <a:pt x="1888" y="5987"/>
                  </a:lnTo>
                  <a:cubicBezTo>
                    <a:pt x="1069" y="5987"/>
                    <a:pt x="407" y="6648"/>
                    <a:pt x="407" y="7468"/>
                  </a:cubicBezTo>
                  <a:cubicBezTo>
                    <a:pt x="407" y="8224"/>
                    <a:pt x="1006" y="8854"/>
                    <a:pt x="1699" y="8980"/>
                  </a:cubicBezTo>
                  <a:cubicBezTo>
                    <a:pt x="1983" y="11028"/>
                    <a:pt x="3715" y="12760"/>
                    <a:pt x="5984" y="12760"/>
                  </a:cubicBezTo>
                  <a:cubicBezTo>
                    <a:pt x="8252" y="12760"/>
                    <a:pt x="10016" y="11028"/>
                    <a:pt x="10300" y="8980"/>
                  </a:cubicBezTo>
                  <a:cubicBezTo>
                    <a:pt x="11024" y="8885"/>
                    <a:pt x="11592" y="8255"/>
                    <a:pt x="11592" y="7468"/>
                  </a:cubicBezTo>
                  <a:cubicBezTo>
                    <a:pt x="11623" y="6648"/>
                    <a:pt x="10961" y="5987"/>
                    <a:pt x="10142" y="5987"/>
                  </a:cubicBezTo>
                  <a:lnTo>
                    <a:pt x="10142" y="5199"/>
                  </a:lnTo>
                  <a:cubicBezTo>
                    <a:pt x="10930" y="5168"/>
                    <a:pt x="11497" y="4475"/>
                    <a:pt x="11497" y="3687"/>
                  </a:cubicBezTo>
                  <a:cubicBezTo>
                    <a:pt x="11497" y="3435"/>
                    <a:pt x="11434" y="3183"/>
                    <a:pt x="11308" y="2962"/>
                  </a:cubicBezTo>
                  <a:cubicBezTo>
                    <a:pt x="11892" y="1970"/>
                    <a:pt x="11150" y="733"/>
                    <a:pt x="10085" y="733"/>
                  </a:cubicBezTo>
                  <a:cubicBezTo>
                    <a:pt x="10001" y="733"/>
                    <a:pt x="9915" y="741"/>
                    <a:pt x="9827" y="757"/>
                  </a:cubicBezTo>
                  <a:cubicBezTo>
                    <a:pt x="9544" y="284"/>
                    <a:pt x="9071" y="1"/>
                    <a:pt x="8504" y="1"/>
                  </a:cubicBezTo>
                  <a:cubicBezTo>
                    <a:pt x="8126" y="1"/>
                    <a:pt x="7779" y="158"/>
                    <a:pt x="7496" y="379"/>
                  </a:cubicBezTo>
                  <a:cubicBezTo>
                    <a:pt x="7338" y="537"/>
                    <a:pt x="7212" y="694"/>
                    <a:pt x="7149" y="915"/>
                  </a:cubicBezTo>
                  <a:cubicBezTo>
                    <a:pt x="6771" y="789"/>
                    <a:pt x="6393" y="726"/>
                    <a:pt x="5984" y="726"/>
                  </a:cubicBezTo>
                  <a:cubicBezTo>
                    <a:pt x="5574" y="726"/>
                    <a:pt x="5165" y="820"/>
                    <a:pt x="4787" y="946"/>
                  </a:cubicBezTo>
                  <a:cubicBezTo>
                    <a:pt x="4534" y="379"/>
                    <a:pt x="4030" y="1"/>
                    <a:pt x="34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9" name="Google Shape;14739;p67"/>
            <p:cNvSpPr/>
            <p:nvPr/>
          </p:nvSpPr>
          <p:spPr>
            <a:xfrm>
              <a:off x="-54722300" y="1997800"/>
              <a:ext cx="92175" cy="17350"/>
            </a:xfrm>
            <a:custGeom>
              <a:avLst/>
              <a:gdLst/>
              <a:ahLst/>
              <a:cxnLst/>
              <a:rect l="l" t="t" r="r" b="b"/>
              <a:pathLst>
                <a:path w="36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340" y="694"/>
                  </a:lnTo>
                  <a:cubicBezTo>
                    <a:pt x="3529" y="694"/>
                    <a:pt x="3687" y="536"/>
                    <a:pt x="3687" y="347"/>
                  </a:cubicBezTo>
                  <a:cubicBezTo>
                    <a:pt x="3687" y="158"/>
                    <a:pt x="3529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0" name="Google Shape;14740;p67"/>
          <p:cNvGrpSpPr/>
          <p:nvPr/>
        </p:nvGrpSpPr>
        <p:grpSpPr>
          <a:xfrm>
            <a:off x="4858206" y="3365399"/>
            <a:ext cx="361969" cy="359274"/>
            <a:chOff x="-54836500" y="2296300"/>
            <a:chExt cx="319000" cy="316625"/>
          </a:xfrm>
        </p:grpSpPr>
        <p:sp>
          <p:nvSpPr>
            <p:cNvPr id="14741" name="Google Shape;14741;p67"/>
            <p:cNvSpPr/>
            <p:nvPr/>
          </p:nvSpPr>
          <p:spPr>
            <a:xfrm>
              <a:off x="-54722300" y="2445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2" name="Google Shape;14742;p67"/>
            <p:cNvSpPr/>
            <p:nvPr/>
          </p:nvSpPr>
          <p:spPr>
            <a:xfrm>
              <a:off x="-54647475" y="24459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3" name="Google Shape;14743;p67"/>
            <p:cNvSpPr/>
            <p:nvPr/>
          </p:nvSpPr>
          <p:spPr>
            <a:xfrm>
              <a:off x="-5471285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2" y="40"/>
                    <a:pt x="159" y="119"/>
                  </a:cubicBezTo>
                  <a:cubicBezTo>
                    <a:pt x="1" y="276"/>
                    <a:pt x="1" y="528"/>
                    <a:pt x="159" y="654"/>
                  </a:cubicBezTo>
                  <a:cubicBezTo>
                    <a:pt x="537" y="1001"/>
                    <a:pt x="1009" y="1190"/>
                    <a:pt x="1482" y="1190"/>
                  </a:cubicBezTo>
                  <a:cubicBezTo>
                    <a:pt x="1986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95" y="40"/>
                    <a:pt x="2592" y="0"/>
                    <a:pt x="2498" y="0"/>
                  </a:cubicBezTo>
                  <a:cubicBezTo>
                    <a:pt x="2403" y="0"/>
                    <a:pt x="2317" y="40"/>
                    <a:pt x="2269" y="119"/>
                  </a:cubicBezTo>
                  <a:cubicBezTo>
                    <a:pt x="2049" y="339"/>
                    <a:pt x="1734" y="434"/>
                    <a:pt x="1482" y="434"/>
                  </a:cubicBezTo>
                  <a:cubicBezTo>
                    <a:pt x="1167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4" name="Google Shape;14744;p67"/>
            <p:cNvSpPr/>
            <p:nvPr/>
          </p:nvSpPr>
          <p:spPr>
            <a:xfrm>
              <a:off x="-54836500" y="2296300"/>
              <a:ext cx="319000" cy="316625"/>
            </a:xfrm>
            <a:custGeom>
              <a:avLst/>
              <a:gdLst/>
              <a:ahLst/>
              <a:cxnLst/>
              <a:rect l="l" t="t" r="r" b="b"/>
              <a:pathLst>
                <a:path w="12760" h="12665" extrusionOk="0">
                  <a:moveTo>
                    <a:pt x="5672" y="694"/>
                  </a:moveTo>
                  <a:cubicBezTo>
                    <a:pt x="5577" y="883"/>
                    <a:pt x="5483" y="1167"/>
                    <a:pt x="5388" y="1450"/>
                  </a:cubicBezTo>
                  <a:lnTo>
                    <a:pt x="2742" y="1450"/>
                  </a:lnTo>
                  <a:lnTo>
                    <a:pt x="2427" y="694"/>
                  </a:lnTo>
                  <a:close/>
                  <a:moveTo>
                    <a:pt x="10303" y="694"/>
                  </a:moveTo>
                  <a:lnTo>
                    <a:pt x="10051" y="1450"/>
                  </a:lnTo>
                  <a:lnTo>
                    <a:pt x="7404" y="1450"/>
                  </a:lnTo>
                  <a:cubicBezTo>
                    <a:pt x="7310" y="1167"/>
                    <a:pt x="7215" y="883"/>
                    <a:pt x="7089" y="694"/>
                  </a:cubicBezTo>
                  <a:close/>
                  <a:moveTo>
                    <a:pt x="6428" y="977"/>
                  </a:moveTo>
                  <a:cubicBezTo>
                    <a:pt x="6585" y="1293"/>
                    <a:pt x="6774" y="1734"/>
                    <a:pt x="6774" y="2206"/>
                  </a:cubicBezTo>
                  <a:cubicBezTo>
                    <a:pt x="6774" y="2647"/>
                    <a:pt x="6585" y="3088"/>
                    <a:pt x="6428" y="3403"/>
                  </a:cubicBezTo>
                  <a:cubicBezTo>
                    <a:pt x="6270" y="3088"/>
                    <a:pt x="6050" y="2647"/>
                    <a:pt x="6050" y="2206"/>
                  </a:cubicBezTo>
                  <a:cubicBezTo>
                    <a:pt x="6018" y="1671"/>
                    <a:pt x="6207" y="1230"/>
                    <a:pt x="6428" y="977"/>
                  </a:cubicBezTo>
                  <a:close/>
                  <a:moveTo>
                    <a:pt x="5325" y="2206"/>
                  </a:moveTo>
                  <a:cubicBezTo>
                    <a:pt x="5325" y="2773"/>
                    <a:pt x="5514" y="3309"/>
                    <a:pt x="5735" y="3687"/>
                  </a:cubicBezTo>
                  <a:lnTo>
                    <a:pt x="3655" y="3687"/>
                  </a:lnTo>
                  <a:lnTo>
                    <a:pt x="3057" y="2206"/>
                  </a:lnTo>
                  <a:close/>
                  <a:moveTo>
                    <a:pt x="9799" y="2206"/>
                  </a:moveTo>
                  <a:lnTo>
                    <a:pt x="9169" y="3687"/>
                  </a:lnTo>
                  <a:lnTo>
                    <a:pt x="7121" y="3687"/>
                  </a:lnTo>
                  <a:cubicBezTo>
                    <a:pt x="7310" y="3309"/>
                    <a:pt x="7562" y="2773"/>
                    <a:pt x="7562" y="2206"/>
                  </a:cubicBezTo>
                  <a:close/>
                  <a:moveTo>
                    <a:pt x="9043" y="4380"/>
                  </a:moveTo>
                  <a:lnTo>
                    <a:pt x="9043" y="5136"/>
                  </a:lnTo>
                  <a:cubicBezTo>
                    <a:pt x="9043" y="6837"/>
                    <a:pt x="9515" y="7436"/>
                    <a:pt x="9736" y="8602"/>
                  </a:cubicBezTo>
                  <a:cubicBezTo>
                    <a:pt x="9326" y="10114"/>
                    <a:pt x="7940" y="11185"/>
                    <a:pt x="6428" y="11185"/>
                  </a:cubicBezTo>
                  <a:cubicBezTo>
                    <a:pt x="4852" y="11185"/>
                    <a:pt x="3498" y="10114"/>
                    <a:pt x="3120" y="8602"/>
                  </a:cubicBezTo>
                  <a:cubicBezTo>
                    <a:pt x="3309" y="7436"/>
                    <a:pt x="3781" y="6837"/>
                    <a:pt x="3781" y="5136"/>
                  </a:cubicBezTo>
                  <a:lnTo>
                    <a:pt x="3781" y="4380"/>
                  </a:lnTo>
                  <a:close/>
                  <a:moveTo>
                    <a:pt x="2301" y="2238"/>
                  </a:moveTo>
                  <a:lnTo>
                    <a:pt x="3025" y="4096"/>
                  </a:lnTo>
                  <a:lnTo>
                    <a:pt x="3025" y="5105"/>
                  </a:lnTo>
                  <a:cubicBezTo>
                    <a:pt x="3025" y="6711"/>
                    <a:pt x="2584" y="7184"/>
                    <a:pt x="2364" y="8539"/>
                  </a:cubicBezTo>
                  <a:cubicBezTo>
                    <a:pt x="2301" y="8917"/>
                    <a:pt x="2301" y="9326"/>
                    <a:pt x="2301" y="9704"/>
                  </a:cubicBezTo>
                  <a:lnTo>
                    <a:pt x="2301" y="11595"/>
                  </a:lnTo>
                  <a:lnTo>
                    <a:pt x="2269" y="11595"/>
                  </a:lnTo>
                  <a:lnTo>
                    <a:pt x="1733" y="11217"/>
                  </a:lnTo>
                  <a:cubicBezTo>
                    <a:pt x="1135" y="10807"/>
                    <a:pt x="788" y="10177"/>
                    <a:pt x="788" y="9484"/>
                  </a:cubicBezTo>
                  <a:cubicBezTo>
                    <a:pt x="788" y="8444"/>
                    <a:pt x="1040" y="7404"/>
                    <a:pt x="1513" y="6491"/>
                  </a:cubicBezTo>
                  <a:cubicBezTo>
                    <a:pt x="2017" y="5451"/>
                    <a:pt x="2301" y="4285"/>
                    <a:pt x="2301" y="3088"/>
                  </a:cubicBezTo>
                  <a:lnTo>
                    <a:pt x="2301" y="2238"/>
                  </a:lnTo>
                  <a:close/>
                  <a:moveTo>
                    <a:pt x="10555" y="2269"/>
                  </a:moveTo>
                  <a:lnTo>
                    <a:pt x="10555" y="3151"/>
                  </a:lnTo>
                  <a:cubicBezTo>
                    <a:pt x="10555" y="4317"/>
                    <a:pt x="10838" y="5514"/>
                    <a:pt x="11342" y="6522"/>
                  </a:cubicBezTo>
                  <a:cubicBezTo>
                    <a:pt x="11815" y="7436"/>
                    <a:pt x="12036" y="8507"/>
                    <a:pt x="12036" y="9515"/>
                  </a:cubicBezTo>
                  <a:cubicBezTo>
                    <a:pt x="12004" y="10177"/>
                    <a:pt x="11689" y="10870"/>
                    <a:pt x="11090" y="11217"/>
                  </a:cubicBezTo>
                  <a:lnTo>
                    <a:pt x="10555" y="11595"/>
                  </a:lnTo>
                  <a:lnTo>
                    <a:pt x="10555" y="9767"/>
                  </a:lnTo>
                  <a:cubicBezTo>
                    <a:pt x="10555" y="9358"/>
                    <a:pt x="10523" y="8980"/>
                    <a:pt x="10460" y="8570"/>
                  </a:cubicBezTo>
                  <a:cubicBezTo>
                    <a:pt x="10271" y="7247"/>
                    <a:pt x="9799" y="6774"/>
                    <a:pt x="9799" y="5136"/>
                  </a:cubicBezTo>
                  <a:lnTo>
                    <a:pt x="9799" y="4128"/>
                  </a:lnTo>
                  <a:lnTo>
                    <a:pt x="10555" y="2269"/>
                  </a:lnTo>
                  <a:close/>
                  <a:moveTo>
                    <a:pt x="1859" y="1"/>
                  </a:moveTo>
                  <a:cubicBezTo>
                    <a:pt x="1639" y="1"/>
                    <a:pt x="1481" y="158"/>
                    <a:pt x="1481" y="347"/>
                  </a:cubicBezTo>
                  <a:lnTo>
                    <a:pt x="1481" y="3151"/>
                  </a:lnTo>
                  <a:cubicBezTo>
                    <a:pt x="1481" y="4191"/>
                    <a:pt x="1261" y="5262"/>
                    <a:pt x="788" y="6176"/>
                  </a:cubicBezTo>
                  <a:cubicBezTo>
                    <a:pt x="284" y="7184"/>
                    <a:pt x="1" y="8350"/>
                    <a:pt x="1" y="9484"/>
                  </a:cubicBezTo>
                  <a:cubicBezTo>
                    <a:pt x="1" y="10429"/>
                    <a:pt x="473" y="11280"/>
                    <a:pt x="1261" y="11847"/>
                  </a:cubicBezTo>
                  <a:lnTo>
                    <a:pt x="2395" y="12603"/>
                  </a:lnTo>
                  <a:cubicBezTo>
                    <a:pt x="2463" y="12645"/>
                    <a:pt x="2537" y="12665"/>
                    <a:pt x="2610" y="12665"/>
                  </a:cubicBezTo>
                  <a:cubicBezTo>
                    <a:pt x="2808" y="12665"/>
                    <a:pt x="2994" y="12518"/>
                    <a:pt x="2994" y="12288"/>
                  </a:cubicBezTo>
                  <a:lnTo>
                    <a:pt x="2994" y="10145"/>
                  </a:lnTo>
                  <a:cubicBezTo>
                    <a:pt x="3781" y="11248"/>
                    <a:pt x="5041" y="11878"/>
                    <a:pt x="6365" y="11878"/>
                  </a:cubicBezTo>
                  <a:cubicBezTo>
                    <a:pt x="7719" y="11878"/>
                    <a:pt x="8980" y="11248"/>
                    <a:pt x="9767" y="10145"/>
                  </a:cubicBezTo>
                  <a:lnTo>
                    <a:pt x="9767" y="12288"/>
                  </a:lnTo>
                  <a:cubicBezTo>
                    <a:pt x="9767" y="12521"/>
                    <a:pt x="9941" y="12651"/>
                    <a:pt x="10146" y="12651"/>
                  </a:cubicBezTo>
                  <a:cubicBezTo>
                    <a:pt x="10217" y="12651"/>
                    <a:pt x="10293" y="12635"/>
                    <a:pt x="10366" y="12603"/>
                  </a:cubicBezTo>
                  <a:lnTo>
                    <a:pt x="11500" y="11847"/>
                  </a:lnTo>
                  <a:cubicBezTo>
                    <a:pt x="12288" y="11343"/>
                    <a:pt x="12760" y="10429"/>
                    <a:pt x="12760" y="9484"/>
                  </a:cubicBezTo>
                  <a:cubicBezTo>
                    <a:pt x="12760" y="8350"/>
                    <a:pt x="12477" y="7184"/>
                    <a:pt x="11973" y="6176"/>
                  </a:cubicBezTo>
                  <a:cubicBezTo>
                    <a:pt x="11500" y="5262"/>
                    <a:pt x="11248" y="4159"/>
                    <a:pt x="11248" y="3151"/>
                  </a:cubicBezTo>
                  <a:lnTo>
                    <a:pt x="11248" y="347"/>
                  </a:lnTo>
                  <a:cubicBezTo>
                    <a:pt x="11248" y="158"/>
                    <a:pt x="11090" y="1"/>
                    <a:pt x="109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5" name="Google Shape;14745;p67"/>
          <p:cNvGrpSpPr/>
          <p:nvPr/>
        </p:nvGrpSpPr>
        <p:grpSpPr>
          <a:xfrm>
            <a:off x="4879652" y="3832071"/>
            <a:ext cx="319078" cy="361090"/>
            <a:chOff x="-54817600" y="2687750"/>
            <a:chExt cx="281200" cy="318225"/>
          </a:xfrm>
        </p:grpSpPr>
        <p:sp>
          <p:nvSpPr>
            <p:cNvPr id="14746" name="Google Shape;14746;p67"/>
            <p:cNvSpPr/>
            <p:nvPr/>
          </p:nvSpPr>
          <p:spPr>
            <a:xfrm>
              <a:off x="-547128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414" y="0"/>
                  </a:moveTo>
                  <a:cubicBezTo>
                    <a:pt x="316" y="0"/>
                    <a:pt x="222" y="39"/>
                    <a:pt x="159" y="118"/>
                  </a:cubicBezTo>
                  <a:cubicBezTo>
                    <a:pt x="1" y="276"/>
                    <a:pt x="1" y="496"/>
                    <a:pt x="159" y="622"/>
                  </a:cubicBezTo>
                  <a:cubicBezTo>
                    <a:pt x="537" y="969"/>
                    <a:pt x="1009" y="1158"/>
                    <a:pt x="1482" y="1158"/>
                  </a:cubicBezTo>
                  <a:cubicBezTo>
                    <a:pt x="1986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5" y="39"/>
                    <a:pt x="2592" y="0"/>
                    <a:pt x="2498" y="0"/>
                  </a:cubicBezTo>
                  <a:cubicBezTo>
                    <a:pt x="2403" y="0"/>
                    <a:pt x="2317" y="39"/>
                    <a:pt x="2269" y="118"/>
                  </a:cubicBezTo>
                  <a:cubicBezTo>
                    <a:pt x="2049" y="307"/>
                    <a:pt x="1734" y="433"/>
                    <a:pt x="1482" y="433"/>
                  </a:cubicBezTo>
                  <a:cubicBezTo>
                    <a:pt x="1167" y="433"/>
                    <a:pt x="883" y="307"/>
                    <a:pt x="694" y="118"/>
                  </a:cubicBezTo>
                  <a:cubicBezTo>
                    <a:pt x="615" y="39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7" name="Google Shape;14747;p67"/>
            <p:cNvSpPr/>
            <p:nvPr/>
          </p:nvSpPr>
          <p:spPr>
            <a:xfrm>
              <a:off x="-5472230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8" name="Google Shape;14748;p67"/>
            <p:cNvSpPr/>
            <p:nvPr/>
          </p:nvSpPr>
          <p:spPr>
            <a:xfrm>
              <a:off x="-54647475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9" name="Google Shape;14749;p67"/>
            <p:cNvSpPr/>
            <p:nvPr/>
          </p:nvSpPr>
          <p:spPr>
            <a:xfrm>
              <a:off x="-54817600" y="2687750"/>
              <a:ext cx="281200" cy="318225"/>
            </a:xfrm>
            <a:custGeom>
              <a:avLst/>
              <a:gdLst/>
              <a:ahLst/>
              <a:cxnLst/>
              <a:rect l="l" t="t" r="r" b="b"/>
              <a:pathLst>
                <a:path w="11248" h="12729" extrusionOk="0">
                  <a:moveTo>
                    <a:pt x="5231" y="757"/>
                  </a:moveTo>
                  <a:lnTo>
                    <a:pt x="5231" y="4380"/>
                  </a:lnTo>
                  <a:lnTo>
                    <a:pt x="3782" y="4380"/>
                  </a:lnTo>
                  <a:cubicBezTo>
                    <a:pt x="3817" y="3414"/>
                    <a:pt x="4006" y="2482"/>
                    <a:pt x="4349" y="1765"/>
                  </a:cubicBezTo>
                  <a:cubicBezTo>
                    <a:pt x="4601" y="1261"/>
                    <a:pt x="4916" y="914"/>
                    <a:pt x="5231" y="757"/>
                  </a:cubicBezTo>
                  <a:close/>
                  <a:moveTo>
                    <a:pt x="3970" y="1072"/>
                  </a:moveTo>
                  <a:lnTo>
                    <a:pt x="3970" y="1072"/>
                  </a:lnTo>
                  <a:cubicBezTo>
                    <a:pt x="3876" y="1198"/>
                    <a:pt x="3813" y="1355"/>
                    <a:pt x="3718" y="1450"/>
                  </a:cubicBezTo>
                  <a:cubicBezTo>
                    <a:pt x="3340" y="2238"/>
                    <a:pt x="3088" y="3309"/>
                    <a:pt x="3057" y="4411"/>
                  </a:cubicBezTo>
                  <a:lnTo>
                    <a:pt x="1576" y="4411"/>
                  </a:lnTo>
                  <a:cubicBezTo>
                    <a:pt x="1671" y="2931"/>
                    <a:pt x="2616" y="1670"/>
                    <a:pt x="3970" y="1072"/>
                  </a:cubicBezTo>
                  <a:close/>
                  <a:moveTo>
                    <a:pt x="7310" y="1072"/>
                  </a:moveTo>
                  <a:cubicBezTo>
                    <a:pt x="8665" y="1670"/>
                    <a:pt x="9610" y="2931"/>
                    <a:pt x="9704" y="4411"/>
                  </a:cubicBezTo>
                  <a:lnTo>
                    <a:pt x="8224" y="4411"/>
                  </a:lnTo>
                  <a:cubicBezTo>
                    <a:pt x="8192" y="3309"/>
                    <a:pt x="7940" y="2238"/>
                    <a:pt x="7562" y="1450"/>
                  </a:cubicBezTo>
                  <a:cubicBezTo>
                    <a:pt x="7467" y="1292"/>
                    <a:pt x="7404" y="1198"/>
                    <a:pt x="7310" y="1072"/>
                  </a:cubicBezTo>
                  <a:close/>
                  <a:moveTo>
                    <a:pt x="6018" y="788"/>
                  </a:moveTo>
                  <a:cubicBezTo>
                    <a:pt x="6333" y="946"/>
                    <a:pt x="6648" y="1292"/>
                    <a:pt x="6869" y="1828"/>
                  </a:cubicBezTo>
                  <a:cubicBezTo>
                    <a:pt x="7247" y="2521"/>
                    <a:pt x="7436" y="3435"/>
                    <a:pt x="7467" y="4443"/>
                  </a:cubicBezTo>
                  <a:lnTo>
                    <a:pt x="5987" y="4443"/>
                  </a:lnTo>
                  <a:lnTo>
                    <a:pt x="5987" y="788"/>
                  </a:lnTo>
                  <a:close/>
                  <a:moveTo>
                    <a:pt x="1513" y="6711"/>
                  </a:moveTo>
                  <a:lnTo>
                    <a:pt x="1513" y="8192"/>
                  </a:lnTo>
                  <a:cubicBezTo>
                    <a:pt x="1135" y="8192"/>
                    <a:pt x="788" y="7877"/>
                    <a:pt x="788" y="7436"/>
                  </a:cubicBezTo>
                  <a:cubicBezTo>
                    <a:pt x="788" y="7058"/>
                    <a:pt x="1103" y="6711"/>
                    <a:pt x="1513" y="6711"/>
                  </a:cubicBezTo>
                  <a:close/>
                  <a:moveTo>
                    <a:pt x="9767" y="6711"/>
                  </a:moveTo>
                  <a:cubicBezTo>
                    <a:pt x="10145" y="6711"/>
                    <a:pt x="10492" y="7058"/>
                    <a:pt x="10492" y="7436"/>
                  </a:cubicBezTo>
                  <a:cubicBezTo>
                    <a:pt x="10492" y="7877"/>
                    <a:pt x="10145" y="8192"/>
                    <a:pt x="9767" y="8192"/>
                  </a:cubicBezTo>
                  <a:lnTo>
                    <a:pt x="9767" y="6711"/>
                  </a:lnTo>
                  <a:close/>
                  <a:moveTo>
                    <a:pt x="9043" y="5168"/>
                  </a:moveTo>
                  <a:lnTo>
                    <a:pt x="9043" y="8602"/>
                  </a:lnTo>
                  <a:cubicBezTo>
                    <a:pt x="9011" y="10429"/>
                    <a:pt x="7499" y="11941"/>
                    <a:pt x="5672" y="11941"/>
                  </a:cubicBezTo>
                  <a:cubicBezTo>
                    <a:pt x="3813" y="11941"/>
                    <a:pt x="2301" y="10429"/>
                    <a:pt x="2301" y="8602"/>
                  </a:cubicBezTo>
                  <a:lnTo>
                    <a:pt x="2301" y="5168"/>
                  </a:lnTo>
                  <a:close/>
                  <a:moveTo>
                    <a:pt x="5609" y="1"/>
                  </a:moveTo>
                  <a:cubicBezTo>
                    <a:pt x="2931" y="1"/>
                    <a:pt x="788" y="2175"/>
                    <a:pt x="788" y="4852"/>
                  </a:cubicBezTo>
                  <a:cubicBezTo>
                    <a:pt x="788" y="5041"/>
                    <a:pt x="946" y="5199"/>
                    <a:pt x="1135" y="5199"/>
                  </a:cubicBezTo>
                  <a:lnTo>
                    <a:pt x="1482" y="5199"/>
                  </a:lnTo>
                  <a:lnTo>
                    <a:pt x="1482" y="5987"/>
                  </a:lnTo>
                  <a:cubicBezTo>
                    <a:pt x="662" y="5987"/>
                    <a:pt x="1" y="6648"/>
                    <a:pt x="1" y="7499"/>
                  </a:cubicBezTo>
                  <a:cubicBezTo>
                    <a:pt x="1" y="8318"/>
                    <a:pt x="662" y="8980"/>
                    <a:pt x="1482" y="8980"/>
                  </a:cubicBezTo>
                  <a:cubicBezTo>
                    <a:pt x="1671" y="11059"/>
                    <a:pt x="3466" y="12729"/>
                    <a:pt x="5577" y="12729"/>
                  </a:cubicBezTo>
                  <a:cubicBezTo>
                    <a:pt x="7720" y="12729"/>
                    <a:pt x="9484" y="11059"/>
                    <a:pt x="9673" y="8980"/>
                  </a:cubicBezTo>
                  <a:cubicBezTo>
                    <a:pt x="10492" y="8980"/>
                    <a:pt x="11185" y="8318"/>
                    <a:pt x="11185" y="7499"/>
                  </a:cubicBezTo>
                  <a:cubicBezTo>
                    <a:pt x="11248" y="6648"/>
                    <a:pt x="10586" y="5987"/>
                    <a:pt x="9767" y="5987"/>
                  </a:cubicBezTo>
                  <a:lnTo>
                    <a:pt x="9767" y="5199"/>
                  </a:lnTo>
                  <a:lnTo>
                    <a:pt x="10114" y="5199"/>
                  </a:lnTo>
                  <a:cubicBezTo>
                    <a:pt x="10303" y="5199"/>
                    <a:pt x="10460" y="5041"/>
                    <a:pt x="10460" y="4852"/>
                  </a:cubicBezTo>
                  <a:cubicBezTo>
                    <a:pt x="10460" y="2175"/>
                    <a:pt x="8287" y="1"/>
                    <a:pt x="56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50" name="Google Shape;14750;p67"/>
          <p:cNvGrpSpPr/>
          <p:nvPr/>
        </p:nvGrpSpPr>
        <p:grpSpPr>
          <a:xfrm>
            <a:off x="7110476" y="2911936"/>
            <a:ext cx="317290" cy="359303"/>
            <a:chOff x="-52887125" y="1903275"/>
            <a:chExt cx="279625" cy="316650"/>
          </a:xfrm>
        </p:grpSpPr>
        <p:sp>
          <p:nvSpPr>
            <p:cNvPr id="14751" name="Google Shape;14751;p67"/>
            <p:cNvSpPr/>
            <p:nvPr/>
          </p:nvSpPr>
          <p:spPr>
            <a:xfrm>
              <a:off x="-527839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98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2" name="Google Shape;14752;p67"/>
            <p:cNvSpPr/>
            <p:nvPr/>
          </p:nvSpPr>
          <p:spPr>
            <a:xfrm>
              <a:off x="-52887125" y="1903275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53" name="Google Shape;14753;p67"/>
          <p:cNvGrpSpPr/>
          <p:nvPr/>
        </p:nvGrpSpPr>
        <p:grpSpPr>
          <a:xfrm>
            <a:off x="7089030" y="3362733"/>
            <a:ext cx="360182" cy="361969"/>
            <a:chOff x="-52906025" y="2293950"/>
            <a:chExt cx="317425" cy="319000"/>
          </a:xfrm>
        </p:grpSpPr>
        <p:sp>
          <p:nvSpPr>
            <p:cNvPr id="14754" name="Google Shape;14754;p67"/>
            <p:cNvSpPr/>
            <p:nvPr/>
          </p:nvSpPr>
          <p:spPr>
            <a:xfrm>
              <a:off x="-52783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1" y="465"/>
                    <a:pt x="2931" y="244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5" name="Google Shape;14755;p67"/>
            <p:cNvSpPr/>
            <p:nvPr/>
          </p:nvSpPr>
          <p:spPr>
            <a:xfrm>
              <a:off x="-52718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6" name="Google Shape;14756;p67"/>
            <p:cNvSpPr/>
            <p:nvPr/>
          </p:nvSpPr>
          <p:spPr>
            <a:xfrm>
              <a:off x="-52906025" y="2293950"/>
              <a:ext cx="317425" cy="319000"/>
            </a:xfrm>
            <a:custGeom>
              <a:avLst/>
              <a:gdLst/>
              <a:ahLst/>
              <a:cxnLst/>
              <a:rect l="l" t="t" r="r" b="b"/>
              <a:pathLst>
                <a:path w="12697" h="12760" extrusionOk="0">
                  <a:moveTo>
                    <a:pt x="6333" y="788"/>
                  </a:moveTo>
                  <a:cubicBezTo>
                    <a:pt x="7877" y="788"/>
                    <a:pt x="9231" y="1607"/>
                    <a:pt x="9609" y="2773"/>
                  </a:cubicBezTo>
                  <a:cubicBezTo>
                    <a:pt x="8633" y="2458"/>
                    <a:pt x="7530" y="2300"/>
                    <a:pt x="6333" y="2300"/>
                  </a:cubicBezTo>
                  <a:cubicBezTo>
                    <a:pt x="5167" y="2300"/>
                    <a:pt x="4064" y="2458"/>
                    <a:pt x="3088" y="2773"/>
                  </a:cubicBezTo>
                  <a:cubicBezTo>
                    <a:pt x="3434" y="1607"/>
                    <a:pt x="4758" y="788"/>
                    <a:pt x="6333" y="788"/>
                  </a:cubicBezTo>
                  <a:close/>
                  <a:moveTo>
                    <a:pt x="6301" y="3025"/>
                  </a:moveTo>
                  <a:cubicBezTo>
                    <a:pt x="9515" y="3025"/>
                    <a:pt x="11941" y="4285"/>
                    <a:pt x="11941" y="5640"/>
                  </a:cubicBezTo>
                  <a:cubicBezTo>
                    <a:pt x="11941" y="5986"/>
                    <a:pt x="11783" y="6270"/>
                    <a:pt x="11594" y="6553"/>
                  </a:cubicBezTo>
                  <a:cubicBezTo>
                    <a:pt x="11311" y="6238"/>
                    <a:pt x="10901" y="6018"/>
                    <a:pt x="10429" y="6018"/>
                  </a:cubicBezTo>
                  <a:lnTo>
                    <a:pt x="10429" y="5671"/>
                  </a:lnTo>
                  <a:cubicBezTo>
                    <a:pt x="10429" y="5514"/>
                    <a:pt x="10365" y="5388"/>
                    <a:pt x="10208" y="5325"/>
                  </a:cubicBezTo>
                  <a:cubicBezTo>
                    <a:pt x="10113" y="5262"/>
                    <a:pt x="8444" y="4537"/>
                    <a:pt x="6301" y="4537"/>
                  </a:cubicBezTo>
                  <a:cubicBezTo>
                    <a:pt x="4254" y="4537"/>
                    <a:pt x="2552" y="5230"/>
                    <a:pt x="2426" y="5325"/>
                  </a:cubicBezTo>
                  <a:cubicBezTo>
                    <a:pt x="2269" y="5356"/>
                    <a:pt x="2174" y="5514"/>
                    <a:pt x="2174" y="5671"/>
                  </a:cubicBezTo>
                  <a:lnTo>
                    <a:pt x="2174" y="6018"/>
                  </a:lnTo>
                  <a:cubicBezTo>
                    <a:pt x="1733" y="6018"/>
                    <a:pt x="1292" y="6238"/>
                    <a:pt x="1040" y="6553"/>
                  </a:cubicBezTo>
                  <a:cubicBezTo>
                    <a:pt x="851" y="6301"/>
                    <a:pt x="693" y="5986"/>
                    <a:pt x="693" y="5640"/>
                  </a:cubicBezTo>
                  <a:cubicBezTo>
                    <a:pt x="693" y="4285"/>
                    <a:pt x="3119" y="3025"/>
                    <a:pt x="6301" y="3025"/>
                  </a:cubicBezTo>
                  <a:close/>
                  <a:moveTo>
                    <a:pt x="6364" y="5230"/>
                  </a:moveTo>
                  <a:cubicBezTo>
                    <a:pt x="6585" y="5230"/>
                    <a:pt x="6805" y="5230"/>
                    <a:pt x="7026" y="5262"/>
                  </a:cubicBezTo>
                  <a:cubicBezTo>
                    <a:pt x="6270" y="6616"/>
                    <a:pt x="4821" y="7498"/>
                    <a:pt x="3245" y="7498"/>
                  </a:cubicBezTo>
                  <a:lnTo>
                    <a:pt x="2930" y="7498"/>
                  </a:lnTo>
                  <a:cubicBezTo>
                    <a:pt x="2962" y="7341"/>
                    <a:pt x="2962" y="6049"/>
                    <a:pt x="2962" y="5860"/>
                  </a:cubicBezTo>
                  <a:cubicBezTo>
                    <a:pt x="3466" y="5671"/>
                    <a:pt x="4821" y="5230"/>
                    <a:pt x="6364" y="5230"/>
                  </a:cubicBezTo>
                  <a:close/>
                  <a:moveTo>
                    <a:pt x="2206" y="6742"/>
                  </a:moveTo>
                  <a:lnTo>
                    <a:pt x="2206" y="8223"/>
                  </a:lnTo>
                  <a:cubicBezTo>
                    <a:pt x="1765" y="8223"/>
                    <a:pt x="1450" y="7908"/>
                    <a:pt x="1450" y="7498"/>
                  </a:cubicBezTo>
                  <a:cubicBezTo>
                    <a:pt x="1450" y="7089"/>
                    <a:pt x="1765" y="6742"/>
                    <a:pt x="2206" y="6742"/>
                  </a:cubicBezTo>
                  <a:close/>
                  <a:moveTo>
                    <a:pt x="10429" y="6742"/>
                  </a:moveTo>
                  <a:cubicBezTo>
                    <a:pt x="10838" y="6742"/>
                    <a:pt x="11185" y="7057"/>
                    <a:pt x="11185" y="7498"/>
                  </a:cubicBezTo>
                  <a:cubicBezTo>
                    <a:pt x="11185" y="7908"/>
                    <a:pt x="10870" y="8223"/>
                    <a:pt x="10429" y="8223"/>
                  </a:cubicBezTo>
                  <a:lnTo>
                    <a:pt x="10429" y="6742"/>
                  </a:lnTo>
                  <a:close/>
                  <a:moveTo>
                    <a:pt x="7845" y="5356"/>
                  </a:moveTo>
                  <a:cubicBezTo>
                    <a:pt x="8696" y="5514"/>
                    <a:pt x="9420" y="5766"/>
                    <a:pt x="9767" y="5860"/>
                  </a:cubicBezTo>
                  <a:lnTo>
                    <a:pt x="9767" y="8601"/>
                  </a:lnTo>
                  <a:cubicBezTo>
                    <a:pt x="9735" y="10491"/>
                    <a:pt x="8160" y="12004"/>
                    <a:pt x="6333" y="12004"/>
                  </a:cubicBezTo>
                  <a:cubicBezTo>
                    <a:pt x="4506" y="12004"/>
                    <a:pt x="2962" y="10428"/>
                    <a:pt x="2962" y="8601"/>
                  </a:cubicBezTo>
                  <a:lnTo>
                    <a:pt x="2962" y="8223"/>
                  </a:lnTo>
                  <a:lnTo>
                    <a:pt x="3277" y="8223"/>
                  </a:lnTo>
                  <a:cubicBezTo>
                    <a:pt x="5293" y="8223"/>
                    <a:pt x="7026" y="7057"/>
                    <a:pt x="7845" y="5356"/>
                  </a:cubicBezTo>
                  <a:close/>
                  <a:moveTo>
                    <a:pt x="6364" y="0"/>
                  </a:moveTo>
                  <a:cubicBezTo>
                    <a:pt x="4254" y="0"/>
                    <a:pt x="2458" y="1292"/>
                    <a:pt x="2269" y="3025"/>
                  </a:cubicBezTo>
                  <a:cubicBezTo>
                    <a:pt x="1103" y="3560"/>
                    <a:pt x="0" y="4379"/>
                    <a:pt x="0" y="5640"/>
                  </a:cubicBezTo>
                  <a:cubicBezTo>
                    <a:pt x="0" y="6238"/>
                    <a:pt x="284" y="6774"/>
                    <a:pt x="756" y="7246"/>
                  </a:cubicBezTo>
                  <a:cubicBezTo>
                    <a:pt x="599" y="8160"/>
                    <a:pt x="1292" y="8979"/>
                    <a:pt x="2206" y="8979"/>
                  </a:cubicBezTo>
                  <a:cubicBezTo>
                    <a:pt x="2426" y="11059"/>
                    <a:pt x="4191" y="12760"/>
                    <a:pt x="6301" y="12760"/>
                  </a:cubicBezTo>
                  <a:cubicBezTo>
                    <a:pt x="8475" y="12760"/>
                    <a:pt x="10239" y="11059"/>
                    <a:pt x="10397" y="8979"/>
                  </a:cubicBezTo>
                  <a:cubicBezTo>
                    <a:pt x="11216" y="8979"/>
                    <a:pt x="11909" y="8318"/>
                    <a:pt x="11909" y="7498"/>
                  </a:cubicBezTo>
                  <a:lnTo>
                    <a:pt x="11909" y="7246"/>
                  </a:lnTo>
                  <a:cubicBezTo>
                    <a:pt x="12445" y="6774"/>
                    <a:pt x="12697" y="6238"/>
                    <a:pt x="12697" y="5640"/>
                  </a:cubicBezTo>
                  <a:cubicBezTo>
                    <a:pt x="12697" y="4411"/>
                    <a:pt x="11531" y="3529"/>
                    <a:pt x="10429" y="3025"/>
                  </a:cubicBezTo>
                  <a:cubicBezTo>
                    <a:pt x="10239" y="1292"/>
                    <a:pt x="844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57" name="Google Shape;14757;p67"/>
          <p:cNvGrpSpPr/>
          <p:nvPr/>
        </p:nvGrpSpPr>
        <p:grpSpPr>
          <a:xfrm>
            <a:off x="7110476" y="3831192"/>
            <a:ext cx="317290" cy="361090"/>
            <a:chOff x="-52887125" y="2686975"/>
            <a:chExt cx="279625" cy="318225"/>
          </a:xfrm>
        </p:grpSpPr>
        <p:sp>
          <p:nvSpPr>
            <p:cNvPr id="14758" name="Google Shape;14758;p67"/>
            <p:cNvSpPr/>
            <p:nvPr/>
          </p:nvSpPr>
          <p:spPr>
            <a:xfrm>
              <a:off x="-527839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9" name="Google Shape;14759;p67"/>
            <p:cNvSpPr/>
            <p:nvPr/>
          </p:nvSpPr>
          <p:spPr>
            <a:xfrm>
              <a:off x="-527934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0" name="Google Shape;14760;p67"/>
            <p:cNvSpPr/>
            <p:nvPr/>
          </p:nvSpPr>
          <p:spPr>
            <a:xfrm>
              <a:off x="-5271857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1" name="Google Shape;14761;p67"/>
            <p:cNvSpPr/>
            <p:nvPr/>
          </p:nvSpPr>
          <p:spPr>
            <a:xfrm>
              <a:off x="-52887125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56"/>
                  </a:moveTo>
                  <a:cubicBezTo>
                    <a:pt x="7404" y="756"/>
                    <a:pt x="8885" y="2206"/>
                    <a:pt x="8948" y="3970"/>
                  </a:cubicBezTo>
                  <a:cubicBezTo>
                    <a:pt x="8192" y="2899"/>
                    <a:pt x="6963" y="2206"/>
                    <a:pt x="5577" y="2206"/>
                  </a:cubicBezTo>
                  <a:cubicBezTo>
                    <a:pt x="4222" y="2206"/>
                    <a:pt x="2993" y="2899"/>
                    <a:pt x="2237" y="3970"/>
                  </a:cubicBezTo>
                  <a:cubicBezTo>
                    <a:pt x="2269" y="2174"/>
                    <a:pt x="3781" y="756"/>
                    <a:pt x="5577" y="756"/>
                  </a:cubicBezTo>
                  <a:close/>
                  <a:moveTo>
                    <a:pt x="5604" y="2993"/>
                  </a:moveTo>
                  <a:cubicBezTo>
                    <a:pt x="7435" y="2993"/>
                    <a:pt x="8886" y="4462"/>
                    <a:pt x="8948" y="6270"/>
                  </a:cubicBezTo>
                  <a:cubicBezTo>
                    <a:pt x="8696" y="5860"/>
                    <a:pt x="8412" y="5514"/>
                    <a:pt x="8066" y="5199"/>
                  </a:cubicBezTo>
                  <a:cubicBezTo>
                    <a:pt x="7089" y="4253"/>
                    <a:pt x="5797" y="3749"/>
                    <a:pt x="4443" y="3749"/>
                  </a:cubicBezTo>
                  <a:cubicBezTo>
                    <a:pt x="4065" y="3749"/>
                    <a:pt x="3687" y="3781"/>
                    <a:pt x="3308" y="3844"/>
                  </a:cubicBezTo>
                  <a:cubicBezTo>
                    <a:pt x="3907" y="3308"/>
                    <a:pt x="4695" y="2993"/>
                    <a:pt x="5545" y="2993"/>
                  </a:cubicBezTo>
                  <a:cubicBezTo>
                    <a:pt x="5565" y="2993"/>
                    <a:pt x="5584" y="2993"/>
                    <a:pt x="5604" y="2993"/>
                  </a:cubicBezTo>
                  <a:close/>
                  <a:moveTo>
                    <a:pt x="1450" y="6742"/>
                  </a:moveTo>
                  <a:lnTo>
                    <a:pt x="1450" y="8223"/>
                  </a:lnTo>
                  <a:cubicBezTo>
                    <a:pt x="1072" y="8223"/>
                    <a:pt x="694" y="7876"/>
                    <a:pt x="694" y="7467"/>
                  </a:cubicBezTo>
                  <a:cubicBezTo>
                    <a:pt x="694" y="7089"/>
                    <a:pt x="1072" y="6742"/>
                    <a:pt x="1450" y="6742"/>
                  </a:cubicBezTo>
                  <a:close/>
                  <a:moveTo>
                    <a:pt x="9673" y="6742"/>
                  </a:moveTo>
                  <a:cubicBezTo>
                    <a:pt x="10082" y="6742"/>
                    <a:pt x="10429" y="7057"/>
                    <a:pt x="10429" y="7467"/>
                  </a:cubicBezTo>
                  <a:cubicBezTo>
                    <a:pt x="10429" y="7876"/>
                    <a:pt x="10082" y="8223"/>
                    <a:pt x="9673" y="8223"/>
                  </a:cubicBezTo>
                  <a:lnTo>
                    <a:pt x="9673" y="6742"/>
                  </a:lnTo>
                  <a:close/>
                  <a:moveTo>
                    <a:pt x="4443" y="4442"/>
                  </a:moveTo>
                  <a:cubicBezTo>
                    <a:pt x="6837" y="4442"/>
                    <a:pt x="8822" y="6333"/>
                    <a:pt x="8948" y="8727"/>
                  </a:cubicBezTo>
                  <a:cubicBezTo>
                    <a:pt x="8822" y="10554"/>
                    <a:pt x="7373" y="11972"/>
                    <a:pt x="5577" y="11972"/>
                  </a:cubicBezTo>
                  <a:cubicBezTo>
                    <a:pt x="3750" y="11972"/>
                    <a:pt x="2237" y="10428"/>
                    <a:pt x="2237" y="8570"/>
                  </a:cubicBezTo>
                  <a:lnTo>
                    <a:pt x="2237" y="6333"/>
                  </a:lnTo>
                  <a:cubicBezTo>
                    <a:pt x="2237" y="5829"/>
                    <a:pt x="2363" y="5325"/>
                    <a:pt x="2552" y="4883"/>
                  </a:cubicBezTo>
                  <a:cubicBezTo>
                    <a:pt x="3151" y="4600"/>
                    <a:pt x="3781" y="4442"/>
                    <a:pt x="4443" y="4442"/>
                  </a:cubicBezTo>
                  <a:close/>
                  <a:moveTo>
                    <a:pt x="5608" y="0"/>
                  </a:moveTo>
                  <a:cubicBezTo>
                    <a:pt x="3340" y="0"/>
                    <a:pt x="1513" y="1827"/>
                    <a:pt x="1513" y="4096"/>
                  </a:cubicBezTo>
                  <a:lnTo>
                    <a:pt x="1513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513" y="8979"/>
                  </a:cubicBezTo>
                  <a:cubicBezTo>
                    <a:pt x="1702" y="11058"/>
                    <a:pt x="3435" y="12728"/>
                    <a:pt x="5608" y="12728"/>
                  </a:cubicBezTo>
                  <a:cubicBezTo>
                    <a:pt x="7751" y="12728"/>
                    <a:pt x="9483" y="11058"/>
                    <a:pt x="9673" y="8979"/>
                  </a:cubicBezTo>
                  <a:cubicBezTo>
                    <a:pt x="10523" y="8979"/>
                    <a:pt x="11185" y="8317"/>
                    <a:pt x="11185" y="7467"/>
                  </a:cubicBezTo>
                  <a:cubicBezTo>
                    <a:pt x="11185" y="6648"/>
                    <a:pt x="10523" y="5986"/>
                    <a:pt x="9673" y="5986"/>
                  </a:cubicBezTo>
                  <a:lnTo>
                    <a:pt x="9673" y="4096"/>
                  </a:lnTo>
                  <a:cubicBezTo>
                    <a:pt x="9673" y="1859"/>
                    <a:pt x="7845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2" name="Google Shape;14762;p67"/>
          <p:cNvGrpSpPr/>
          <p:nvPr/>
        </p:nvGrpSpPr>
        <p:grpSpPr>
          <a:xfrm>
            <a:off x="6220848" y="4290810"/>
            <a:ext cx="318170" cy="359303"/>
            <a:chOff x="-51722225" y="1915100"/>
            <a:chExt cx="280400" cy="316650"/>
          </a:xfrm>
        </p:grpSpPr>
        <p:sp>
          <p:nvSpPr>
            <p:cNvPr id="14763" name="Google Shape;14763;p67"/>
            <p:cNvSpPr/>
            <p:nvPr/>
          </p:nvSpPr>
          <p:spPr>
            <a:xfrm>
              <a:off x="-51618275" y="21460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0" y="0"/>
                  </a:moveTo>
                  <a:cubicBezTo>
                    <a:pt x="316" y="0"/>
                    <a:pt x="221" y="40"/>
                    <a:pt x="158" y="118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23" y="1190"/>
                    <a:pt x="2458" y="1001"/>
                    <a:pt x="2773" y="654"/>
                  </a:cubicBezTo>
                  <a:cubicBezTo>
                    <a:pt x="2931" y="496"/>
                    <a:pt x="2931" y="244"/>
                    <a:pt x="2773" y="118"/>
                  </a:cubicBezTo>
                  <a:cubicBezTo>
                    <a:pt x="2710" y="40"/>
                    <a:pt x="2616" y="0"/>
                    <a:pt x="2517" y="0"/>
                  </a:cubicBezTo>
                  <a:cubicBezTo>
                    <a:pt x="2419" y="0"/>
                    <a:pt x="2317" y="40"/>
                    <a:pt x="2238" y="118"/>
                  </a:cubicBezTo>
                  <a:cubicBezTo>
                    <a:pt x="2049" y="339"/>
                    <a:pt x="1734" y="433"/>
                    <a:pt x="1450" y="433"/>
                  </a:cubicBezTo>
                  <a:cubicBezTo>
                    <a:pt x="1198" y="433"/>
                    <a:pt x="883" y="339"/>
                    <a:pt x="663" y="118"/>
                  </a:cubicBezTo>
                  <a:cubicBezTo>
                    <a:pt x="600" y="40"/>
                    <a:pt x="505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4" name="Google Shape;14764;p67"/>
            <p:cNvSpPr/>
            <p:nvPr/>
          </p:nvSpPr>
          <p:spPr>
            <a:xfrm>
              <a:off x="-51627725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5" name="Google Shape;14765;p67"/>
            <p:cNvSpPr/>
            <p:nvPr/>
          </p:nvSpPr>
          <p:spPr>
            <a:xfrm>
              <a:off x="-51552900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6" name="Google Shape;14766;p67"/>
            <p:cNvSpPr/>
            <p:nvPr/>
          </p:nvSpPr>
          <p:spPr>
            <a:xfrm>
              <a:off x="-51722225" y="1915100"/>
              <a:ext cx="280400" cy="316650"/>
            </a:xfrm>
            <a:custGeom>
              <a:avLst/>
              <a:gdLst/>
              <a:ahLst/>
              <a:cxnLst/>
              <a:rect l="l" t="t" r="r" b="b"/>
              <a:pathLst>
                <a:path w="11216" h="12666" extrusionOk="0">
                  <a:moveTo>
                    <a:pt x="5608" y="662"/>
                  </a:moveTo>
                  <a:cubicBezTo>
                    <a:pt x="5766" y="662"/>
                    <a:pt x="6081" y="914"/>
                    <a:pt x="6333" y="1544"/>
                  </a:cubicBezTo>
                  <a:cubicBezTo>
                    <a:pt x="6585" y="2111"/>
                    <a:pt x="6679" y="2867"/>
                    <a:pt x="6711" y="3655"/>
                  </a:cubicBezTo>
                  <a:lnTo>
                    <a:pt x="4505" y="3655"/>
                  </a:lnTo>
                  <a:cubicBezTo>
                    <a:pt x="4568" y="2836"/>
                    <a:pt x="4663" y="2080"/>
                    <a:pt x="4915" y="1544"/>
                  </a:cubicBezTo>
                  <a:cubicBezTo>
                    <a:pt x="5199" y="914"/>
                    <a:pt x="5451" y="662"/>
                    <a:pt x="5608" y="662"/>
                  </a:cubicBezTo>
                  <a:close/>
                  <a:moveTo>
                    <a:pt x="4411" y="946"/>
                  </a:moveTo>
                  <a:lnTo>
                    <a:pt x="4411" y="946"/>
                  </a:lnTo>
                  <a:cubicBezTo>
                    <a:pt x="4348" y="1072"/>
                    <a:pt x="4285" y="1166"/>
                    <a:pt x="4253" y="1292"/>
                  </a:cubicBezTo>
                  <a:cubicBezTo>
                    <a:pt x="3970" y="1954"/>
                    <a:pt x="3812" y="2804"/>
                    <a:pt x="3781" y="3687"/>
                  </a:cubicBezTo>
                  <a:lnTo>
                    <a:pt x="2269" y="3687"/>
                  </a:lnTo>
                  <a:cubicBezTo>
                    <a:pt x="2426" y="2426"/>
                    <a:pt x="3245" y="1387"/>
                    <a:pt x="4411" y="946"/>
                  </a:cubicBezTo>
                  <a:close/>
                  <a:moveTo>
                    <a:pt x="6837" y="946"/>
                  </a:moveTo>
                  <a:cubicBezTo>
                    <a:pt x="8034" y="1387"/>
                    <a:pt x="8853" y="2426"/>
                    <a:pt x="8979" y="3687"/>
                  </a:cubicBezTo>
                  <a:lnTo>
                    <a:pt x="7467" y="3687"/>
                  </a:lnTo>
                  <a:cubicBezTo>
                    <a:pt x="7435" y="2804"/>
                    <a:pt x="7278" y="1954"/>
                    <a:pt x="6994" y="1292"/>
                  </a:cubicBezTo>
                  <a:cubicBezTo>
                    <a:pt x="6963" y="1166"/>
                    <a:pt x="6868" y="1072"/>
                    <a:pt x="6837" y="946"/>
                  </a:cubicBezTo>
                  <a:close/>
                  <a:moveTo>
                    <a:pt x="9357" y="4443"/>
                  </a:moveTo>
                  <a:cubicBezTo>
                    <a:pt x="9830" y="4443"/>
                    <a:pt x="10271" y="4758"/>
                    <a:pt x="10428" y="5199"/>
                  </a:cubicBezTo>
                  <a:lnTo>
                    <a:pt x="851" y="5199"/>
                  </a:lnTo>
                  <a:cubicBezTo>
                    <a:pt x="1008" y="4758"/>
                    <a:pt x="1418" y="4443"/>
                    <a:pt x="1922" y="4443"/>
                  </a:cubicBezTo>
                  <a:close/>
                  <a:moveTo>
                    <a:pt x="1512" y="6680"/>
                  </a:moveTo>
                  <a:lnTo>
                    <a:pt x="1512" y="8192"/>
                  </a:lnTo>
                  <a:cubicBezTo>
                    <a:pt x="1134" y="8192"/>
                    <a:pt x="788" y="7814"/>
                    <a:pt x="788" y="7436"/>
                  </a:cubicBezTo>
                  <a:cubicBezTo>
                    <a:pt x="788" y="7058"/>
                    <a:pt x="1134" y="6680"/>
                    <a:pt x="1512" y="6680"/>
                  </a:cubicBezTo>
                  <a:close/>
                  <a:moveTo>
                    <a:pt x="9767" y="6680"/>
                  </a:moveTo>
                  <a:cubicBezTo>
                    <a:pt x="10145" y="6680"/>
                    <a:pt x="10491" y="6995"/>
                    <a:pt x="10491" y="7436"/>
                  </a:cubicBezTo>
                  <a:cubicBezTo>
                    <a:pt x="10460" y="7814"/>
                    <a:pt x="10145" y="8192"/>
                    <a:pt x="9767" y="8192"/>
                  </a:cubicBezTo>
                  <a:lnTo>
                    <a:pt x="9767" y="6680"/>
                  </a:lnTo>
                  <a:close/>
                  <a:moveTo>
                    <a:pt x="9011" y="5955"/>
                  </a:moveTo>
                  <a:lnTo>
                    <a:pt x="9011" y="8538"/>
                  </a:lnTo>
                  <a:cubicBezTo>
                    <a:pt x="9011" y="10397"/>
                    <a:pt x="7467" y="11941"/>
                    <a:pt x="5608" y="11941"/>
                  </a:cubicBezTo>
                  <a:cubicBezTo>
                    <a:pt x="3781" y="11941"/>
                    <a:pt x="2269" y="10397"/>
                    <a:pt x="2269" y="8538"/>
                  </a:cubicBezTo>
                  <a:lnTo>
                    <a:pt x="2269" y="5955"/>
                  </a:lnTo>
                  <a:close/>
                  <a:moveTo>
                    <a:pt x="5608" y="1"/>
                  </a:moveTo>
                  <a:cubicBezTo>
                    <a:pt x="3466" y="1"/>
                    <a:pt x="1733" y="1639"/>
                    <a:pt x="1544" y="3781"/>
                  </a:cubicBezTo>
                  <a:cubicBezTo>
                    <a:pt x="662" y="3939"/>
                    <a:pt x="32" y="4695"/>
                    <a:pt x="32" y="5577"/>
                  </a:cubicBezTo>
                  <a:cubicBezTo>
                    <a:pt x="32" y="5797"/>
                    <a:pt x="189" y="5955"/>
                    <a:pt x="378" y="5955"/>
                  </a:cubicBezTo>
                  <a:lnTo>
                    <a:pt x="1481" y="5955"/>
                  </a:lnTo>
                  <a:cubicBezTo>
                    <a:pt x="662" y="5955"/>
                    <a:pt x="0" y="6617"/>
                    <a:pt x="0" y="7436"/>
                  </a:cubicBezTo>
                  <a:cubicBezTo>
                    <a:pt x="0" y="8255"/>
                    <a:pt x="662" y="8948"/>
                    <a:pt x="1481" y="8948"/>
                  </a:cubicBezTo>
                  <a:cubicBezTo>
                    <a:pt x="1670" y="11027"/>
                    <a:pt x="3403" y="12665"/>
                    <a:pt x="5577" y="12665"/>
                  </a:cubicBezTo>
                  <a:cubicBezTo>
                    <a:pt x="7750" y="12665"/>
                    <a:pt x="9483" y="11027"/>
                    <a:pt x="9672" y="8948"/>
                  </a:cubicBezTo>
                  <a:cubicBezTo>
                    <a:pt x="10491" y="8948"/>
                    <a:pt x="11185" y="8255"/>
                    <a:pt x="11185" y="7436"/>
                  </a:cubicBezTo>
                  <a:cubicBezTo>
                    <a:pt x="11216" y="6617"/>
                    <a:pt x="10554" y="5955"/>
                    <a:pt x="9767" y="5955"/>
                  </a:cubicBezTo>
                  <a:lnTo>
                    <a:pt x="10869" y="5955"/>
                  </a:lnTo>
                  <a:cubicBezTo>
                    <a:pt x="11058" y="5955"/>
                    <a:pt x="11216" y="5797"/>
                    <a:pt x="11216" y="5577"/>
                  </a:cubicBezTo>
                  <a:cubicBezTo>
                    <a:pt x="11216" y="4695"/>
                    <a:pt x="10586" y="3939"/>
                    <a:pt x="9704" y="3781"/>
                  </a:cubicBezTo>
                  <a:cubicBezTo>
                    <a:pt x="9546" y="1639"/>
                    <a:pt x="7782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7" name="Google Shape;14767;p67"/>
          <p:cNvGrpSpPr/>
          <p:nvPr/>
        </p:nvGrpSpPr>
        <p:grpSpPr>
          <a:xfrm>
            <a:off x="6616678" y="1531508"/>
            <a:ext cx="370905" cy="360976"/>
            <a:chOff x="-56407800" y="1902600"/>
            <a:chExt cx="326875" cy="318125"/>
          </a:xfrm>
        </p:grpSpPr>
        <p:sp>
          <p:nvSpPr>
            <p:cNvPr id="14768" name="Google Shape;14768;p67"/>
            <p:cNvSpPr/>
            <p:nvPr/>
          </p:nvSpPr>
          <p:spPr>
            <a:xfrm>
              <a:off x="-562896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9" name="Google Shape;14769;p67"/>
            <p:cNvSpPr/>
            <p:nvPr/>
          </p:nvSpPr>
          <p:spPr>
            <a:xfrm>
              <a:off x="-562156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0" name="Google Shape;14770;p67"/>
            <p:cNvSpPr/>
            <p:nvPr/>
          </p:nvSpPr>
          <p:spPr>
            <a:xfrm>
              <a:off x="-56407800" y="1902600"/>
              <a:ext cx="326875" cy="318125"/>
            </a:xfrm>
            <a:custGeom>
              <a:avLst/>
              <a:gdLst/>
              <a:ahLst/>
              <a:cxnLst/>
              <a:rect l="l" t="t" r="r" b="b"/>
              <a:pathLst>
                <a:path w="13075" h="12725" extrusionOk="0">
                  <a:moveTo>
                    <a:pt x="8371" y="824"/>
                  </a:moveTo>
                  <a:cubicBezTo>
                    <a:pt x="8854" y="824"/>
                    <a:pt x="9303" y="1142"/>
                    <a:pt x="9420" y="1635"/>
                  </a:cubicBezTo>
                  <a:lnTo>
                    <a:pt x="9924" y="3714"/>
                  </a:lnTo>
                  <a:cubicBezTo>
                    <a:pt x="9641" y="3777"/>
                    <a:pt x="9420" y="3809"/>
                    <a:pt x="9137" y="3809"/>
                  </a:cubicBezTo>
                  <a:lnTo>
                    <a:pt x="3907" y="3809"/>
                  </a:lnTo>
                  <a:cubicBezTo>
                    <a:pt x="3623" y="3809"/>
                    <a:pt x="3340" y="3777"/>
                    <a:pt x="3119" y="3714"/>
                  </a:cubicBezTo>
                  <a:lnTo>
                    <a:pt x="3655" y="1635"/>
                  </a:lnTo>
                  <a:cubicBezTo>
                    <a:pt x="3772" y="1142"/>
                    <a:pt x="4239" y="824"/>
                    <a:pt x="4717" y="824"/>
                  </a:cubicBezTo>
                  <a:cubicBezTo>
                    <a:pt x="4881" y="824"/>
                    <a:pt x="5046" y="861"/>
                    <a:pt x="5199" y="942"/>
                  </a:cubicBezTo>
                  <a:lnTo>
                    <a:pt x="6364" y="1509"/>
                  </a:lnTo>
                  <a:cubicBezTo>
                    <a:pt x="6427" y="1540"/>
                    <a:pt x="6490" y="1556"/>
                    <a:pt x="6545" y="1556"/>
                  </a:cubicBezTo>
                  <a:cubicBezTo>
                    <a:pt x="6601" y="1556"/>
                    <a:pt x="6648" y="1540"/>
                    <a:pt x="6679" y="1509"/>
                  </a:cubicBezTo>
                  <a:lnTo>
                    <a:pt x="7877" y="942"/>
                  </a:lnTo>
                  <a:cubicBezTo>
                    <a:pt x="8037" y="861"/>
                    <a:pt x="8206" y="824"/>
                    <a:pt x="8371" y="824"/>
                  </a:cubicBezTo>
                  <a:close/>
                  <a:moveTo>
                    <a:pt x="1299" y="3783"/>
                  </a:moveTo>
                  <a:cubicBezTo>
                    <a:pt x="1359" y="3783"/>
                    <a:pt x="1422" y="3800"/>
                    <a:pt x="1481" y="3840"/>
                  </a:cubicBezTo>
                  <a:lnTo>
                    <a:pt x="2017" y="4092"/>
                  </a:lnTo>
                  <a:cubicBezTo>
                    <a:pt x="2584" y="4344"/>
                    <a:pt x="3308" y="4565"/>
                    <a:pt x="3970" y="4565"/>
                  </a:cubicBezTo>
                  <a:lnTo>
                    <a:pt x="9200" y="4565"/>
                  </a:lnTo>
                  <a:cubicBezTo>
                    <a:pt x="9893" y="4565"/>
                    <a:pt x="10586" y="4376"/>
                    <a:pt x="11185" y="4092"/>
                  </a:cubicBezTo>
                  <a:lnTo>
                    <a:pt x="11689" y="3840"/>
                  </a:lnTo>
                  <a:cubicBezTo>
                    <a:pt x="11737" y="3824"/>
                    <a:pt x="11788" y="3816"/>
                    <a:pt x="11839" y="3816"/>
                  </a:cubicBezTo>
                  <a:cubicBezTo>
                    <a:pt x="11983" y="3816"/>
                    <a:pt x="12123" y="3881"/>
                    <a:pt x="12193" y="3998"/>
                  </a:cubicBezTo>
                  <a:cubicBezTo>
                    <a:pt x="12256" y="4187"/>
                    <a:pt x="12161" y="4439"/>
                    <a:pt x="11972" y="4502"/>
                  </a:cubicBezTo>
                  <a:lnTo>
                    <a:pt x="11468" y="4754"/>
                  </a:lnTo>
                  <a:cubicBezTo>
                    <a:pt x="10743" y="5100"/>
                    <a:pt x="9924" y="5289"/>
                    <a:pt x="9168" y="5289"/>
                  </a:cubicBezTo>
                  <a:lnTo>
                    <a:pt x="3938" y="5289"/>
                  </a:lnTo>
                  <a:cubicBezTo>
                    <a:pt x="3182" y="5289"/>
                    <a:pt x="2363" y="5100"/>
                    <a:pt x="1639" y="4754"/>
                  </a:cubicBezTo>
                  <a:lnTo>
                    <a:pt x="1134" y="4502"/>
                  </a:lnTo>
                  <a:cubicBezTo>
                    <a:pt x="945" y="4439"/>
                    <a:pt x="851" y="4187"/>
                    <a:pt x="977" y="3998"/>
                  </a:cubicBezTo>
                  <a:cubicBezTo>
                    <a:pt x="1042" y="3868"/>
                    <a:pt x="1166" y="3783"/>
                    <a:pt x="1299" y="3783"/>
                  </a:cubicBezTo>
                  <a:close/>
                  <a:moveTo>
                    <a:pt x="2426" y="6801"/>
                  </a:moveTo>
                  <a:lnTo>
                    <a:pt x="2426" y="8282"/>
                  </a:lnTo>
                  <a:cubicBezTo>
                    <a:pt x="2048" y="8282"/>
                    <a:pt x="1702" y="7936"/>
                    <a:pt x="1702" y="7558"/>
                  </a:cubicBezTo>
                  <a:cubicBezTo>
                    <a:pt x="1702" y="7148"/>
                    <a:pt x="2017" y="6801"/>
                    <a:pt x="2426" y="6801"/>
                  </a:cubicBezTo>
                  <a:close/>
                  <a:moveTo>
                    <a:pt x="10680" y="6801"/>
                  </a:moveTo>
                  <a:cubicBezTo>
                    <a:pt x="11059" y="6801"/>
                    <a:pt x="11405" y="7117"/>
                    <a:pt x="11405" y="7558"/>
                  </a:cubicBezTo>
                  <a:cubicBezTo>
                    <a:pt x="11405" y="7936"/>
                    <a:pt x="11059" y="8282"/>
                    <a:pt x="10680" y="8282"/>
                  </a:cubicBezTo>
                  <a:lnTo>
                    <a:pt x="10680" y="6801"/>
                  </a:lnTo>
                  <a:close/>
                  <a:moveTo>
                    <a:pt x="3214" y="5982"/>
                  </a:moveTo>
                  <a:cubicBezTo>
                    <a:pt x="3466" y="6014"/>
                    <a:pt x="3686" y="6014"/>
                    <a:pt x="3970" y="6014"/>
                  </a:cubicBezTo>
                  <a:lnTo>
                    <a:pt x="9200" y="6014"/>
                  </a:lnTo>
                  <a:cubicBezTo>
                    <a:pt x="9452" y="6014"/>
                    <a:pt x="9672" y="6014"/>
                    <a:pt x="9956" y="5982"/>
                  </a:cubicBezTo>
                  <a:lnTo>
                    <a:pt x="9956" y="5982"/>
                  </a:lnTo>
                  <a:cubicBezTo>
                    <a:pt x="9924" y="6297"/>
                    <a:pt x="9924" y="8219"/>
                    <a:pt x="9924" y="8503"/>
                  </a:cubicBezTo>
                  <a:lnTo>
                    <a:pt x="9924" y="8849"/>
                  </a:lnTo>
                  <a:lnTo>
                    <a:pt x="6742" y="7558"/>
                  </a:lnTo>
                  <a:cubicBezTo>
                    <a:pt x="6695" y="7526"/>
                    <a:pt x="6640" y="7510"/>
                    <a:pt x="6589" y="7510"/>
                  </a:cubicBezTo>
                  <a:cubicBezTo>
                    <a:pt x="6538" y="7510"/>
                    <a:pt x="6490" y="7526"/>
                    <a:pt x="6459" y="7558"/>
                  </a:cubicBezTo>
                  <a:lnTo>
                    <a:pt x="3214" y="8849"/>
                  </a:lnTo>
                  <a:lnTo>
                    <a:pt x="3214" y="8660"/>
                  </a:lnTo>
                  <a:lnTo>
                    <a:pt x="3214" y="5982"/>
                  </a:lnTo>
                  <a:close/>
                  <a:moveTo>
                    <a:pt x="6585" y="8282"/>
                  </a:moveTo>
                  <a:lnTo>
                    <a:pt x="9767" y="9542"/>
                  </a:lnTo>
                  <a:cubicBezTo>
                    <a:pt x="9262" y="11157"/>
                    <a:pt x="7905" y="12034"/>
                    <a:pt x="6522" y="12034"/>
                  </a:cubicBezTo>
                  <a:cubicBezTo>
                    <a:pt x="5746" y="12034"/>
                    <a:pt x="4962" y="11758"/>
                    <a:pt x="4316" y="11181"/>
                  </a:cubicBezTo>
                  <a:cubicBezTo>
                    <a:pt x="3844" y="10740"/>
                    <a:pt x="3529" y="10172"/>
                    <a:pt x="3340" y="9605"/>
                  </a:cubicBezTo>
                  <a:lnTo>
                    <a:pt x="6585" y="8282"/>
                  </a:lnTo>
                  <a:close/>
                  <a:moveTo>
                    <a:pt x="8390" y="1"/>
                  </a:moveTo>
                  <a:cubicBezTo>
                    <a:pt x="8109" y="1"/>
                    <a:pt x="7824" y="69"/>
                    <a:pt x="7561" y="217"/>
                  </a:cubicBezTo>
                  <a:lnTo>
                    <a:pt x="6522" y="721"/>
                  </a:lnTo>
                  <a:lnTo>
                    <a:pt x="5514" y="217"/>
                  </a:lnTo>
                  <a:cubicBezTo>
                    <a:pt x="5240" y="88"/>
                    <a:pt x="4955" y="27"/>
                    <a:pt x="4676" y="27"/>
                  </a:cubicBezTo>
                  <a:cubicBezTo>
                    <a:pt x="3863" y="27"/>
                    <a:pt x="3110" y="546"/>
                    <a:pt x="2899" y="1414"/>
                  </a:cubicBezTo>
                  <a:lnTo>
                    <a:pt x="2395" y="3462"/>
                  </a:lnTo>
                  <a:lnTo>
                    <a:pt x="1765" y="3147"/>
                  </a:lnTo>
                  <a:cubicBezTo>
                    <a:pt x="1607" y="3063"/>
                    <a:pt x="1435" y="3024"/>
                    <a:pt x="1265" y="3024"/>
                  </a:cubicBezTo>
                  <a:cubicBezTo>
                    <a:pt x="859" y="3024"/>
                    <a:pt x="462" y="3251"/>
                    <a:pt x="284" y="3651"/>
                  </a:cubicBezTo>
                  <a:cubicBezTo>
                    <a:pt x="0" y="4187"/>
                    <a:pt x="221" y="4880"/>
                    <a:pt x="788" y="5132"/>
                  </a:cubicBezTo>
                  <a:lnTo>
                    <a:pt x="1292" y="5384"/>
                  </a:lnTo>
                  <a:cubicBezTo>
                    <a:pt x="1639" y="5573"/>
                    <a:pt x="2048" y="5699"/>
                    <a:pt x="2426" y="5793"/>
                  </a:cubicBezTo>
                  <a:lnTo>
                    <a:pt x="2426" y="6014"/>
                  </a:lnTo>
                  <a:cubicBezTo>
                    <a:pt x="1607" y="6014"/>
                    <a:pt x="945" y="6675"/>
                    <a:pt x="945" y="7495"/>
                  </a:cubicBezTo>
                  <a:cubicBezTo>
                    <a:pt x="945" y="8282"/>
                    <a:pt x="1576" y="9007"/>
                    <a:pt x="2426" y="9007"/>
                  </a:cubicBezTo>
                  <a:cubicBezTo>
                    <a:pt x="2521" y="10015"/>
                    <a:pt x="3025" y="10992"/>
                    <a:pt x="3781" y="11685"/>
                  </a:cubicBezTo>
                  <a:cubicBezTo>
                    <a:pt x="4537" y="12378"/>
                    <a:pt x="5514" y="12724"/>
                    <a:pt x="6522" y="12724"/>
                  </a:cubicBezTo>
                  <a:cubicBezTo>
                    <a:pt x="8696" y="12724"/>
                    <a:pt x="10365" y="11055"/>
                    <a:pt x="10586" y="9007"/>
                  </a:cubicBezTo>
                  <a:cubicBezTo>
                    <a:pt x="11500" y="9007"/>
                    <a:pt x="12130" y="8282"/>
                    <a:pt x="12130" y="7495"/>
                  </a:cubicBezTo>
                  <a:cubicBezTo>
                    <a:pt x="12130" y="6675"/>
                    <a:pt x="11468" y="6014"/>
                    <a:pt x="10617" y="6014"/>
                  </a:cubicBezTo>
                  <a:lnTo>
                    <a:pt x="10617" y="5793"/>
                  </a:lnTo>
                  <a:cubicBezTo>
                    <a:pt x="11027" y="5699"/>
                    <a:pt x="11405" y="5573"/>
                    <a:pt x="11783" y="5384"/>
                  </a:cubicBezTo>
                  <a:lnTo>
                    <a:pt x="12287" y="5132"/>
                  </a:lnTo>
                  <a:cubicBezTo>
                    <a:pt x="12886" y="4911"/>
                    <a:pt x="13075" y="4250"/>
                    <a:pt x="12791" y="3682"/>
                  </a:cubicBezTo>
                  <a:cubicBezTo>
                    <a:pt x="12588" y="3299"/>
                    <a:pt x="12191" y="3061"/>
                    <a:pt x="11785" y="3061"/>
                  </a:cubicBezTo>
                  <a:cubicBezTo>
                    <a:pt x="11625" y="3061"/>
                    <a:pt x="11462" y="3098"/>
                    <a:pt x="11311" y="3178"/>
                  </a:cubicBezTo>
                  <a:lnTo>
                    <a:pt x="10775" y="3399"/>
                  </a:lnTo>
                  <a:cubicBezTo>
                    <a:pt x="10743" y="3399"/>
                    <a:pt x="10712" y="3462"/>
                    <a:pt x="10680" y="3462"/>
                  </a:cubicBezTo>
                  <a:lnTo>
                    <a:pt x="10145" y="1414"/>
                  </a:lnTo>
                  <a:cubicBezTo>
                    <a:pt x="9959" y="552"/>
                    <a:pt x="9187" y="1"/>
                    <a:pt x="83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1" name="Google Shape;14771;p67"/>
          <p:cNvGrpSpPr/>
          <p:nvPr/>
        </p:nvGrpSpPr>
        <p:grpSpPr>
          <a:xfrm>
            <a:off x="6622479" y="2018074"/>
            <a:ext cx="359303" cy="338736"/>
            <a:chOff x="-56401500" y="2304975"/>
            <a:chExt cx="316650" cy="298525"/>
          </a:xfrm>
        </p:grpSpPr>
        <p:sp>
          <p:nvSpPr>
            <p:cNvPr id="14772" name="Google Shape;14772;p67"/>
            <p:cNvSpPr/>
            <p:nvPr/>
          </p:nvSpPr>
          <p:spPr>
            <a:xfrm>
              <a:off x="-56289650" y="2436500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3" name="Google Shape;14773;p67"/>
            <p:cNvSpPr/>
            <p:nvPr/>
          </p:nvSpPr>
          <p:spPr>
            <a:xfrm>
              <a:off x="-56215625" y="24365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4" name="Google Shape;14774;p67"/>
            <p:cNvSpPr/>
            <p:nvPr/>
          </p:nvSpPr>
          <p:spPr>
            <a:xfrm>
              <a:off x="-56280200" y="2499700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5" name="Google Shape;14775;p67"/>
            <p:cNvSpPr/>
            <p:nvPr/>
          </p:nvSpPr>
          <p:spPr>
            <a:xfrm>
              <a:off x="-56401500" y="2304975"/>
              <a:ext cx="316650" cy="298525"/>
            </a:xfrm>
            <a:custGeom>
              <a:avLst/>
              <a:gdLst/>
              <a:ahLst/>
              <a:cxnLst/>
              <a:rect l="l" t="t" r="r" b="b"/>
              <a:pathLst>
                <a:path w="12666" h="11941" extrusionOk="0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6" name="Google Shape;14776;p67"/>
          <p:cNvGrpSpPr/>
          <p:nvPr/>
        </p:nvGrpSpPr>
        <p:grpSpPr>
          <a:xfrm>
            <a:off x="5328863" y="2910149"/>
            <a:ext cx="319985" cy="361090"/>
            <a:chOff x="-54426150" y="1901700"/>
            <a:chExt cx="282000" cy="318225"/>
          </a:xfrm>
        </p:grpSpPr>
        <p:sp>
          <p:nvSpPr>
            <p:cNvPr id="14777" name="Google Shape;14777;p67"/>
            <p:cNvSpPr/>
            <p:nvPr/>
          </p:nvSpPr>
          <p:spPr>
            <a:xfrm>
              <a:off x="-54330850" y="2072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90" y="0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8" name="Google Shape;14778;p67"/>
            <p:cNvSpPr/>
            <p:nvPr/>
          </p:nvSpPr>
          <p:spPr>
            <a:xfrm>
              <a:off x="-5425680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9" name="Google Shape;14779;p67"/>
            <p:cNvSpPr/>
            <p:nvPr/>
          </p:nvSpPr>
          <p:spPr>
            <a:xfrm>
              <a:off x="-543206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0" name="Google Shape;14780;p67"/>
            <p:cNvSpPr/>
            <p:nvPr/>
          </p:nvSpPr>
          <p:spPr>
            <a:xfrm>
              <a:off x="-54426150" y="1901700"/>
              <a:ext cx="282000" cy="318225"/>
            </a:xfrm>
            <a:custGeom>
              <a:avLst/>
              <a:gdLst/>
              <a:ahLst/>
              <a:cxnLst/>
              <a:rect l="l" t="t" r="r" b="b"/>
              <a:pathLst>
                <a:path w="11280" h="12729" extrusionOk="0">
                  <a:moveTo>
                    <a:pt x="5672" y="820"/>
                  </a:moveTo>
                  <a:cubicBezTo>
                    <a:pt x="6648" y="820"/>
                    <a:pt x="7562" y="1072"/>
                    <a:pt x="8381" y="1639"/>
                  </a:cubicBezTo>
                  <a:cubicBezTo>
                    <a:pt x="8350" y="1828"/>
                    <a:pt x="8318" y="2049"/>
                    <a:pt x="8318" y="2301"/>
                  </a:cubicBezTo>
                  <a:cubicBezTo>
                    <a:pt x="8318" y="2584"/>
                    <a:pt x="8350" y="2805"/>
                    <a:pt x="8444" y="3057"/>
                  </a:cubicBezTo>
                  <a:lnTo>
                    <a:pt x="1671" y="3057"/>
                  </a:lnTo>
                  <a:cubicBezTo>
                    <a:pt x="2458" y="1702"/>
                    <a:pt x="3939" y="820"/>
                    <a:pt x="5672" y="820"/>
                  </a:cubicBezTo>
                  <a:close/>
                  <a:moveTo>
                    <a:pt x="9389" y="1072"/>
                  </a:moveTo>
                  <a:cubicBezTo>
                    <a:pt x="9547" y="1387"/>
                    <a:pt x="9736" y="1828"/>
                    <a:pt x="9736" y="2301"/>
                  </a:cubicBezTo>
                  <a:cubicBezTo>
                    <a:pt x="9736" y="2773"/>
                    <a:pt x="9547" y="3214"/>
                    <a:pt x="9389" y="3529"/>
                  </a:cubicBezTo>
                  <a:cubicBezTo>
                    <a:pt x="9232" y="3214"/>
                    <a:pt x="9011" y="2773"/>
                    <a:pt x="9011" y="2301"/>
                  </a:cubicBezTo>
                  <a:cubicBezTo>
                    <a:pt x="9011" y="1828"/>
                    <a:pt x="9232" y="1356"/>
                    <a:pt x="9389" y="1072"/>
                  </a:cubicBezTo>
                  <a:close/>
                  <a:moveTo>
                    <a:pt x="5262" y="3750"/>
                  </a:moveTo>
                  <a:cubicBezTo>
                    <a:pt x="5136" y="4065"/>
                    <a:pt x="4853" y="4443"/>
                    <a:pt x="4474" y="4695"/>
                  </a:cubicBezTo>
                  <a:cubicBezTo>
                    <a:pt x="3907" y="5105"/>
                    <a:pt x="3246" y="5325"/>
                    <a:pt x="2742" y="5325"/>
                  </a:cubicBezTo>
                  <a:lnTo>
                    <a:pt x="1923" y="5325"/>
                  </a:lnTo>
                  <a:cubicBezTo>
                    <a:pt x="1734" y="5325"/>
                    <a:pt x="1576" y="5483"/>
                    <a:pt x="1576" y="5703"/>
                  </a:cubicBezTo>
                  <a:lnTo>
                    <a:pt x="1576" y="6806"/>
                  </a:lnTo>
                  <a:lnTo>
                    <a:pt x="851" y="6806"/>
                  </a:lnTo>
                  <a:lnTo>
                    <a:pt x="851" y="5703"/>
                  </a:lnTo>
                  <a:cubicBezTo>
                    <a:pt x="851" y="5010"/>
                    <a:pt x="946" y="4349"/>
                    <a:pt x="1229" y="3750"/>
                  </a:cubicBezTo>
                  <a:close/>
                  <a:moveTo>
                    <a:pt x="10177" y="3750"/>
                  </a:moveTo>
                  <a:cubicBezTo>
                    <a:pt x="10397" y="4349"/>
                    <a:pt x="10555" y="5042"/>
                    <a:pt x="10555" y="5735"/>
                  </a:cubicBezTo>
                  <a:lnTo>
                    <a:pt x="10555" y="6837"/>
                  </a:lnTo>
                  <a:lnTo>
                    <a:pt x="9767" y="6837"/>
                  </a:lnTo>
                  <a:lnTo>
                    <a:pt x="9767" y="5735"/>
                  </a:lnTo>
                  <a:cubicBezTo>
                    <a:pt x="9767" y="5546"/>
                    <a:pt x="9610" y="5388"/>
                    <a:pt x="9421" y="5388"/>
                  </a:cubicBezTo>
                  <a:lnTo>
                    <a:pt x="8665" y="5388"/>
                  </a:lnTo>
                  <a:cubicBezTo>
                    <a:pt x="8129" y="5388"/>
                    <a:pt x="7436" y="5136"/>
                    <a:pt x="6932" y="4758"/>
                  </a:cubicBezTo>
                  <a:cubicBezTo>
                    <a:pt x="6554" y="4475"/>
                    <a:pt x="6270" y="4160"/>
                    <a:pt x="6144" y="3813"/>
                  </a:cubicBezTo>
                  <a:lnTo>
                    <a:pt x="8759" y="3813"/>
                  </a:lnTo>
                  <a:cubicBezTo>
                    <a:pt x="8948" y="4160"/>
                    <a:pt x="9137" y="4380"/>
                    <a:pt x="9200" y="4412"/>
                  </a:cubicBezTo>
                  <a:cubicBezTo>
                    <a:pt x="9279" y="4506"/>
                    <a:pt x="9374" y="4553"/>
                    <a:pt x="9468" y="4553"/>
                  </a:cubicBezTo>
                  <a:cubicBezTo>
                    <a:pt x="9563" y="4553"/>
                    <a:pt x="9657" y="4506"/>
                    <a:pt x="9736" y="4412"/>
                  </a:cubicBezTo>
                  <a:cubicBezTo>
                    <a:pt x="9736" y="4412"/>
                    <a:pt x="9988" y="4160"/>
                    <a:pt x="10177" y="3750"/>
                  </a:cubicBezTo>
                  <a:close/>
                  <a:moveTo>
                    <a:pt x="1545" y="7562"/>
                  </a:moveTo>
                  <a:lnTo>
                    <a:pt x="1545" y="8318"/>
                  </a:lnTo>
                  <a:lnTo>
                    <a:pt x="788" y="8318"/>
                  </a:lnTo>
                  <a:lnTo>
                    <a:pt x="788" y="7562"/>
                  </a:lnTo>
                  <a:close/>
                  <a:moveTo>
                    <a:pt x="10523" y="7562"/>
                  </a:moveTo>
                  <a:lnTo>
                    <a:pt x="10523" y="8318"/>
                  </a:lnTo>
                  <a:lnTo>
                    <a:pt x="9767" y="8318"/>
                  </a:lnTo>
                  <a:lnTo>
                    <a:pt x="9767" y="7562"/>
                  </a:lnTo>
                  <a:close/>
                  <a:moveTo>
                    <a:pt x="1576" y="9074"/>
                  </a:moveTo>
                  <a:lnTo>
                    <a:pt x="1576" y="9421"/>
                  </a:lnTo>
                  <a:lnTo>
                    <a:pt x="1545" y="9421"/>
                  </a:lnTo>
                  <a:cubicBezTo>
                    <a:pt x="1545" y="9641"/>
                    <a:pt x="1387" y="9799"/>
                    <a:pt x="1198" y="9799"/>
                  </a:cubicBezTo>
                  <a:cubicBezTo>
                    <a:pt x="1009" y="9799"/>
                    <a:pt x="851" y="9641"/>
                    <a:pt x="851" y="9421"/>
                  </a:cubicBezTo>
                  <a:lnTo>
                    <a:pt x="851" y="9074"/>
                  </a:lnTo>
                  <a:close/>
                  <a:moveTo>
                    <a:pt x="10555" y="9074"/>
                  </a:moveTo>
                  <a:lnTo>
                    <a:pt x="10555" y="9421"/>
                  </a:lnTo>
                  <a:lnTo>
                    <a:pt x="10523" y="9421"/>
                  </a:lnTo>
                  <a:cubicBezTo>
                    <a:pt x="10523" y="9641"/>
                    <a:pt x="10366" y="9799"/>
                    <a:pt x="10177" y="9799"/>
                  </a:cubicBezTo>
                  <a:cubicBezTo>
                    <a:pt x="9956" y="9799"/>
                    <a:pt x="9799" y="9641"/>
                    <a:pt x="9799" y="9421"/>
                  </a:cubicBezTo>
                  <a:lnTo>
                    <a:pt x="9799" y="9074"/>
                  </a:lnTo>
                  <a:close/>
                  <a:moveTo>
                    <a:pt x="1198" y="10555"/>
                  </a:moveTo>
                  <a:cubicBezTo>
                    <a:pt x="1387" y="10555"/>
                    <a:pt x="1545" y="10713"/>
                    <a:pt x="1545" y="10933"/>
                  </a:cubicBezTo>
                  <a:cubicBezTo>
                    <a:pt x="1545" y="11059"/>
                    <a:pt x="1545" y="11059"/>
                    <a:pt x="1198" y="11689"/>
                  </a:cubicBezTo>
                  <a:cubicBezTo>
                    <a:pt x="820" y="11059"/>
                    <a:pt x="820" y="11059"/>
                    <a:pt x="820" y="10933"/>
                  </a:cubicBezTo>
                  <a:cubicBezTo>
                    <a:pt x="820" y="10713"/>
                    <a:pt x="977" y="10555"/>
                    <a:pt x="1198" y="10555"/>
                  </a:cubicBezTo>
                  <a:close/>
                  <a:moveTo>
                    <a:pt x="10114" y="10618"/>
                  </a:moveTo>
                  <a:cubicBezTo>
                    <a:pt x="10334" y="10618"/>
                    <a:pt x="10492" y="10776"/>
                    <a:pt x="10492" y="10965"/>
                  </a:cubicBezTo>
                  <a:cubicBezTo>
                    <a:pt x="10523" y="10965"/>
                    <a:pt x="10492" y="11059"/>
                    <a:pt x="10492" y="11091"/>
                  </a:cubicBezTo>
                  <a:lnTo>
                    <a:pt x="10177" y="11689"/>
                  </a:lnTo>
                  <a:lnTo>
                    <a:pt x="9799" y="11091"/>
                  </a:lnTo>
                  <a:cubicBezTo>
                    <a:pt x="9799" y="11059"/>
                    <a:pt x="9767" y="10996"/>
                    <a:pt x="9767" y="10965"/>
                  </a:cubicBezTo>
                  <a:cubicBezTo>
                    <a:pt x="9767" y="10776"/>
                    <a:pt x="9925" y="10618"/>
                    <a:pt x="10114" y="10618"/>
                  </a:cubicBezTo>
                  <a:close/>
                  <a:moveTo>
                    <a:pt x="5672" y="4538"/>
                  </a:moveTo>
                  <a:cubicBezTo>
                    <a:pt x="5861" y="4821"/>
                    <a:pt x="6144" y="5105"/>
                    <a:pt x="6522" y="5325"/>
                  </a:cubicBezTo>
                  <a:cubicBezTo>
                    <a:pt x="7184" y="5798"/>
                    <a:pt x="7972" y="6081"/>
                    <a:pt x="8665" y="6081"/>
                  </a:cubicBezTo>
                  <a:lnTo>
                    <a:pt x="9011" y="6081"/>
                  </a:lnTo>
                  <a:lnTo>
                    <a:pt x="9011" y="8696"/>
                  </a:lnTo>
                  <a:cubicBezTo>
                    <a:pt x="9011" y="10524"/>
                    <a:pt x="7530" y="12036"/>
                    <a:pt x="5672" y="12036"/>
                  </a:cubicBezTo>
                  <a:cubicBezTo>
                    <a:pt x="3813" y="12036"/>
                    <a:pt x="2332" y="10524"/>
                    <a:pt x="2332" y="8696"/>
                  </a:cubicBezTo>
                  <a:lnTo>
                    <a:pt x="2332" y="6081"/>
                  </a:lnTo>
                  <a:lnTo>
                    <a:pt x="2679" y="6081"/>
                  </a:lnTo>
                  <a:cubicBezTo>
                    <a:pt x="3403" y="6081"/>
                    <a:pt x="4191" y="5798"/>
                    <a:pt x="4853" y="5325"/>
                  </a:cubicBezTo>
                  <a:cubicBezTo>
                    <a:pt x="5199" y="5105"/>
                    <a:pt x="5483" y="4821"/>
                    <a:pt x="5672" y="4538"/>
                  </a:cubicBezTo>
                  <a:close/>
                  <a:moveTo>
                    <a:pt x="5672" y="1"/>
                  </a:moveTo>
                  <a:cubicBezTo>
                    <a:pt x="2584" y="1"/>
                    <a:pt x="95" y="2584"/>
                    <a:pt x="95" y="5640"/>
                  </a:cubicBezTo>
                  <a:lnTo>
                    <a:pt x="95" y="9389"/>
                  </a:lnTo>
                  <a:cubicBezTo>
                    <a:pt x="95" y="9673"/>
                    <a:pt x="221" y="9925"/>
                    <a:pt x="347" y="10145"/>
                  </a:cubicBezTo>
                  <a:cubicBezTo>
                    <a:pt x="1" y="10524"/>
                    <a:pt x="1" y="11091"/>
                    <a:pt x="221" y="11343"/>
                  </a:cubicBezTo>
                  <a:lnTo>
                    <a:pt x="883" y="12540"/>
                  </a:lnTo>
                  <a:cubicBezTo>
                    <a:pt x="946" y="12666"/>
                    <a:pt x="1072" y="12729"/>
                    <a:pt x="1198" y="12729"/>
                  </a:cubicBezTo>
                  <a:cubicBezTo>
                    <a:pt x="1324" y="12729"/>
                    <a:pt x="1450" y="12666"/>
                    <a:pt x="1513" y="12540"/>
                  </a:cubicBezTo>
                  <a:cubicBezTo>
                    <a:pt x="2175" y="11343"/>
                    <a:pt x="2238" y="11311"/>
                    <a:pt x="2301" y="10965"/>
                  </a:cubicBezTo>
                  <a:cubicBezTo>
                    <a:pt x="3025" y="12036"/>
                    <a:pt x="4254" y="12729"/>
                    <a:pt x="5640" y="12729"/>
                  </a:cubicBezTo>
                  <a:cubicBezTo>
                    <a:pt x="7026" y="12729"/>
                    <a:pt x="8287" y="12036"/>
                    <a:pt x="8980" y="10965"/>
                  </a:cubicBezTo>
                  <a:cubicBezTo>
                    <a:pt x="8980" y="11091"/>
                    <a:pt x="9043" y="11185"/>
                    <a:pt x="9074" y="11311"/>
                  </a:cubicBezTo>
                  <a:lnTo>
                    <a:pt x="9074" y="11343"/>
                  </a:lnTo>
                  <a:lnTo>
                    <a:pt x="9736" y="12540"/>
                  </a:lnTo>
                  <a:cubicBezTo>
                    <a:pt x="9799" y="12666"/>
                    <a:pt x="9925" y="12729"/>
                    <a:pt x="10051" y="12729"/>
                  </a:cubicBezTo>
                  <a:cubicBezTo>
                    <a:pt x="10177" y="12729"/>
                    <a:pt x="10334" y="12666"/>
                    <a:pt x="10366" y="12540"/>
                  </a:cubicBezTo>
                  <a:lnTo>
                    <a:pt x="11028" y="11406"/>
                  </a:lnTo>
                  <a:cubicBezTo>
                    <a:pt x="11122" y="11248"/>
                    <a:pt x="11154" y="11028"/>
                    <a:pt x="11154" y="10870"/>
                  </a:cubicBezTo>
                  <a:cubicBezTo>
                    <a:pt x="11154" y="10618"/>
                    <a:pt x="11028" y="10335"/>
                    <a:pt x="10870" y="10145"/>
                  </a:cubicBezTo>
                  <a:cubicBezTo>
                    <a:pt x="11091" y="9925"/>
                    <a:pt x="11154" y="9673"/>
                    <a:pt x="11154" y="9389"/>
                  </a:cubicBezTo>
                  <a:cubicBezTo>
                    <a:pt x="11280" y="4979"/>
                    <a:pt x="11280" y="5294"/>
                    <a:pt x="11217" y="5168"/>
                  </a:cubicBezTo>
                  <a:cubicBezTo>
                    <a:pt x="11154" y="4317"/>
                    <a:pt x="10870" y="3498"/>
                    <a:pt x="10429" y="2773"/>
                  </a:cubicBezTo>
                  <a:cubicBezTo>
                    <a:pt x="10492" y="2616"/>
                    <a:pt x="10492" y="2458"/>
                    <a:pt x="10492" y="2301"/>
                  </a:cubicBezTo>
                  <a:cubicBezTo>
                    <a:pt x="10492" y="1167"/>
                    <a:pt x="9704" y="221"/>
                    <a:pt x="9641" y="190"/>
                  </a:cubicBezTo>
                  <a:cubicBezTo>
                    <a:pt x="9578" y="95"/>
                    <a:pt x="9484" y="64"/>
                    <a:pt x="9389" y="64"/>
                  </a:cubicBezTo>
                  <a:cubicBezTo>
                    <a:pt x="9263" y="64"/>
                    <a:pt x="9169" y="95"/>
                    <a:pt x="9106" y="190"/>
                  </a:cubicBezTo>
                  <a:cubicBezTo>
                    <a:pt x="9106" y="221"/>
                    <a:pt x="8822" y="473"/>
                    <a:pt x="8633" y="883"/>
                  </a:cubicBezTo>
                  <a:cubicBezTo>
                    <a:pt x="7719" y="316"/>
                    <a:pt x="6743" y="1"/>
                    <a:pt x="5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81" name="Google Shape;14781;p67"/>
          <p:cNvGrpSpPr/>
          <p:nvPr/>
        </p:nvGrpSpPr>
        <p:grpSpPr>
          <a:xfrm>
            <a:off x="5328863" y="3363612"/>
            <a:ext cx="319985" cy="361998"/>
            <a:chOff x="-54426150" y="2294725"/>
            <a:chExt cx="282000" cy="319025"/>
          </a:xfrm>
        </p:grpSpPr>
        <p:sp>
          <p:nvSpPr>
            <p:cNvPr id="14782" name="Google Shape;14782;p67"/>
            <p:cNvSpPr/>
            <p:nvPr/>
          </p:nvSpPr>
          <p:spPr>
            <a:xfrm>
              <a:off x="-54320600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3" name="Google Shape;14783;p67"/>
            <p:cNvSpPr/>
            <p:nvPr/>
          </p:nvSpPr>
          <p:spPr>
            <a:xfrm>
              <a:off x="-54330850" y="24640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90" y="0"/>
                    <a:pt x="1" y="158"/>
                    <a:pt x="1" y="378"/>
                  </a:cubicBezTo>
                  <a:cubicBezTo>
                    <a:pt x="1" y="567"/>
                    <a:pt x="190" y="725"/>
                    <a:pt x="379" y="725"/>
                  </a:cubicBezTo>
                  <a:cubicBezTo>
                    <a:pt x="568" y="725"/>
                    <a:pt x="725" y="567"/>
                    <a:pt x="725" y="378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4" name="Google Shape;14784;p67"/>
            <p:cNvSpPr/>
            <p:nvPr/>
          </p:nvSpPr>
          <p:spPr>
            <a:xfrm>
              <a:off x="-54256800" y="24640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5" name="Google Shape;14785;p67"/>
            <p:cNvSpPr/>
            <p:nvPr/>
          </p:nvSpPr>
          <p:spPr>
            <a:xfrm>
              <a:off x="-54426150" y="2294725"/>
              <a:ext cx="282000" cy="319025"/>
            </a:xfrm>
            <a:custGeom>
              <a:avLst/>
              <a:gdLst/>
              <a:ahLst/>
              <a:cxnLst/>
              <a:rect l="l" t="t" r="r" b="b"/>
              <a:pathLst>
                <a:path w="11280" h="12761" extrusionOk="0">
                  <a:moveTo>
                    <a:pt x="8381" y="757"/>
                  </a:moveTo>
                  <a:cubicBezTo>
                    <a:pt x="9106" y="757"/>
                    <a:pt x="9610" y="1387"/>
                    <a:pt x="9484" y="2049"/>
                  </a:cubicBezTo>
                  <a:lnTo>
                    <a:pt x="9106" y="4538"/>
                  </a:lnTo>
                  <a:lnTo>
                    <a:pt x="2301" y="4538"/>
                  </a:lnTo>
                  <a:lnTo>
                    <a:pt x="1891" y="2049"/>
                  </a:lnTo>
                  <a:cubicBezTo>
                    <a:pt x="1734" y="1387"/>
                    <a:pt x="2238" y="757"/>
                    <a:pt x="2962" y="757"/>
                  </a:cubicBezTo>
                  <a:close/>
                  <a:moveTo>
                    <a:pt x="2962" y="5294"/>
                  </a:moveTo>
                  <a:cubicBezTo>
                    <a:pt x="2836" y="5609"/>
                    <a:pt x="2616" y="5829"/>
                    <a:pt x="2301" y="5955"/>
                  </a:cubicBezTo>
                  <a:lnTo>
                    <a:pt x="2301" y="5294"/>
                  </a:lnTo>
                  <a:close/>
                  <a:moveTo>
                    <a:pt x="9011" y="5294"/>
                  </a:moveTo>
                  <a:lnTo>
                    <a:pt x="9011" y="5955"/>
                  </a:lnTo>
                  <a:cubicBezTo>
                    <a:pt x="8696" y="5829"/>
                    <a:pt x="8476" y="5609"/>
                    <a:pt x="8350" y="5294"/>
                  </a:cubicBezTo>
                  <a:close/>
                  <a:moveTo>
                    <a:pt x="9767" y="6743"/>
                  </a:moveTo>
                  <a:cubicBezTo>
                    <a:pt x="10177" y="6743"/>
                    <a:pt x="10523" y="7058"/>
                    <a:pt x="10523" y="7499"/>
                  </a:cubicBezTo>
                  <a:cubicBezTo>
                    <a:pt x="10523" y="7940"/>
                    <a:pt x="10177" y="8255"/>
                    <a:pt x="9767" y="8255"/>
                  </a:cubicBezTo>
                  <a:lnTo>
                    <a:pt x="9767" y="6743"/>
                  </a:lnTo>
                  <a:close/>
                  <a:moveTo>
                    <a:pt x="1545" y="6774"/>
                  </a:moveTo>
                  <a:lnTo>
                    <a:pt x="1545" y="8287"/>
                  </a:lnTo>
                  <a:cubicBezTo>
                    <a:pt x="1135" y="8255"/>
                    <a:pt x="788" y="7940"/>
                    <a:pt x="788" y="7530"/>
                  </a:cubicBezTo>
                  <a:cubicBezTo>
                    <a:pt x="788" y="7152"/>
                    <a:pt x="1103" y="6774"/>
                    <a:pt x="1545" y="6774"/>
                  </a:cubicBezTo>
                  <a:close/>
                  <a:moveTo>
                    <a:pt x="7593" y="5294"/>
                  </a:moveTo>
                  <a:cubicBezTo>
                    <a:pt x="7751" y="6050"/>
                    <a:pt x="8318" y="6585"/>
                    <a:pt x="9074" y="6743"/>
                  </a:cubicBezTo>
                  <a:lnTo>
                    <a:pt x="9074" y="8633"/>
                  </a:lnTo>
                  <a:cubicBezTo>
                    <a:pt x="9011" y="10492"/>
                    <a:pt x="7530" y="11973"/>
                    <a:pt x="5672" y="11973"/>
                  </a:cubicBezTo>
                  <a:cubicBezTo>
                    <a:pt x="3813" y="11973"/>
                    <a:pt x="2332" y="10492"/>
                    <a:pt x="2332" y="8633"/>
                  </a:cubicBezTo>
                  <a:lnTo>
                    <a:pt x="2332" y="6743"/>
                  </a:lnTo>
                  <a:cubicBezTo>
                    <a:pt x="3088" y="6585"/>
                    <a:pt x="3624" y="6018"/>
                    <a:pt x="3781" y="5294"/>
                  </a:cubicBezTo>
                  <a:close/>
                  <a:moveTo>
                    <a:pt x="2931" y="1"/>
                  </a:moveTo>
                  <a:cubicBezTo>
                    <a:pt x="1797" y="1"/>
                    <a:pt x="883" y="1040"/>
                    <a:pt x="1072" y="2175"/>
                  </a:cubicBezTo>
                  <a:lnTo>
                    <a:pt x="1513" y="4916"/>
                  </a:lnTo>
                  <a:lnTo>
                    <a:pt x="1513" y="6018"/>
                  </a:lnTo>
                  <a:cubicBezTo>
                    <a:pt x="662" y="6018"/>
                    <a:pt x="1" y="6711"/>
                    <a:pt x="1" y="7530"/>
                  </a:cubicBezTo>
                  <a:cubicBezTo>
                    <a:pt x="1" y="8350"/>
                    <a:pt x="662" y="9043"/>
                    <a:pt x="1513" y="9043"/>
                  </a:cubicBezTo>
                  <a:cubicBezTo>
                    <a:pt x="1702" y="11122"/>
                    <a:pt x="3466" y="12760"/>
                    <a:pt x="5609" y="12760"/>
                  </a:cubicBezTo>
                  <a:cubicBezTo>
                    <a:pt x="7719" y="12760"/>
                    <a:pt x="9484" y="11122"/>
                    <a:pt x="9704" y="9043"/>
                  </a:cubicBezTo>
                  <a:cubicBezTo>
                    <a:pt x="10523" y="9043"/>
                    <a:pt x="11185" y="8350"/>
                    <a:pt x="11185" y="7530"/>
                  </a:cubicBezTo>
                  <a:cubicBezTo>
                    <a:pt x="11280" y="6711"/>
                    <a:pt x="10586" y="6018"/>
                    <a:pt x="9767" y="6018"/>
                  </a:cubicBezTo>
                  <a:lnTo>
                    <a:pt x="9767" y="4916"/>
                  </a:lnTo>
                  <a:lnTo>
                    <a:pt x="10208" y="2175"/>
                  </a:lnTo>
                  <a:cubicBezTo>
                    <a:pt x="10397" y="1040"/>
                    <a:pt x="9547" y="1"/>
                    <a:pt x="8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6" name="Google Shape;14786;p67"/>
            <p:cNvSpPr/>
            <p:nvPr/>
          </p:nvSpPr>
          <p:spPr>
            <a:xfrm>
              <a:off x="-54312725" y="2334125"/>
              <a:ext cx="54375" cy="53575"/>
            </a:xfrm>
            <a:custGeom>
              <a:avLst/>
              <a:gdLst/>
              <a:ahLst/>
              <a:cxnLst/>
              <a:rect l="l" t="t" r="r" b="b"/>
              <a:pathLst>
                <a:path w="2175" h="2143" extrusionOk="0">
                  <a:moveTo>
                    <a:pt x="1103" y="0"/>
                  </a:moveTo>
                  <a:cubicBezTo>
                    <a:pt x="914" y="0"/>
                    <a:pt x="757" y="158"/>
                    <a:pt x="757" y="347"/>
                  </a:cubicBezTo>
                  <a:lnTo>
                    <a:pt x="757" y="725"/>
                  </a:lnTo>
                  <a:lnTo>
                    <a:pt x="379" y="725"/>
                  </a:lnTo>
                  <a:cubicBezTo>
                    <a:pt x="190" y="725"/>
                    <a:pt x="32" y="882"/>
                    <a:pt x="32" y="1071"/>
                  </a:cubicBezTo>
                  <a:cubicBezTo>
                    <a:pt x="0" y="1229"/>
                    <a:pt x="158" y="1418"/>
                    <a:pt x="379" y="1418"/>
                  </a:cubicBezTo>
                  <a:lnTo>
                    <a:pt x="757" y="1418"/>
                  </a:lnTo>
                  <a:lnTo>
                    <a:pt x="757" y="1796"/>
                  </a:lnTo>
                  <a:cubicBezTo>
                    <a:pt x="757" y="1985"/>
                    <a:pt x="914" y="2142"/>
                    <a:pt x="1103" y="2142"/>
                  </a:cubicBezTo>
                  <a:cubicBezTo>
                    <a:pt x="1292" y="2142"/>
                    <a:pt x="1450" y="1985"/>
                    <a:pt x="1450" y="1796"/>
                  </a:cubicBezTo>
                  <a:lnTo>
                    <a:pt x="1450" y="1418"/>
                  </a:lnTo>
                  <a:lnTo>
                    <a:pt x="1796" y="1418"/>
                  </a:lnTo>
                  <a:cubicBezTo>
                    <a:pt x="2017" y="1418"/>
                    <a:pt x="2174" y="1260"/>
                    <a:pt x="2174" y="1071"/>
                  </a:cubicBezTo>
                  <a:cubicBezTo>
                    <a:pt x="2174" y="882"/>
                    <a:pt x="2017" y="725"/>
                    <a:pt x="1796" y="725"/>
                  </a:cubicBezTo>
                  <a:lnTo>
                    <a:pt x="1450" y="725"/>
                  </a:lnTo>
                  <a:lnTo>
                    <a:pt x="1450" y="347"/>
                  </a:lnTo>
                  <a:cubicBezTo>
                    <a:pt x="1450" y="158"/>
                    <a:pt x="1292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87" name="Google Shape;14787;p67"/>
          <p:cNvGrpSpPr/>
          <p:nvPr/>
        </p:nvGrpSpPr>
        <p:grpSpPr>
          <a:xfrm>
            <a:off x="5327076" y="3831192"/>
            <a:ext cx="323560" cy="361969"/>
            <a:chOff x="-54427725" y="2686975"/>
            <a:chExt cx="285150" cy="319000"/>
          </a:xfrm>
        </p:grpSpPr>
        <p:sp>
          <p:nvSpPr>
            <p:cNvPr id="14788" name="Google Shape;14788;p67"/>
            <p:cNvSpPr/>
            <p:nvPr/>
          </p:nvSpPr>
          <p:spPr>
            <a:xfrm>
              <a:off x="-543206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63" y="39"/>
                    <a:pt x="2568" y="0"/>
                    <a:pt x="2478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51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9" name="Google Shape;14789;p67"/>
            <p:cNvSpPr/>
            <p:nvPr/>
          </p:nvSpPr>
          <p:spPr>
            <a:xfrm>
              <a:off x="-542568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0" name="Google Shape;14790;p67"/>
            <p:cNvSpPr/>
            <p:nvPr/>
          </p:nvSpPr>
          <p:spPr>
            <a:xfrm>
              <a:off x="-543308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90" y="1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1" name="Google Shape;14791;p67"/>
            <p:cNvSpPr/>
            <p:nvPr/>
          </p:nvSpPr>
          <p:spPr>
            <a:xfrm>
              <a:off x="-54427725" y="2686975"/>
              <a:ext cx="285150" cy="319000"/>
            </a:xfrm>
            <a:custGeom>
              <a:avLst/>
              <a:gdLst/>
              <a:ahLst/>
              <a:cxnLst/>
              <a:rect l="l" t="t" r="r" b="b"/>
              <a:pathLst>
                <a:path w="11406" h="12760" extrusionOk="0">
                  <a:moveTo>
                    <a:pt x="8696" y="756"/>
                  </a:moveTo>
                  <a:cubicBezTo>
                    <a:pt x="9326" y="756"/>
                    <a:pt x="9799" y="1260"/>
                    <a:pt x="9799" y="1859"/>
                  </a:cubicBezTo>
                  <a:lnTo>
                    <a:pt x="9799" y="4883"/>
                  </a:lnTo>
                  <a:cubicBezTo>
                    <a:pt x="9799" y="5072"/>
                    <a:pt x="9641" y="5230"/>
                    <a:pt x="9452" y="5230"/>
                  </a:cubicBezTo>
                  <a:lnTo>
                    <a:pt x="2017" y="5230"/>
                  </a:lnTo>
                  <a:cubicBezTo>
                    <a:pt x="1797" y="5230"/>
                    <a:pt x="1639" y="5072"/>
                    <a:pt x="1639" y="4883"/>
                  </a:cubicBezTo>
                  <a:cubicBezTo>
                    <a:pt x="1608" y="4852"/>
                    <a:pt x="1608" y="1922"/>
                    <a:pt x="1608" y="1859"/>
                  </a:cubicBezTo>
                  <a:cubicBezTo>
                    <a:pt x="1608" y="1229"/>
                    <a:pt x="2112" y="756"/>
                    <a:pt x="2710" y="756"/>
                  </a:cubicBezTo>
                  <a:close/>
                  <a:moveTo>
                    <a:pt x="1608" y="5955"/>
                  </a:moveTo>
                  <a:cubicBezTo>
                    <a:pt x="1734" y="5986"/>
                    <a:pt x="1860" y="6018"/>
                    <a:pt x="1954" y="6018"/>
                  </a:cubicBezTo>
                  <a:lnTo>
                    <a:pt x="2301" y="6018"/>
                  </a:lnTo>
                  <a:lnTo>
                    <a:pt x="2301" y="8317"/>
                  </a:lnTo>
                  <a:cubicBezTo>
                    <a:pt x="2301" y="9105"/>
                    <a:pt x="1986" y="9798"/>
                    <a:pt x="1450" y="10334"/>
                  </a:cubicBezTo>
                  <a:cubicBezTo>
                    <a:pt x="1401" y="10433"/>
                    <a:pt x="1317" y="10480"/>
                    <a:pt x="1225" y="10480"/>
                  </a:cubicBezTo>
                  <a:cubicBezTo>
                    <a:pt x="1142" y="10480"/>
                    <a:pt x="1053" y="10440"/>
                    <a:pt x="977" y="10365"/>
                  </a:cubicBezTo>
                  <a:cubicBezTo>
                    <a:pt x="820" y="10208"/>
                    <a:pt x="820" y="9956"/>
                    <a:pt x="977" y="9830"/>
                  </a:cubicBezTo>
                  <a:cubicBezTo>
                    <a:pt x="1355" y="9452"/>
                    <a:pt x="1608" y="8853"/>
                    <a:pt x="1608" y="8317"/>
                  </a:cubicBezTo>
                  <a:lnTo>
                    <a:pt x="1608" y="5955"/>
                  </a:lnTo>
                  <a:close/>
                  <a:moveTo>
                    <a:pt x="9799" y="5955"/>
                  </a:moveTo>
                  <a:lnTo>
                    <a:pt x="9799" y="6805"/>
                  </a:lnTo>
                  <a:cubicBezTo>
                    <a:pt x="9799" y="8853"/>
                    <a:pt x="9988" y="9420"/>
                    <a:pt x="10429" y="9830"/>
                  </a:cubicBezTo>
                  <a:cubicBezTo>
                    <a:pt x="10618" y="9987"/>
                    <a:pt x="10618" y="10239"/>
                    <a:pt x="10460" y="10365"/>
                  </a:cubicBezTo>
                  <a:cubicBezTo>
                    <a:pt x="10382" y="10444"/>
                    <a:pt x="10287" y="10483"/>
                    <a:pt x="10197" y="10483"/>
                  </a:cubicBezTo>
                  <a:cubicBezTo>
                    <a:pt x="10106" y="10483"/>
                    <a:pt x="10019" y="10444"/>
                    <a:pt x="9956" y="10365"/>
                  </a:cubicBezTo>
                  <a:cubicBezTo>
                    <a:pt x="9389" y="9798"/>
                    <a:pt x="9074" y="9042"/>
                    <a:pt x="9074" y="8317"/>
                  </a:cubicBezTo>
                  <a:lnTo>
                    <a:pt x="9074" y="6018"/>
                  </a:lnTo>
                  <a:lnTo>
                    <a:pt x="9452" y="6018"/>
                  </a:lnTo>
                  <a:cubicBezTo>
                    <a:pt x="9547" y="6018"/>
                    <a:pt x="9704" y="5986"/>
                    <a:pt x="9799" y="5955"/>
                  </a:cubicBezTo>
                  <a:close/>
                  <a:moveTo>
                    <a:pt x="8381" y="6018"/>
                  </a:moveTo>
                  <a:lnTo>
                    <a:pt x="8381" y="8317"/>
                  </a:lnTo>
                  <a:cubicBezTo>
                    <a:pt x="8381" y="8948"/>
                    <a:pt x="8539" y="9515"/>
                    <a:pt x="8822" y="10050"/>
                  </a:cubicBezTo>
                  <a:cubicBezTo>
                    <a:pt x="8224" y="11216"/>
                    <a:pt x="7026" y="11972"/>
                    <a:pt x="5735" y="11972"/>
                  </a:cubicBezTo>
                  <a:cubicBezTo>
                    <a:pt x="4443" y="11972"/>
                    <a:pt x="3246" y="11216"/>
                    <a:pt x="2710" y="10050"/>
                  </a:cubicBezTo>
                  <a:cubicBezTo>
                    <a:pt x="2994" y="9515"/>
                    <a:pt x="3151" y="8916"/>
                    <a:pt x="3151" y="8317"/>
                  </a:cubicBezTo>
                  <a:lnTo>
                    <a:pt x="3151" y="6018"/>
                  </a:lnTo>
                  <a:close/>
                  <a:moveTo>
                    <a:pt x="2710" y="0"/>
                  </a:moveTo>
                  <a:cubicBezTo>
                    <a:pt x="1671" y="0"/>
                    <a:pt x="851" y="819"/>
                    <a:pt x="851" y="1859"/>
                  </a:cubicBezTo>
                  <a:lnTo>
                    <a:pt x="851" y="8317"/>
                  </a:lnTo>
                  <a:cubicBezTo>
                    <a:pt x="851" y="8696"/>
                    <a:pt x="694" y="9042"/>
                    <a:pt x="410" y="9326"/>
                  </a:cubicBezTo>
                  <a:cubicBezTo>
                    <a:pt x="1" y="9767"/>
                    <a:pt x="1" y="10460"/>
                    <a:pt x="410" y="10901"/>
                  </a:cubicBezTo>
                  <a:cubicBezTo>
                    <a:pt x="631" y="11121"/>
                    <a:pt x="922" y="11232"/>
                    <a:pt x="1210" y="11232"/>
                  </a:cubicBezTo>
                  <a:cubicBezTo>
                    <a:pt x="1497" y="11232"/>
                    <a:pt x="1781" y="11121"/>
                    <a:pt x="1986" y="10901"/>
                  </a:cubicBezTo>
                  <a:lnTo>
                    <a:pt x="2143" y="10743"/>
                  </a:lnTo>
                  <a:cubicBezTo>
                    <a:pt x="2868" y="11972"/>
                    <a:pt x="4191" y="12760"/>
                    <a:pt x="5672" y="12760"/>
                  </a:cubicBezTo>
                  <a:cubicBezTo>
                    <a:pt x="7152" y="12760"/>
                    <a:pt x="8444" y="11972"/>
                    <a:pt x="9169" y="10743"/>
                  </a:cubicBezTo>
                  <a:cubicBezTo>
                    <a:pt x="9200" y="10838"/>
                    <a:pt x="9295" y="10869"/>
                    <a:pt x="9326" y="10901"/>
                  </a:cubicBezTo>
                  <a:cubicBezTo>
                    <a:pt x="9547" y="11121"/>
                    <a:pt x="9830" y="11232"/>
                    <a:pt x="10114" y="11232"/>
                  </a:cubicBezTo>
                  <a:cubicBezTo>
                    <a:pt x="10397" y="11232"/>
                    <a:pt x="10681" y="11121"/>
                    <a:pt x="10901" y="10901"/>
                  </a:cubicBezTo>
                  <a:cubicBezTo>
                    <a:pt x="11406" y="10460"/>
                    <a:pt x="11406" y="9767"/>
                    <a:pt x="10964" y="9326"/>
                  </a:cubicBezTo>
                  <a:cubicBezTo>
                    <a:pt x="10744" y="9105"/>
                    <a:pt x="10555" y="8727"/>
                    <a:pt x="10555" y="6805"/>
                  </a:cubicBezTo>
                  <a:lnTo>
                    <a:pt x="10555" y="1859"/>
                  </a:lnTo>
                  <a:cubicBezTo>
                    <a:pt x="10555" y="819"/>
                    <a:pt x="9704" y="0"/>
                    <a:pt x="8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2" name="Google Shape;14792;p67"/>
            <p:cNvSpPr/>
            <p:nvPr/>
          </p:nvSpPr>
          <p:spPr>
            <a:xfrm>
              <a:off x="-54330850" y="2717875"/>
              <a:ext cx="93750" cy="85425"/>
            </a:xfrm>
            <a:custGeom>
              <a:avLst/>
              <a:gdLst/>
              <a:ahLst/>
              <a:cxnLst/>
              <a:rect l="l" t="t" r="r" b="b"/>
              <a:pathLst>
                <a:path w="3750" h="3417" extrusionOk="0">
                  <a:moveTo>
                    <a:pt x="1828" y="1285"/>
                  </a:moveTo>
                  <a:lnTo>
                    <a:pt x="1891" y="1474"/>
                  </a:lnTo>
                  <a:cubicBezTo>
                    <a:pt x="1954" y="1600"/>
                    <a:pt x="2049" y="1663"/>
                    <a:pt x="2175" y="1663"/>
                  </a:cubicBezTo>
                  <a:lnTo>
                    <a:pt x="2364" y="1726"/>
                  </a:lnTo>
                  <a:lnTo>
                    <a:pt x="2206" y="1883"/>
                  </a:lnTo>
                  <a:cubicBezTo>
                    <a:pt x="2143" y="1946"/>
                    <a:pt x="2112" y="2072"/>
                    <a:pt x="2112" y="2198"/>
                  </a:cubicBezTo>
                  <a:lnTo>
                    <a:pt x="2143" y="2387"/>
                  </a:lnTo>
                  <a:lnTo>
                    <a:pt x="1954" y="2293"/>
                  </a:lnTo>
                  <a:cubicBezTo>
                    <a:pt x="1891" y="2277"/>
                    <a:pt x="1828" y="2269"/>
                    <a:pt x="1765" y="2269"/>
                  </a:cubicBezTo>
                  <a:cubicBezTo>
                    <a:pt x="1702" y="2269"/>
                    <a:pt x="1639" y="2277"/>
                    <a:pt x="1576" y="2293"/>
                  </a:cubicBezTo>
                  <a:lnTo>
                    <a:pt x="1387" y="2387"/>
                  </a:lnTo>
                  <a:lnTo>
                    <a:pt x="1450" y="2198"/>
                  </a:lnTo>
                  <a:cubicBezTo>
                    <a:pt x="1482" y="2072"/>
                    <a:pt x="1450" y="1946"/>
                    <a:pt x="1324" y="1883"/>
                  </a:cubicBezTo>
                  <a:lnTo>
                    <a:pt x="1167" y="1726"/>
                  </a:lnTo>
                  <a:lnTo>
                    <a:pt x="1482" y="1663"/>
                  </a:lnTo>
                  <a:cubicBezTo>
                    <a:pt x="1576" y="1663"/>
                    <a:pt x="1702" y="1600"/>
                    <a:pt x="1734" y="1474"/>
                  </a:cubicBezTo>
                  <a:lnTo>
                    <a:pt x="1828" y="1285"/>
                  </a:lnTo>
                  <a:close/>
                  <a:moveTo>
                    <a:pt x="1887" y="1"/>
                  </a:moveTo>
                  <a:cubicBezTo>
                    <a:pt x="1749" y="1"/>
                    <a:pt x="1608" y="72"/>
                    <a:pt x="1545" y="213"/>
                  </a:cubicBezTo>
                  <a:lnTo>
                    <a:pt x="1198" y="938"/>
                  </a:lnTo>
                  <a:lnTo>
                    <a:pt x="442" y="1033"/>
                  </a:lnTo>
                  <a:cubicBezTo>
                    <a:pt x="127" y="1096"/>
                    <a:pt x="1" y="1474"/>
                    <a:pt x="253" y="1663"/>
                  </a:cubicBezTo>
                  <a:lnTo>
                    <a:pt x="757" y="2230"/>
                  </a:lnTo>
                  <a:lnTo>
                    <a:pt x="631" y="2986"/>
                  </a:lnTo>
                  <a:cubicBezTo>
                    <a:pt x="607" y="3229"/>
                    <a:pt x="789" y="3416"/>
                    <a:pt x="1004" y="3416"/>
                  </a:cubicBezTo>
                  <a:cubicBezTo>
                    <a:pt x="1067" y="3416"/>
                    <a:pt x="1133" y="3400"/>
                    <a:pt x="1198" y="3364"/>
                  </a:cubicBezTo>
                  <a:lnTo>
                    <a:pt x="1860" y="3017"/>
                  </a:lnTo>
                  <a:lnTo>
                    <a:pt x="2521" y="3364"/>
                  </a:lnTo>
                  <a:cubicBezTo>
                    <a:pt x="2586" y="3400"/>
                    <a:pt x="2652" y="3416"/>
                    <a:pt x="2715" y="3416"/>
                  </a:cubicBezTo>
                  <a:cubicBezTo>
                    <a:pt x="2930" y="3416"/>
                    <a:pt x="3113" y="3229"/>
                    <a:pt x="3088" y="2986"/>
                  </a:cubicBezTo>
                  <a:lnTo>
                    <a:pt x="2962" y="2230"/>
                  </a:lnTo>
                  <a:lnTo>
                    <a:pt x="3529" y="1663"/>
                  </a:lnTo>
                  <a:cubicBezTo>
                    <a:pt x="3750" y="1474"/>
                    <a:pt x="3624" y="1096"/>
                    <a:pt x="3309" y="1033"/>
                  </a:cubicBezTo>
                  <a:lnTo>
                    <a:pt x="2584" y="938"/>
                  </a:lnTo>
                  <a:lnTo>
                    <a:pt x="2206" y="213"/>
                  </a:lnTo>
                  <a:cubicBezTo>
                    <a:pt x="2159" y="72"/>
                    <a:pt x="2025" y="1"/>
                    <a:pt x="18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3" name="Google Shape;14793;p67"/>
          <p:cNvGrpSpPr/>
          <p:nvPr/>
        </p:nvGrpSpPr>
        <p:grpSpPr>
          <a:xfrm>
            <a:off x="7533634" y="2912163"/>
            <a:ext cx="359303" cy="359984"/>
            <a:chOff x="-52513800" y="1903475"/>
            <a:chExt cx="316650" cy="317250"/>
          </a:xfrm>
        </p:grpSpPr>
        <p:sp>
          <p:nvSpPr>
            <p:cNvPr id="14794" name="Google Shape;14794;p67"/>
            <p:cNvSpPr/>
            <p:nvPr/>
          </p:nvSpPr>
          <p:spPr>
            <a:xfrm>
              <a:off x="-523917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1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8" y="465"/>
                    <a:pt x="2898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0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5" name="Google Shape;14795;p67"/>
            <p:cNvSpPr/>
            <p:nvPr/>
          </p:nvSpPr>
          <p:spPr>
            <a:xfrm>
              <a:off x="-52513800" y="1903475"/>
              <a:ext cx="316650" cy="317250"/>
            </a:xfrm>
            <a:custGeom>
              <a:avLst/>
              <a:gdLst/>
              <a:ahLst/>
              <a:cxnLst/>
              <a:rect l="l" t="t" r="r" b="b"/>
              <a:pathLst>
                <a:path w="12666" h="12690" extrusionOk="0">
                  <a:moveTo>
                    <a:pt x="6333" y="781"/>
                  </a:moveTo>
                  <a:lnTo>
                    <a:pt x="11500" y="3332"/>
                  </a:lnTo>
                  <a:lnTo>
                    <a:pt x="10082" y="4057"/>
                  </a:lnTo>
                  <a:lnTo>
                    <a:pt x="9641" y="3175"/>
                  </a:lnTo>
                  <a:cubicBezTo>
                    <a:pt x="9547" y="3049"/>
                    <a:pt x="9452" y="2986"/>
                    <a:pt x="9326" y="2986"/>
                  </a:cubicBezTo>
                  <a:lnTo>
                    <a:pt x="3309" y="2986"/>
                  </a:lnTo>
                  <a:cubicBezTo>
                    <a:pt x="3151" y="2986"/>
                    <a:pt x="3025" y="3049"/>
                    <a:pt x="2994" y="3175"/>
                  </a:cubicBezTo>
                  <a:lnTo>
                    <a:pt x="2553" y="4057"/>
                  </a:lnTo>
                  <a:lnTo>
                    <a:pt x="1167" y="3332"/>
                  </a:lnTo>
                  <a:lnTo>
                    <a:pt x="6333" y="781"/>
                  </a:lnTo>
                  <a:close/>
                  <a:moveTo>
                    <a:pt x="9043" y="3742"/>
                  </a:moveTo>
                  <a:lnTo>
                    <a:pt x="9389" y="4467"/>
                  </a:lnTo>
                  <a:lnTo>
                    <a:pt x="3151" y="4467"/>
                  </a:lnTo>
                  <a:lnTo>
                    <a:pt x="3498" y="3742"/>
                  </a:lnTo>
                  <a:close/>
                  <a:moveTo>
                    <a:pt x="9673" y="5223"/>
                  </a:moveTo>
                  <a:lnTo>
                    <a:pt x="9673" y="6105"/>
                  </a:lnTo>
                  <a:cubicBezTo>
                    <a:pt x="9547" y="6042"/>
                    <a:pt x="9452" y="6010"/>
                    <a:pt x="9326" y="6010"/>
                  </a:cubicBezTo>
                  <a:lnTo>
                    <a:pt x="7782" y="6010"/>
                  </a:lnTo>
                  <a:cubicBezTo>
                    <a:pt x="7310" y="6010"/>
                    <a:pt x="6869" y="6325"/>
                    <a:pt x="6743" y="6766"/>
                  </a:cubicBezTo>
                  <a:lnTo>
                    <a:pt x="5861" y="6766"/>
                  </a:lnTo>
                  <a:cubicBezTo>
                    <a:pt x="5703" y="6325"/>
                    <a:pt x="5325" y="6010"/>
                    <a:pt x="4790" y="6010"/>
                  </a:cubicBezTo>
                  <a:lnTo>
                    <a:pt x="3277" y="6010"/>
                  </a:lnTo>
                  <a:cubicBezTo>
                    <a:pt x="3151" y="6010"/>
                    <a:pt x="2994" y="6042"/>
                    <a:pt x="2899" y="6105"/>
                  </a:cubicBezTo>
                  <a:lnTo>
                    <a:pt x="2899" y="5223"/>
                  </a:lnTo>
                  <a:close/>
                  <a:moveTo>
                    <a:pt x="4821" y="6766"/>
                  </a:moveTo>
                  <a:cubicBezTo>
                    <a:pt x="5042" y="6766"/>
                    <a:pt x="5199" y="6924"/>
                    <a:pt x="5199" y="7113"/>
                  </a:cubicBezTo>
                  <a:cubicBezTo>
                    <a:pt x="5199" y="7743"/>
                    <a:pt x="4664" y="8216"/>
                    <a:pt x="4096" y="8216"/>
                  </a:cubicBezTo>
                  <a:lnTo>
                    <a:pt x="3309" y="8216"/>
                  </a:lnTo>
                  <a:cubicBezTo>
                    <a:pt x="3088" y="8216"/>
                    <a:pt x="2931" y="8058"/>
                    <a:pt x="2931" y="7869"/>
                  </a:cubicBezTo>
                  <a:lnTo>
                    <a:pt x="2931" y="7113"/>
                  </a:lnTo>
                  <a:cubicBezTo>
                    <a:pt x="2931" y="6924"/>
                    <a:pt x="3088" y="6766"/>
                    <a:pt x="3309" y="6766"/>
                  </a:cubicBezTo>
                  <a:close/>
                  <a:moveTo>
                    <a:pt x="9326" y="6766"/>
                  </a:moveTo>
                  <a:cubicBezTo>
                    <a:pt x="9515" y="6766"/>
                    <a:pt x="9673" y="6924"/>
                    <a:pt x="9673" y="7113"/>
                  </a:cubicBezTo>
                  <a:lnTo>
                    <a:pt x="9673" y="7869"/>
                  </a:lnTo>
                  <a:cubicBezTo>
                    <a:pt x="9673" y="8058"/>
                    <a:pt x="9515" y="8216"/>
                    <a:pt x="9326" y="8216"/>
                  </a:cubicBezTo>
                  <a:lnTo>
                    <a:pt x="8570" y="8216"/>
                  </a:lnTo>
                  <a:cubicBezTo>
                    <a:pt x="7940" y="8216"/>
                    <a:pt x="7436" y="7712"/>
                    <a:pt x="7436" y="7113"/>
                  </a:cubicBezTo>
                  <a:cubicBezTo>
                    <a:pt x="7436" y="6924"/>
                    <a:pt x="7593" y="6766"/>
                    <a:pt x="7782" y="6766"/>
                  </a:cubicBezTo>
                  <a:close/>
                  <a:moveTo>
                    <a:pt x="2206" y="6766"/>
                  </a:moveTo>
                  <a:lnTo>
                    <a:pt x="2206" y="8247"/>
                  </a:lnTo>
                  <a:cubicBezTo>
                    <a:pt x="1765" y="8247"/>
                    <a:pt x="1450" y="7901"/>
                    <a:pt x="1450" y="7523"/>
                  </a:cubicBezTo>
                  <a:cubicBezTo>
                    <a:pt x="1450" y="7113"/>
                    <a:pt x="1765" y="6766"/>
                    <a:pt x="2206" y="6766"/>
                  </a:cubicBezTo>
                  <a:close/>
                  <a:moveTo>
                    <a:pt x="10429" y="6766"/>
                  </a:moveTo>
                  <a:cubicBezTo>
                    <a:pt x="10870" y="6766"/>
                    <a:pt x="11185" y="7082"/>
                    <a:pt x="11185" y="7523"/>
                  </a:cubicBezTo>
                  <a:cubicBezTo>
                    <a:pt x="11185" y="7901"/>
                    <a:pt x="10807" y="8247"/>
                    <a:pt x="10429" y="8247"/>
                  </a:cubicBezTo>
                  <a:lnTo>
                    <a:pt x="10429" y="6766"/>
                  </a:lnTo>
                  <a:close/>
                  <a:moveTo>
                    <a:pt x="6680" y="7523"/>
                  </a:moveTo>
                  <a:cubicBezTo>
                    <a:pt x="6774" y="7869"/>
                    <a:pt x="6932" y="8184"/>
                    <a:pt x="7184" y="8468"/>
                  </a:cubicBezTo>
                  <a:cubicBezTo>
                    <a:pt x="7562" y="8814"/>
                    <a:pt x="8035" y="9003"/>
                    <a:pt x="8539" y="9003"/>
                  </a:cubicBezTo>
                  <a:lnTo>
                    <a:pt x="9295" y="9003"/>
                  </a:lnTo>
                  <a:cubicBezTo>
                    <a:pt x="9389" y="9003"/>
                    <a:pt x="9515" y="8972"/>
                    <a:pt x="9641" y="8940"/>
                  </a:cubicBezTo>
                  <a:lnTo>
                    <a:pt x="9641" y="8940"/>
                  </a:lnTo>
                  <a:cubicBezTo>
                    <a:pt x="9515" y="10610"/>
                    <a:pt x="8066" y="11965"/>
                    <a:pt x="6302" y="11965"/>
                  </a:cubicBezTo>
                  <a:cubicBezTo>
                    <a:pt x="4506" y="11965"/>
                    <a:pt x="3088" y="10610"/>
                    <a:pt x="2899" y="8940"/>
                  </a:cubicBezTo>
                  <a:lnTo>
                    <a:pt x="2899" y="8940"/>
                  </a:lnTo>
                  <a:cubicBezTo>
                    <a:pt x="3025" y="8972"/>
                    <a:pt x="3151" y="9003"/>
                    <a:pt x="3246" y="9003"/>
                  </a:cubicBezTo>
                  <a:lnTo>
                    <a:pt x="4033" y="9003"/>
                  </a:lnTo>
                  <a:cubicBezTo>
                    <a:pt x="4947" y="9003"/>
                    <a:pt x="5703" y="8373"/>
                    <a:pt x="5861" y="7523"/>
                  </a:cubicBezTo>
                  <a:close/>
                  <a:moveTo>
                    <a:pt x="6310" y="1"/>
                  </a:moveTo>
                  <a:cubicBezTo>
                    <a:pt x="6255" y="1"/>
                    <a:pt x="6207" y="9"/>
                    <a:pt x="6176" y="24"/>
                  </a:cubicBezTo>
                  <a:lnTo>
                    <a:pt x="190" y="3017"/>
                  </a:lnTo>
                  <a:cubicBezTo>
                    <a:pt x="64" y="3112"/>
                    <a:pt x="1" y="3206"/>
                    <a:pt x="1" y="3332"/>
                  </a:cubicBezTo>
                  <a:cubicBezTo>
                    <a:pt x="1" y="3490"/>
                    <a:pt x="64" y="3616"/>
                    <a:pt x="190" y="3647"/>
                  </a:cubicBezTo>
                  <a:lnTo>
                    <a:pt x="2238" y="4656"/>
                  </a:lnTo>
                  <a:cubicBezTo>
                    <a:pt x="2238" y="4719"/>
                    <a:pt x="2206" y="4750"/>
                    <a:pt x="2206" y="4782"/>
                  </a:cubicBezTo>
                  <a:lnTo>
                    <a:pt x="2206" y="5979"/>
                  </a:lnTo>
                  <a:cubicBezTo>
                    <a:pt x="1356" y="5979"/>
                    <a:pt x="694" y="6640"/>
                    <a:pt x="694" y="7460"/>
                  </a:cubicBezTo>
                  <a:cubicBezTo>
                    <a:pt x="694" y="8279"/>
                    <a:pt x="1356" y="8972"/>
                    <a:pt x="2206" y="8972"/>
                  </a:cubicBezTo>
                  <a:cubicBezTo>
                    <a:pt x="2395" y="11051"/>
                    <a:pt x="4159" y="12689"/>
                    <a:pt x="6302" y="12689"/>
                  </a:cubicBezTo>
                  <a:cubicBezTo>
                    <a:pt x="8413" y="12689"/>
                    <a:pt x="10240" y="11051"/>
                    <a:pt x="10397" y="8972"/>
                  </a:cubicBezTo>
                  <a:cubicBezTo>
                    <a:pt x="11217" y="8972"/>
                    <a:pt x="11878" y="8279"/>
                    <a:pt x="11878" y="7460"/>
                  </a:cubicBezTo>
                  <a:cubicBezTo>
                    <a:pt x="11878" y="6640"/>
                    <a:pt x="11217" y="5979"/>
                    <a:pt x="10397" y="5979"/>
                  </a:cubicBezTo>
                  <a:lnTo>
                    <a:pt x="10397" y="4782"/>
                  </a:lnTo>
                  <a:cubicBezTo>
                    <a:pt x="10397" y="4750"/>
                    <a:pt x="10397" y="4719"/>
                    <a:pt x="10334" y="4656"/>
                  </a:cubicBezTo>
                  <a:lnTo>
                    <a:pt x="11847" y="3931"/>
                  </a:lnTo>
                  <a:lnTo>
                    <a:pt x="11847" y="6357"/>
                  </a:lnTo>
                  <a:cubicBezTo>
                    <a:pt x="11847" y="6546"/>
                    <a:pt x="12004" y="6703"/>
                    <a:pt x="12193" y="6703"/>
                  </a:cubicBezTo>
                  <a:cubicBezTo>
                    <a:pt x="12382" y="6703"/>
                    <a:pt x="12540" y="6546"/>
                    <a:pt x="12540" y="6357"/>
                  </a:cubicBezTo>
                  <a:lnTo>
                    <a:pt x="12540" y="3332"/>
                  </a:lnTo>
                  <a:lnTo>
                    <a:pt x="12666" y="3332"/>
                  </a:lnTo>
                  <a:cubicBezTo>
                    <a:pt x="12666" y="3206"/>
                    <a:pt x="12603" y="3049"/>
                    <a:pt x="12477" y="3017"/>
                  </a:cubicBezTo>
                  <a:lnTo>
                    <a:pt x="6491" y="24"/>
                  </a:lnTo>
                  <a:cubicBezTo>
                    <a:pt x="6428" y="9"/>
                    <a:pt x="6365" y="1"/>
                    <a:pt x="6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6" name="Google Shape;14796;p67"/>
          <p:cNvGrpSpPr/>
          <p:nvPr/>
        </p:nvGrpSpPr>
        <p:grpSpPr>
          <a:xfrm>
            <a:off x="7543464" y="3364520"/>
            <a:ext cx="339644" cy="360182"/>
            <a:chOff x="-52505925" y="2295525"/>
            <a:chExt cx="299325" cy="317425"/>
          </a:xfrm>
        </p:grpSpPr>
        <p:sp>
          <p:nvSpPr>
            <p:cNvPr id="14797" name="Google Shape;14797;p67"/>
            <p:cNvSpPr/>
            <p:nvPr/>
          </p:nvSpPr>
          <p:spPr>
            <a:xfrm>
              <a:off x="-52401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0" y="465"/>
                    <a:pt x="2930" y="244"/>
                    <a:pt x="2773" y="118"/>
                  </a:cubicBezTo>
                  <a:cubicBezTo>
                    <a:pt x="2710" y="55"/>
                    <a:pt x="2615" y="24"/>
                    <a:pt x="2517" y="24"/>
                  </a:cubicBezTo>
                  <a:cubicBezTo>
                    <a:pt x="2418" y="24"/>
                    <a:pt x="2316" y="55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8" name="Google Shape;14798;p67"/>
            <p:cNvSpPr/>
            <p:nvPr/>
          </p:nvSpPr>
          <p:spPr>
            <a:xfrm>
              <a:off x="-524114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9" name="Google Shape;14799;p67"/>
            <p:cNvSpPr/>
            <p:nvPr/>
          </p:nvSpPr>
          <p:spPr>
            <a:xfrm>
              <a:off x="-52336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0" name="Google Shape;14800;p67"/>
            <p:cNvSpPr/>
            <p:nvPr/>
          </p:nvSpPr>
          <p:spPr>
            <a:xfrm>
              <a:off x="-52505925" y="2295525"/>
              <a:ext cx="299325" cy="317425"/>
            </a:xfrm>
            <a:custGeom>
              <a:avLst/>
              <a:gdLst/>
              <a:ahLst/>
              <a:cxnLst/>
              <a:rect l="l" t="t" r="r" b="b"/>
              <a:pathLst>
                <a:path w="11973" h="12697" extrusionOk="0">
                  <a:moveTo>
                    <a:pt x="8046" y="1489"/>
                  </a:moveTo>
                  <a:cubicBezTo>
                    <a:pt x="8121" y="1489"/>
                    <a:pt x="8192" y="1497"/>
                    <a:pt x="8255" y="1513"/>
                  </a:cubicBezTo>
                  <a:cubicBezTo>
                    <a:pt x="8224" y="1639"/>
                    <a:pt x="8224" y="1765"/>
                    <a:pt x="8224" y="1859"/>
                  </a:cubicBezTo>
                  <a:lnTo>
                    <a:pt x="8224" y="2080"/>
                  </a:lnTo>
                  <a:cubicBezTo>
                    <a:pt x="7909" y="1828"/>
                    <a:pt x="7499" y="1670"/>
                    <a:pt x="7121" y="1607"/>
                  </a:cubicBezTo>
                  <a:cubicBezTo>
                    <a:pt x="7341" y="1513"/>
                    <a:pt x="7594" y="1513"/>
                    <a:pt x="7814" y="1513"/>
                  </a:cubicBezTo>
                  <a:cubicBezTo>
                    <a:pt x="7893" y="1497"/>
                    <a:pt x="7972" y="1489"/>
                    <a:pt x="8046" y="1489"/>
                  </a:cubicBezTo>
                  <a:close/>
                  <a:moveTo>
                    <a:pt x="9326" y="914"/>
                  </a:moveTo>
                  <a:cubicBezTo>
                    <a:pt x="9484" y="1071"/>
                    <a:pt x="9610" y="1261"/>
                    <a:pt x="9673" y="1544"/>
                  </a:cubicBezTo>
                  <a:cubicBezTo>
                    <a:pt x="9452" y="1796"/>
                    <a:pt x="9232" y="2111"/>
                    <a:pt x="9137" y="2458"/>
                  </a:cubicBezTo>
                  <a:cubicBezTo>
                    <a:pt x="9043" y="2269"/>
                    <a:pt x="8980" y="2080"/>
                    <a:pt x="8980" y="1859"/>
                  </a:cubicBezTo>
                  <a:cubicBezTo>
                    <a:pt x="8980" y="1513"/>
                    <a:pt x="9137" y="1198"/>
                    <a:pt x="9326" y="914"/>
                  </a:cubicBezTo>
                  <a:close/>
                  <a:moveTo>
                    <a:pt x="11122" y="1513"/>
                  </a:moveTo>
                  <a:lnTo>
                    <a:pt x="11122" y="1513"/>
                  </a:lnTo>
                  <a:cubicBezTo>
                    <a:pt x="11028" y="2174"/>
                    <a:pt x="10460" y="2741"/>
                    <a:pt x="9767" y="2899"/>
                  </a:cubicBezTo>
                  <a:cubicBezTo>
                    <a:pt x="9925" y="2174"/>
                    <a:pt x="10460" y="1670"/>
                    <a:pt x="11122" y="1513"/>
                  </a:cubicBezTo>
                  <a:close/>
                  <a:moveTo>
                    <a:pt x="6365" y="2237"/>
                  </a:moveTo>
                  <a:cubicBezTo>
                    <a:pt x="7404" y="2237"/>
                    <a:pt x="8287" y="2836"/>
                    <a:pt x="8728" y="3718"/>
                  </a:cubicBezTo>
                  <a:lnTo>
                    <a:pt x="8602" y="3718"/>
                  </a:lnTo>
                  <a:cubicBezTo>
                    <a:pt x="7972" y="3718"/>
                    <a:pt x="7499" y="4222"/>
                    <a:pt x="7499" y="4821"/>
                  </a:cubicBezTo>
                  <a:lnTo>
                    <a:pt x="7499" y="5167"/>
                  </a:lnTo>
                  <a:lnTo>
                    <a:pt x="3025" y="5167"/>
                  </a:lnTo>
                  <a:cubicBezTo>
                    <a:pt x="2206" y="5167"/>
                    <a:pt x="1513" y="4506"/>
                    <a:pt x="1513" y="3686"/>
                  </a:cubicBezTo>
                  <a:cubicBezTo>
                    <a:pt x="1513" y="2899"/>
                    <a:pt x="2206" y="2237"/>
                    <a:pt x="3025" y="2237"/>
                  </a:cubicBezTo>
                  <a:close/>
                  <a:moveTo>
                    <a:pt x="10397" y="3497"/>
                  </a:moveTo>
                  <a:cubicBezTo>
                    <a:pt x="10429" y="3686"/>
                    <a:pt x="10460" y="3875"/>
                    <a:pt x="10460" y="4064"/>
                  </a:cubicBezTo>
                  <a:cubicBezTo>
                    <a:pt x="10460" y="4537"/>
                    <a:pt x="10334" y="4978"/>
                    <a:pt x="10114" y="5388"/>
                  </a:cubicBezTo>
                  <a:cubicBezTo>
                    <a:pt x="9956" y="5608"/>
                    <a:pt x="10145" y="5923"/>
                    <a:pt x="10429" y="5923"/>
                  </a:cubicBezTo>
                  <a:lnTo>
                    <a:pt x="10460" y="5923"/>
                  </a:lnTo>
                  <a:cubicBezTo>
                    <a:pt x="10870" y="5923"/>
                    <a:pt x="11217" y="6238"/>
                    <a:pt x="11217" y="6679"/>
                  </a:cubicBezTo>
                  <a:cubicBezTo>
                    <a:pt x="11217" y="7120"/>
                    <a:pt x="10902" y="7435"/>
                    <a:pt x="10460" y="7435"/>
                  </a:cubicBezTo>
                  <a:lnTo>
                    <a:pt x="9704" y="7435"/>
                  </a:lnTo>
                  <a:lnTo>
                    <a:pt x="9704" y="4821"/>
                  </a:lnTo>
                  <a:cubicBezTo>
                    <a:pt x="9704" y="4443"/>
                    <a:pt x="9641" y="4033"/>
                    <a:pt x="9515" y="3686"/>
                  </a:cubicBezTo>
                  <a:cubicBezTo>
                    <a:pt x="9830" y="3655"/>
                    <a:pt x="10114" y="3592"/>
                    <a:pt x="10397" y="3497"/>
                  </a:cubicBezTo>
                  <a:close/>
                  <a:moveTo>
                    <a:pt x="1513" y="6679"/>
                  </a:moveTo>
                  <a:lnTo>
                    <a:pt x="1513" y="8160"/>
                  </a:lnTo>
                  <a:cubicBezTo>
                    <a:pt x="1104" y="8160"/>
                    <a:pt x="789" y="7845"/>
                    <a:pt x="789" y="7435"/>
                  </a:cubicBezTo>
                  <a:cubicBezTo>
                    <a:pt x="789" y="7026"/>
                    <a:pt x="1135" y="6679"/>
                    <a:pt x="1513" y="6679"/>
                  </a:cubicBezTo>
                  <a:close/>
                  <a:moveTo>
                    <a:pt x="8570" y="4474"/>
                  </a:moveTo>
                  <a:cubicBezTo>
                    <a:pt x="8759" y="4474"/>
                    <a:pt x="8917" y="4632"/>
                    <a:pt x="8917" y="4821"/>
                  </a:cubicBezTo>
                  <a:cubicBezTo>
                    <a:pt x="8980" y="4978"/>
                    <a:pt x="8980" y="8412"/>
                    <a:pt x="8980" y="8570"/>
                  </a:cubicBezTo>
                  <a:cubicBezTo>
                    <a:pt x="8980" y="10460"/>
                    <a:pt x="7467" y="11972"/>
                    <a:pt x="5609" y="11972"/>
                  </a:cubicBezTo>
                  <a:cubicBezTo>
                    <a:pt x="3781" y="11972"/>
                    <a:pt x="2269" y="10460"/>
                    <a:pt x="2269" y="8570"/>
                  </a:cubicBezTo>
                  <a:lnTo>
                    <a:pt x="2269" y="5797"/>
                  </a:lnTo>
                  <a:cubicBezTo>
                    <a:pt x="2521" y="5892"/>
                    <a:pt x="2742" y="5923"/>
                    <a:pt x="3025" y="5923"/>
                  </a:cubicBezTo>
                  <a:lnTo>
                    <a:pt x="7877" y="5923"/>
                  </a:lnTo>
                  <a:cubicBezTo>
                    <a:pt x="8066" y="5923"/>
                    <a:pt x="8224" y="5766"/>
                    <a:pt x="8224" y="5577"/>
                  </a:cubicBezTo>
                  <a:lnTo>
                    <a:pt x="8224" y="4821"/>
                  </a:lnTo>
                  <a:cubicBezTo>
                    <a:pt x="8224" y="4632"/>
                    <a:pt x="8381" y="4474"/>
                    <a:pt x="8570" y="4474"/>
                  </a:cubicBezTo>
                  <a:close/>
                  <a:moveTo>
                    <a:pt x="9358" y="0"/>
                  </a:moveTo>
                  <a:cubicBezTo>
                    <a:pt x="9271" y="0"/>
                    <a:pt x="9185" y="32"/>
                    <a:pt x="9106" y="95"/>
                  </a:cubicBezTo>
                  <a:cubicBezTo>
                    <a:pt x="9043" y="95"/>
                    <a:pt x="8791" y="378"/>
                    <a:pt x="8539" y="819"/>
                  </a:cubicBezTo>
                  <a:cubicBezTo>
                    <a:pt x="8318" y="756"/>
                    <a:pt x="8098" y="725"/>
                    <a:pt x="7877" y="725"/>
                  </a:cubicBezTo>
                  <a:cubicBezTo>
                    <a:pt x="7089" y="725"/>
                    <a:pt x="6365" y="1008"/>
                    <a:pt x="5735" y="1481"/>
                  </a:cubicBezTo>
                  <a:lnTo>
                    <a:pt x="2994" y="1481"/>
                  </a:lnTo>
                  <a:cubicBezTo>
                    <a:pt x="1765" y="1481"/>
                    <a:pt x="757" y="2458"/>
                    <a:pt x="757" y="3718"/>
                  </a:cubicBezTo>
                  <a:cubicBezTo>
                    <a:pt x="757" y="4379"/>
                    <a:pt x="1072" y="5010"/>
                    <a:pt x="1545" y="5419"/>
                  </a:cubicBezTo>
                  <a:cubicBezTo>
                    <a:pt x="1482" y="5451"/>
                    <a:pt x="1482" y="5545"/>
                    <a:pt x="1482" y="5577"/>
                  </a:cubicBezTo>
                  <a:lnTo>
                    <a:pt x="1482" y="5923"/>
                  </a:lnTo>
                  <a:cubicBezTo>
                    <a:pt x="662" y="5923"/>
                    <a:pt x="1" y="6585"/>
                    <a:pt x="1" y="7435"/>
                  </a:cubicBezTo>
                  <a:cubicBezTo>
                    <a:pt x="1" y="8255"/>
                    <a:pt x="662" y="8916"/>
                    <a:pt x="1482" y="8916"/>
                  </a:cubicBezTo>
                  <a:cubicBezTo>
                    <a:pt x="1702" y="10996"/>
                    <a:pt x="3435" y="12697"/>
                    <a:pt x="5577" y="12697"/>
                  </a:cubicBezTo>
                  <a:cubicBezTo>
                    <a:pt x="7877" y="12697"/>
                    <a:pt x="9673" y="10806"/>
                    <a:pt x="9673" y="8570"/>
                  </a:cubicBezTo>
                  <a:lnTo>
                    <a:pt x="9673" y="8223"/>
                  </a:lnTo>
                  <a:lnTo>
                    <a:pt x="10429" y="8223"/>
                  </a:lnTo>
                  <a:cubicBezTo>
                    <a:pt x="11248" y="8223"/>
                    <a:pt x="11941" y="7530"/>
                    <a:pt x="11941" y="6711"/>
                  </a:cubicBezTo>
                  <a:cubicBezTo>
                    <a:pt x="11973" y="6049"/>
                    <a:pt x="11563" y="5482"/>
                    <a:pt x="10965" y="5293"/>
                  </a:cubicBezTo>
                  <a:cubicBezTo>
                    <a:pt x="11122" y="4915"/>
                    <a:pt x="11217" y="4506"/>
                    <a:pt x="11217" y="4064"/>
                  </a:cubicBezTo>
                  <a:cubicBezTo>
                    <a:pt x="11217" y="3718"/>
                    <a:pt x="11185" y="3403"/>
                    <a:pt x="11059" y="3056"/>
                  </a:cubicBezTo>
                  <a:cubicBezTo>
                    <a:pt x="11626" y="2584"/>
                    <a:pt x="11973" y="1859"/>
                    <a:pt x="11973" y="1071"/>
                  </a:cubicBezTo>
                  <a:cubicBezTo>
                    <a:pt x="11973" y="882"/>
                    <a:pt x="11815" y="725"/>
                    <a:pt x="11626" y="725"/>
                  </a:cubicBezTo>
                  <a:cubicBezTo>
                    <a:pt x="11154" y="725"/>
                    <a:pt x="10713" y="851"/>
                    <a:pt x="10303" y="1071"/>
                  </a:cubicBezTo>
                  <a:cubicBezTo>
                    <a:pt x="10082" y="504"/>
                    <a:pt x="9641" y="95"/>
                    <a:pt x="9610" y="95"/>
                  </a:cubicBezTo>
                  <a:cubicBezTo>
                    <a:pt x="9531" y="32"/>
                    <a:pt x="9444" y="0"/>
                    <a:pt x="93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01" name="Google Shape;14801;p67"/>
          <p:cNvGrpSpPr/>
          <p:nvPr/>
        </p:nvGrpSpPr>
        <p:grpSpPr>
          <a:xfrm>
            <a:off x="7554641" y="3831192"/>
            <a:ext cx="317290" cy="361090"/>
            <a:chOff x="-52494100" y="2686975"/>
            <a:chExt cx="279625" cy="318225"/>
          </a:xfrm>
        </p:grpSpPr>
        <p:sp>
          <p:nvSpPr>
            <p:cNvPr id="14802" name="Google Shape;14802;p67"/>
            <p:cNvSpPr/>
            <p:nvPr/>
          </p:nvSpPr>
          <p:spPr>
            <a:xfrm>
              <a:off x="-523917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1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62" y="39"/>
                    <a:pt x="2568" y="0"/>
                    <a:pt x="2477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0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3" name="Google Shape;14803;p67"/>
            <p:cNvSpPr/>
            <p:nvPr/>
          </p:nvSpPr>
          <p:spPr>
            <a:xfrm>
              <a:off x="-5240195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4" name="Google Shape;14804;p67"/>
            <p:cNvSpPr/>
            <p:nvPr/>
          </p:nvSpPr>
          <p:spPr>
            <a:xfrm>
              <a:off x="-52327925" y="28555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757" y="189"/>
                    <a:pt x="600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5" name="Google Shape;14805;p67"/>
            <p:cNvSpPr/>
            <p:nvPr/>
          </p:nvSpPr>
          <p:spPr>
            <a:xfrm>
              <a:off x="-52494100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8538" y="756"/>
                  </a:moveTo>
                  <a:cubicBezTo>
                    <a:pt x="8727" y="756"/>
                    <a:pt x="8885" y="914"/>
                    <a:pt x="8885" y="1103"/>
                  </a:cubicBezTo>
                  <a:lnTo>
                    <a:pt x="8885" y="2269"/>
                  </a:lnTo>
                  <a:lnTo>
                    <a:pt x="2143" y="2269"/>
                  </a:lnTo>
                  <a:lnTo>
                    <a:pt x="2143" y="1103"/>
                  </a:lnTo>
                  <a:cubicBezTo>
                    <a:pt x="2143" y="914"/>
                    <a:pt x="2300" y="756"/>
                    <a:pt x="2552" y="756"/>
                  </a:cubicBezTo>
                  <a:close/>
                  <a:moveTo>
                    <a:pt x="5545" y="3025"/>
                  </a:moveTo>
                  <a:cubicBezTo>
                    <a:pt x="5734" y="3025"/>
                    <a:pt x="5892" y="3182"/>
                    <a:pt x="5892" y="3371"/>
                  </a:cubicBezTo>
                  <a:cubicBezTo>
                    <a:pt x="5892" y="3592"/>
                    <a:pt x="5734" y="3749"/>
                    <a:pt x="5545" y="3749"/>
                  </a:cubicBezTo>
                  <a:cubicBezTo>
                    <a:pt x="5356" y="3749"/>
                    <a:pt x="5199" y="3592"/>
                    <a:pt x="5199" y="3371"/>
                  </a:cubicBezTo>
                  <a:cubicBezTo>
                    <a:pt x="5199" y="3182"/>
                    <a:pt x="5356" y="3025"/>
                    <a:pt x="5545" y="3025"/>
                  </a:cubicBezTo>
                  <a:close/>
                  <a:moveTo>
                    <a:pt x="4474" y="3025"/>
                  </a:moveTo>
                  <a:cubicBezTo>
                    <a:pt x="4443" y="3151"/>
                    <a:pt x="4411" y="3277"/>
                    <a:pt x="4411" y="3434"/>
                  </a:cubicBezTo>
                  <a:cubicBezTo>
                    <a:pt x="4411" y="3529"/>
                    <a:pt x="4443" y="3655"/>
                    <a:pt x="4474" y="3781"/>
                  </a:cubicBezTo>
                  <a:lnTo>
                    <a:pt x="2206" y="3781"/>
                  </a:lnTo>
                  <a:lnTo>
                    <a:pt x="2206" y="3025"/>
                  </a:lnTo>
                  <a:close/>
                  <a:moveTo>
                    <a:pt x="8853" y="3056"/>
                  </a:moveTo>
                  <a:lnTo>
                    <a:pt x="8853" y="3812"/>
                  </a:lnTo>
                  <a:lnTo>
                    <a:pt x="6553" y="3812"/>
                  </a:lnTo>
                  <a:lnTo>
                    <a:pt x="6553" y="3781"/>
                  </a:lnTo>
                  <a:cubicBezTo>
                    <a:pt x="6616" y="3655"/>
                    <a:pt x="6648" y="3529"/>
                    <a:pt x="6648" y="3434"/>
                  </a:cubicBezTo>
                  <a:cubicBezTo>
                    <a:pt x="6648" y="3308"/>
                    <a:pt x="6616" y="3151"/>
                    <a:pt x="6553" y="3056"/>
                  </a:cubicBezTo>
                  <a:close/>
                  <a:moveTo>
                    <a:pt x="9601" y="4568"/>
                  </a:moveTo>
                  <a:cubicBezTo>
                    <a:pt x="9503" y="4903"/>
                    <a:pt x="9317" y="5207"/>
                    <a:pt x="9042" y="5482"/>
                  </a:cubicBezTo>
                  <a:cubicBezTo>
                    <a:pt x="8763" y="5736"/>
                    <a:pt x="8382" y="5887"/>
                    <a:pt x="7997" y="5887"/>
                  </a:cubicBezTo>
                  <a:cubicBezTo>
                    <a:pt x="7904" y="5887"/>
                    <a:pt x="7811" y="5878"/>
                    <a:pt x="7719" y="5860"/>
                  </a:cubicBezTo>
                  <a:cubicBezTo>
                    <a:pt x="6207" y="5640"/>
                    <a:pt x="4758" y="5199"/>
                    <a:pt x="3434" y="4568"/>
                  </a:cubicBezTo>
                  <a:close/>
                  <a:moveTo>
                    <a:pt x="1418" y="6742"/>
                  </a:moveTo>
                  <a:lnTo>
                    <a:pt x="1418" y="8223"/>
                  </a:lnTo>
                  <a:cubicBezTo>
                    <a:pt x="1009" y="8223"/>
                    <a:pt x="662" y="7908"/>
                    <a:pt x="662" y="7467"/>
                  </a:cubicBezTo>
                  <a:cubicBezTo>
                    <a:pt x="662" y="7089"/>
                    <a:pt x="1009" y="6742"/>
                    <a:pt x="1418" y="6742"/>
                  </a:cubicBezTo>
                  <a:close/>
                  <a:moveTo>
                    <a:pt x="9641" y="6742"/>
                  </a:moveTo>
                  <a:cubicBezTo>
                    <a:pt x="10019" y="6742"/>
                    <a:pt x="10397" y="7057"/>
                    <a:pt x="10397" y="7467"/>
                  </a:cubicBezTo>
                  <a:cubicBezTo>
                    <a:pt x="10397" y="7908"/>
                    <a:pt x="10019" y="8223"/>
                    <a:pt x="9641" y="8223"/>
                  </a:cubicBezTo>
                  <a:lnTo>
                    <a:pt x="9641" y="6742"/>
                  </a:lnTo>
                  <a:close/>
                  <a:moveTo>
                    <a:pt x="2143" y="4757"/>
                  </a:moveTo>
                  <a:lnTo>
                    <a:pt x="2741" y="5072"/>
                  </a:lnTo>
                  <a:cubicBezTo>
                    <a:pt x="4254" y="5829"/>
                    <a:pt x="5860" y="6333"/>
                    <a:pt x="7562" y="6616"/>
                  </a:cubicBezTo>
                  <a:cubicBezTo>
                    <a:pt x="7667" y="6633"/>
                    <a:pt x="7777" y="6640"/>
                    <a:pt x="7889" y="6640"/>
                  </a:cubicBezTo>
                  <a:cubicBezTo>
                    <a:pt x="8211" y="6640"/>
                    <a:pt x="8550" y="6576"/>
                    <a:pt x="8853" y="6459"/>
                  </a:cubicBezTo>
                  <a:lnTo>
                    <a:pt x="8853" y="8664"/>
                  </a:lnTo>
                  <a:cubicBezTo>
                    <a:pt x="8885" y="10460"/>
                    <a:pt x="7341" y="11972"/>
                    <a:pt x="5514" y="11972"/>
                  </a:cubicBezTo>
                  <a:cubicBezTo>
                    <a:pt x="3655" y="11972"/>
                    <a:pt x="2143" y="10460"/>
                    <a:pt x="2143" y="8633"/>
                  </a:cubicBezTo>
                  <a:lnTo>
                    <a:pt x="2143" y="4757"/>
                  </a:lnTo>
                  <a:close/>
                  <a:moveTo>
                    <a:pt x="2584" y="0"/>
                  </a:moveTo>
                  <a:cubicBezTo>
                    <a:pt x="1954" y="0"/>
                    <a:pt x="1481" y="504"/>
                    <a:pt x="1481" y="1103"/>
                  </a:cubicBezTo>
                  <a:lnTo>
                    <a:pt x="1481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481" y="8979"/>
                  </a:cubicBezTo>
                  <a:cubicBezTo>
                    <a:pt x="1670" y="11058"/>
                    <a:pt x="3466" y="12728"/>
                    <a:pt x="5577" y="12728"/>
                  </a:cubicBezTo>
                  <a:cubicBezTo>
                    <a:pt x="7719" y="12728"/>
                    <a:pt x="9483" y="11058"/>
                    <a:pt x="9672" y="8979"/>
                  </a:cubicBezTo>
                  <a:cubicBezTo>
                    <a:pt x="10492" y="8979"/>
                    <a:pt x="11185" y="8317"/>
                    <a:pt x="11185" y="7467"/>
                  </a:cubicBezTo>
                  <a:cubicBezTo>
                    <a:pt x="11122" y="6679"/>
                    <a:pt x="10460" y="6018"/>
                    <a:pt x="9641" y="6018"/>
                  </a:cubicBezTo>
                  <a:lnTo>
                    <a:pt x="9641" y="5892"/>
                  </a:lnTo>
                  <a:cubicBezTo>
                    <a:pt x="10113" y="5419"/>
                    <a:pt x="10397" y="4789"/>
                    <a:pt x="10397" y="4127"/>
                  </a:cubicBezTo>
                  <a:cubicBezTo>
                    <a:pt x="10397" y="3938"/>
                    <a:pt x="10240" y="3781"/>
                    <a:pt x="10019" y="3781"/>
                  </a:cubicBezTo>
                  <a:lnTo>
                    <a:pt x="9672" y="3781"/>
                  </a:lnTo>
                  <a:lnTo>
                    <a:pt x="9672" y="1103"/>
                  </a:lnTo>
                  <a:cubicBezTo>
                    <a:pt x="9672" y="473"/>
                    <a:pt x="9168" y="0"/>
                    <a:pt x="8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06" name="Google Shape;14806;p67"/>
          <p:cNvGrpSpPr/>
          <p:nvPr/>
        </p:nvGrpSpPr>
        <p:grpSpPr>
          <a:xfrm>
            <a:off x="6665412" y="4292135"/>
            <a:ext cx="315503" cy="361090"/>
            <a:chOff x="-51708850" y="2305750"/>
            <a:chExt cx="278050" cy="318225"/>
          </a:xfrm>
        </p:grpSpPr>
        <p:sp>
          <p:nvSpPr>
            <p:cNvPr id="14807" name="Google Shape;14807;p67"/>
            <p:cNvSpPr/>
            <p:nvPr/>
          </p:nvSpPr>
          <p:spPr>
            <a:xfrm>
              <a:off x="-51617475" y="2455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8" name="Google Shape;14808;p67"/>
            <p:cNvSpPr/>
            <p:nvPr/>
          </p:nvSpPr>
          <p:spPr>
            <a:xfrm>
              <a:off x="-51541875" y="24554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9" name="Google Shape;14809;p67"/>
            <p:cNvSpPr/>
            <p:nvPr/>
          </p:nvSpPr>
          <p:spPr>
            <a:xfrm>
              <a:off x="-51708850" y="2305750"/>
              <a:ext cx="278050" cy="318225"/>
            </a:xfrm>
            <a:custGeom>
              <a:avLst/>
              <a:gdLst/>
              <a:ahLst/>
              <a:cxnLst/>
              <a:rect l="l" t="t" r="r" b="b"/>
              <a:pathLst>
                <a:path w="11122" h="12729" extrusionOk="0">
                  <a:moveTo>
                    <a:pt x="1765" y="725"/>
                  </a:moveTo>
                  <a:cubicBezTo>
                    <a:pt x="1986" y="725"/>
                    <a:pt x="2143" y="883"/>
                    <a:pt x="2143" y="1072"/>
                  </a:cubicBezTo>
                  <a:cubicBezTo>
                    <a:pt x="2143" y="1261"/>
                    <a:pt x="1986" y="1419"/>
                    <a:pt x="1765" y="1419"/>
                  </a:cubicBezTo>
                  <a:cubicBezTo>
                    <a:pt x="1576" y="1419"/>
                    <a:pt x="1419" y="1261"/>
                    <a:pt x="1419" y="1072"/>
                  </a:cubicBezTo>
                  <a:cubicBezTo>
                    <a:pt x="1419" y="915"/>
                    <a:pt x="1576" y="725"/>
                    <a:pt x="1765" y="725"/>
                  </a:cubicBezTo>
                  <a:close/>
                  <a:moveTo>
                    <a:pt x="5514" y="725"/>
                  </a:moveTo>
                  <a:cubicBezTo>
                    <a:pt x="5703" y="725"/>
                    <a:pt x="5861" y="883"/>
                    <a:pt x="5861" y="1072"/>
                  </a:cubicBezTo>
                  <a:cubicBezTo>
                    <a:pt x="5861" y="1261"/>
                    <a:pt x="5703" y="1419"/>
                    <a:pt x="5514" y="1419"/>
                  </a:cubicBezTo>
                  <a:cubicBezTo>
                    <a:pt x="5325" y="1419"/>
                    <a:pt x="5168" y="1261"/>
                    <a:pt x="5168" y="1072"/>
                  </a:cubicBezTo>
                  <a:cubicBezTo>
                    <a:pt x="5136" y="915"/>
                    <a:pt x="5294" y="725"/>
                    <a:pt x="5514" y="725"/>
                  </a:cubicBezTo>
                  <a:close/>
                  <a:moveTo>
                    <a:pt x="9232" y="725"/>
                  </a:moveTo>
                  <a:cubicBezTo>
                    <a:pt x="9421" y="725"/>
                    <a:pt x="9578" y="883"/>
                    <a:pt x="9578" y="1072"/>
                  </a:cubicBezTo>
                  <a:cubicBezTo>
                    <a:pt x="9578" y="1261"/>
                    <a:pt x="9421" y="1419"/>
                    <a:pt x="9232" y="1419"/>
                  </a:cubicBezTo>
                  <a:cubicBezTo>
                    <a:pt x="9011" y="1419"/>
                    <a:pt x="8885" y="1261"/>
                    <a:pt x="8885" y="1072"/>
                  </a:cubicBezTo>
                  <a:cubicBezTo>
                    <a:pt x="8854" y="915"/>
                    <a:pt x="9011" y="725"/>
                    <a:pt x="9232" y="725"/>
                  </a:cubicBezTo>
                  <a:close/>
                  <a:moveTo>
                    <a:pt x="5483" y="3277"/>
                  </a:moveTo>
                  <a:lnTo>
                    <a:pt x="5987" y="3781"/>
                  </a:lnTo>
                  <a:lnTo>
                    <a:pt x="5483" y="4286"/>
                  </a:lnTo>
                  <a:lnTo>
                    <a:pt x="4979" y="3781"/>
                  </a:lnTo>
                  <a:lnTo>
                    <a:pt x="5483" y="3277"/>
                  </a:lnTo>
                  <a:close/>
                  <a:moveTo>
                    <a:pt x="8602" y="2049"/>
                  </a:moveTo>
                  <a:lnTo>
                    <a:pt x="8822" y="2175"/>
                  </a:lnTo>
                  <a:lnTo>
                    <a:pt x="8822" y="4443"/>
                  </a:lnTo>
                  <a:lnTo>
                    <a:pt x="6396" y="4443"/>
                  </a:lnTo>
                  <a:lnTo>
                    <a:pt x="6837" y="4034"/>
                  </a:lnTo>
                  <a:cubicBezTo>
                    <a:pt x="6995" y="3876"/>
                    <a:pt x="6995" y="3624"/>
                    <a:pt x="6837" y="3498"/>
                  </a:cubicBezTo>
                  <a:lnTo>
                    <a:pt x="5766" y="2458"/>
                  </a:lnTo>
                  <a:cubicBezTo>
                    <a:pt x="5687" y="2380"/>
                    <a:pt x="5585" y="2340"/>
                    <a:pt x="5491" y="2340"/>
                  </a:cubicBezTo>
                  <a:cubicBezTo>
                    <a:pt x="5396" y="2340"/>
                    <a:pt x="5309" y="2380"/>
                    <a:pt x="5262" y="2458"/>
                  </a:cubicBezTo>
                  <a:lnTo>
                    <a:pt x="4191" y="3498"/>
                  </a:lnTo>
                  <a:cubicBezTo>
                    <a:pt x="4033" y="3655"/>
                    <a:pt x="4033" y="3907"/>
                    <a:pt x="4191" y="4034"/>
                  </a:cubicBezTo>
                  <a:lnTo>
                    <a:pt x="4632" y="4443"/>
                  </a:lnTo>
                  <a:lnTo>
                    <a:pt x="2175" y="4443"/>
                  </a:lnTo>
                  <a:lnTo>
                    <a:pt x="2175" y="2175"/>
                  </a:lnTo>
                  <a:lnTo>
                    <a:pt x="2427" y="2049"/>
                  </a:lnTo>
                  <a:lnTo>
                    <a:pt x="3435" y="2868"/>
                  </a:lnTo>
                  <a:cubicBezTo>
                    <a:pt x="3498" y="2931"/>
                    <a:pt x="3577" y="2962"/>
                    <a:pt x="3655" y="2962"/>
                  </a:cubicBezTo>
                  <a:cubicBezTo>
                    <a:pt x="3734" y="2962"/>
                    <a:pt x="3813" y="2931"/>
                    <a:pt x="3876" y="2868"/>
                  </a:cubicBezTo>
                  <a:lnTo>
                    <a:pt x="4884" y="2049"/>
                  </a:lnTo>
                  <a:cubicBezTo>
                    <a:pt x="5042" y="2175"/>
                    <a:pt x="5231" y="2206"/>
                    <a:pt x="5483" y="2206"/>
                  </a:cubicBezTo>
                  <a:cubicBezTo>
                    <a:pt x="5672" y="2206"/>
                    <a:pt x="5924" y="2143"/>
                    <a:pt x="6081" y="2049"/>
                  </a:cubicBezTo>
                  <a:lnTo>
                    <a:pt x="7089" y="2868"/>
                  </a:lnTo>
                  <a:cubicBezTo>
                    <a:pt x="7152" y="2931"/>
                    <a:pt x="7231" y="2962"/>
                    <a:pt x="7314" y="2962"/>
                  </a:cubicBezTo>
                  <a:cubicBezTo>
                    <a:pt x="7397" y="2962"/>
                    <a:pt x="7483" y="2931"/>
                    <a:pt x="7562" y="2868"/>
                  </a:cubicBezTo>
                  <a:lnTo>
                    <a:pt x="8602" y="2049"/>
                  </a:lnTo>
                  <a:close/>
                  <a:moveTo>
                    <a:pt x="1419" y="5199"/>
                  </a:moveTo>
                  <a:lnTo>
                    <a:pt x="1419" y="6711"/>
                  </a:lnTo>
                  <a:cubicBezTo>
                    <a:pt x="977" y="6711"/>
                    <a:pt x="662" y="6396"/>
                    <a:pt x="662" y="5955"/>
                  </a:cubicBezTo>
                  <a:cubicBezTo>
                    <a:pt x="662" y="5546"/>
                    <a:pt x="1041" y="5199"/>
                    <a:pt x="1419" y="5199"/>
                  </a:cubicBezTo>
                  <a:close/>
                  <a:moveTo>
                    <a:pt x="9610" y="5199"/>
                  </a:moveTo>
                  <a:cubicBezTo>
                    <a:pt x="10019" y="5199"/>
                    <a:pt x="10366" y="5546"/>
                    <a:pt x="10366" y="5955"/>
                  </a:cubicBezTo>
                  <a:cubicBezTo>
                    <a:pt x="10366" y="6333"/>
                    <a:pt x="10019" y="6711"/>
                    <a:pt x="9610" y="6711"/>
                  </a:cubicBezTo>
                  <a:lnTo>
                    <a:pt x="9610" y="5199"/>
                  </a:lnTo>
                  <a:close/>
                  <a:moveTo>
                    <a:pt x="8822" y="5199"/>
                  </a:moveTo>
                  <a:lnTo>
                    <a:pt x="8822" y="8602"/>
                  </a:lnTo>
                  <a:lnTo>
                    <a:pt x="8224" y="8791"/>
                  </a:lnTo>
                  <a:cubicBezTo>
                    <a:pt x="8167" y="8807"/>
                    <a:pt x="8105" y="8815"/>
                    <a:pt x="8043" y="8815"/>
                  </a:cubicBezTo>
                  <a:cubicBezTo>
                    <a:pt x="7863" y="8815"/>
                    <a:pt x="7671" y="8750"/>
                    <a:pt x="7531" y="8633"/>
                  </a:cubicBezTo>
                  <a:cubicBezTo>
                    <a:pt x="7239" y="8342"/>
                    <a:pt x="6873" y="8200"/>
                    <a:pt x="6512" y="8200"/>
                  </a:cubicBezTo>
                  <a:cubicBezTo>
                    <a:pt x="6132" y="8200"/>
                    <a:pt x="5758" y="8358"/>
                    <a:pt x="5483" y="8665"/>
                  </a:cubicBezTo>
                  <a:cubicBezTo>
                    <a:pt x="5217" y="8382"/>
                    <a:pt x="4828" y="8222"/>
                    <a:pt x="4432" y="8222"/>
                  </a:cubicBezTo>
                  <a:cubicBezTo>
                    <a:pt x="4078" y="8222"/>
                    <a:pt x="3718" y="8350"/>
                    <a:pt x="3435" y="8633"/>
                  </a:cubicBezTo>
                  <a:cubicBezTo>
                    <a:pt x="3303" y="8765"/>
                    <a:pt x="3141" y="8820"/>
                    <a:pt x="2958" y="8820"/>
                  </a:cubicBezTo>
                  <a:cubicBezTo>
                    <a:pt x="2879" y="8820"/>
                    <a:pt x="2796" y="8810"/>
                    <a:pt x="2710" y="8791"/>
                  </a:cubicBezTo>
                  <a:lnTo>
                    <a:pt x="2080" y="8602"/>
                  </a:lnTo>
                  <a:lnTo>
                    <a:pt x="2080" y="5199"/>
                  </a:lnTo>
                  <a:close/>
                  <a:moveTo>
                    <a:pt x="4442" y="8945"/>
                  </a:moveTo>
                  <a:cubicBezTo>
                    <a:pt x="4678" y="8945"/>
                    <a:pt x="4913" y="9062"/>
                    <a:pt x="5042" y="9263"/>
                  </a:cubicBezTo>
                  <a:cubicBezTo>
                    <a:pt x="4853" y="9484"/>
                    <a:pt x="4601" y="9767"/>
                    <a:pt x="4096" y="9925"/>
                  </a:cubicBezTo>
                  <a:cubicBezTo>
                    <a:pt x="3889" y="10000"/>
                    <a:pt x="3677" y="10035"/>
                    <a:pt x="3468" y="10035"/>
                  </a:cubicBezTo>
                  <a:cubicBezTo>
                    <a:pt x="2882" y="10035"/>
                    <a:pt x="2317" y="9759"/>
                    <a:pt x="1923" y="9295"/>
                  </a:cubicBezTo>
                  <a:lnTo>
                    <a:pt x="1923" y="9295"/>
                  </a:lnTo>
                  <a:lnTo>
                    <a:pt x="2521" y="9484"/>
                  </a:lnTo>
                  <a:cubicBezTo>
                    <a:pt x="2673" y="9531"/>
                    <a:pt x="2831" y="9556"/>
                    <a:pt x="2987" y="9556"/>
                  </a:cubicBezTo>
                  <a:cubicBezTo>
                    <a:pt x="3350" y="9556"/>
                    <a:pt x="3706" y="9423"/>
                    <a:pt x="3970" y="9137"/>
                  </a:cubicBezTo>
                  <a:cubicBezTo>
                    <a:pt x="4102" y="9006"/>
                    <a:pt x="4273" y="8945"/>
                    <a:pt x="4442" y="8945"/>
                  </a:cubicBezTo>
                  <a:close/>
                  <a:moveTo>
                    <a:pt x="6546" y="9022"/>
                  </a:moveTo>
                  <a:cubicBezTo>
                    <a:pt x="6718" y="9022"/>
                    <a:pt x="6892" y="9080"/>
                    <a:pt x="7026" y="9200"/>
                  </a:cubicBezTo>
                  <a:cubicBezTo>
                    <a:pt x="7299" y="9496"/>
                    <a:pt x="7671" y="9644"/>
                    <a:pt x="8046" y="9644"/>
                  </a:cubicBezTo>
                  <a:cubicBezTo>
                    <a:pt x="8191" y="9644"/>
                    <a:pt x="8336" y="9622"/>
                    <a:pt x="8476" y="9578"/>
                  </a:cubicBezTo>
                  <a:lnTo>
                    <a:pt x="9074" y="9326"/>
                  </a:lnTo>
                  <a:lnTo>
                    <a:pt x="9074" y="9326"/>
                  </a:lnTo>
                  <a:cubicBezTo>
                    <a:pt x="8677" y="9794"/>
                    <a:pt x="8107" y="10053"/>
                    <a:pt x="7517" y="10053"/>
                  </a:cubicBezTo>
                  <a:cubicBezTo>
                    <a:pt x="7312" y="10053"/>
                    <a:pt x="7104" y="10022"/>
                    <a:pt x="6900" y="9956"/>
                  </a:cubicBezTo>
                  <a:cubicBezTo>
                    <a:pt x="6428" y="9799"/>
                    <a:pt x="6144" y="9547"/>
                    <a:pt x="5955" y="9326"/>
                  </a:cubicBezTo>
                  <a:cubicBezTo>
                    <a:pt x="6082" y="9127"/>
                    <a:pt x="6313" y="9022"/>
                    <a:pt x="6546" y="9022"/>
                  </a:cubicBezTo>
                  <a:close/>
                  <a:moveTo>
                    <a:pt x="5514" y="9893"/>
                  </a:moveTo>
                  <a:cubicBezTo>
                    <a:pt x="5640" y="10019"/>
                    <a:pt x="5798" y="10177"/>
                    <a:pt x="6081" y="10334"/>
                  </a:cubicBezTo>
                  <a:cubicBezTo>
                    <a:pt x="5924" y="10397"/>
                    <a:pt x="5703" y="10492"/>
                    <a:pt x="5514" y="10492"/>
                  </a:cubicBezTo>
                  <a:cubicBezTo>
                    <a:pt x="5325" y="10492"/>
                    <a:pt x="5136" y="10429"/>
                    <a:pt x="4979" y="10334"/>
                  </a:cubicBezTo>
                  <a:cubicBezTo>
                    <a:pt x="5231" y="10177"/>
                    <a:pt x="5388" y="10019"/>
                    <a:pt x="5514" y="9893"/>
                  </a:cubicBezTo>
                  <a:close/>
                  <a:moveTo>
                    <a:pt x="6774" y="10681"/>
                  </a:moveTo>
                  <a:cubicBezTo>
                    <a:pt x="7011" y="10749"/>
                    <a:pt x="7247" y="10780"/>
                    <a:pt x="7484" y="10780"/>
                  </a:cubicBezTo>
                  <a:cubicBezTo>
                    <a:pt x="7688" y="10780"/>
                    <a:pt x="7893" y="10756"/>
                    <a:pt x="8098" y="10713"/>
                  </a:cubicBezTo>
                  <a:lnTo>
                    <a:pt x="8098" y="10713"/>
                  </a:lnTo>
                  <a:cubicBezTo>
                    <a:pt x="7499" y="11500"/>
                    <a:pt x="6554" y="11973"/>
                    <a:pt x="5514" y="11973"/>
                  </a:cubicBezTo>
                  <a:cubicBezTo>
                    <a:pt x="4506" y="11973"/>
                    <a:pt x="3498" y="11500"/>
                    <a:pt x="2868" y="10713"/>
                  </a:cubicBezTo>
                  <a:lnTo>
                    <a:pt x="2868" y="10713"/>
                  </a:lnTo>
                  <a:cubicBezTo>
                    <a:pt x="3072" y="10756"/>
                    <a:pt x="3277" y="10780"/>
                    <a:pt x="3482" y="10780"/>
                  </a:cubicBezTo>
                  <a:cubicBezTo>
                    <a:pt x="3718" y="10780"/>
                    <a:pt x="3955" y="10749"/>
                    <a:pt x="4191" y="10681"/>
                  </a:cubicBezTo>
                  <a:cubicBezTo>
                    <a:pt x="4538" y="11028"/>
                    <a:pt x="5010" y="11217"/>
                    <a:pt x="5483" y="11217"/>
                  </a:cubicBezTo>
                  <a:cubicBezTo>
                    <a:pt x="5955" y="11217"/>
                    <a:pt x="6459" y="11028"/>
                    <a:pt x="6774" y="10681"/>
                  </a:cubicBezTo>
                  <a:close/>
                  <a:moveTo>
                    <a:pt x="1860" y="1"/>
                  </a:moveTo>
                  <a:cubicBezTo>
                    <a:pt x="1261" y="1"/>
                    <a:pt x="757" y="505"/>
                    <a:pt x="757" y="1104"/>
                  </a:cubicBezTo>
                  <a:cubicBezTo>
                    <a:pt x="757" y="1576"/>
                    <a:pt x="1072" y="2017"/>
                    <a:pt x="1513" y="2175"/>
                  </a:cubicBezTo>
                  <a:lnTo>
                    <a:pt x="1513" y="4443"/>
                  </a:lnTo>
                  <a:cubicBezTo>
                    <a:pt x="662" y="4443"/>
                    <a:pt x="1" y="5105"/>
                    <a:pt x="1" y="5955"/>
                  </a:cubicBezTo>
                  <a:cubicBezTo>
                    <a:pt x="1" y="6774"/>
                    <a:pt x="662" y="7436"/>
                    <a:pt x="1513" y="7436"/>
                  </a:cubicBezTo>
                  <a:lnTo>
                    <a:pt x="1513" y="8350"/>
                  </a:lnTo>
                  <a:lnTo>
                    <a:pt x="1261" y="8287"/>
                  </a:lnTo>
                  <a:cubicBezTo>
                    <a:pt x="1214" y="8270"/>
                    <a:pt x="1168" y="8262"/>
                    <a:pt x="1124" y="8262"/>
                  </a:cubicBezTo>
                  <a:cubicBezTo>
                    <a:pt x="846" y="8262"/>
                    <a:pt x="657" y="8577"/>
                    <a:pt x="820" y="8822"/>
                  </a:cubicBezTo>
                  <a:cubicBezTo>
                    <a:pt x="1356" y="9610"/>
                    <a:pt x="1450" y="9799"/>
                    <a:pt x="1765" y="10082"/>
                  </a:cubicBezTo>
                  <a:cubicBezTo>
                    <a:pt x="2364" y="11658"/>
                    <a:pt x="3907" y="12729"/>
                    <a:pt x="5609" y="12729"/>
                  </a:cubicBezTo>
                  <a:cubicBezTo>
                    <a:pt x="7278" y="12729"/>
                    <a:pt x="8822" y="11658"/>
                    <a:pt x="9421" y="10082"/>
                  </a:cubicBezTo>
                  <a:cubicBezTo>
                    <a:pt x="9736" y="9799"/>
                    <a:pt x="9862" y="9610"/>
                    <a:pt x="10366" y="8822"/>
                  </a:cubicBezTo>
                  <a:cubicBezTo>
                    <a:pt x="10529" y="8577"/>
                    <a:pt x="10340" y="8262"/>
                    <a:pt x="10062" y="8262"/>
                  </a:cubicBezTo>
                  <a:cubicBezTo>
                    <a:pt x="10018" y="8262"/>
                    <a:pt x="9972" y="8270"/>
                    <a:pt x="9925" y="8287"/>
                  </a:cubicBezTo>
                  <a:lnTo>
                    <a:pt x="9704" y="8350"/>
                  </a:lnTo>
                  <a:lnTo>
                    <a:pt x="9704" y="7436"/>
                  </a:lnTo>
                  <a:cubicBezTo>
                    <a:pt x="10429" y="7436"/>
                    <a:pt x="11122" y="6774"/>
                    <a:pt x="11122" y="5955"/>
                  </a:cubicBezTo>
                  <a:cubicBezTo>
                    <a:pt x="11122" y="5136"/>
                    <a:pt x="10429" y="4443"/>
                    <a:pt x="9610" y="4443"/>
                  </a:cubicBezTo>
                  <a:lnTo>
                    <a:pt x="9610" y="2175"/>
                  </a:lnTo>
                  <a:cubicBezTo>
                    <a:pt x="10051" y="2017"/>
                    <a:pt x="10366" y="1608"/>
                    <a:pt x="10366" y="1104"/>
                  </a:cubicBezTo>
                  <a:cubicBezTo>
                    <a:pt x="10366" y="473"/>
                    <a:pt x="9862" y="1"/>
                    <a:pt x="9263" y="1"/>
                  </a:cubicBezTo>
                  <a:cubicBezTo>
                    <a:pt x="8633" y="1"/>
                    <a:pt x="8161" y="505"/>
                    <a:pt x="8161" y="1104"/>
                  </a:cubicBezTo>
                  <a:cubicBezTo>
                    <a:pt x="8161" y="1230"/>
                    <a:pt x="8192" y="1324"/>
                    <a:pt x="8224" y="1450"/>
                  </a:cubicBezTo>
                  <a:lnTo>
                    <a:pt x="7405" y="2080"/>
                  </a:lnTo>
                  <a:lnTo>
                    <a:pt x="6585" y="1450"/>
                  </a:lnTo>
                  <a:cubicBezTo>
                    <a:pt x="6617" y="1324"/>
                    <a:pt x="6648" y="1230"/>
                    <a:pt x="6648" y="1104"/>
                  </a:cubicBezTo>
                  <a:cubicBezTo>
                    <a:pt x="6648" y="473"/>
                    <a:pt x="6144" y="1"/>
                    <a:pt x="5546" y="1"/>
                  </a:cubicBezTo>
                  <a:cubicBezTo>
                    <a:pt x="4916" y="1"/>
                    <a:pt x="4443" y="505"/>
                    <a:pt x="4443" y="1104"/>
                  </a:cubicBezTo>
                  <a:cubicBezTo>
                    <a:pt x="4443" y="1230"/>
                    <a:pt x="4506" y="1324"/>
                    <a:pt x="4538" y="1450"/>
                  </a:cubicBezTo>
                  <a:lnTo>
                    <a:pt x="3718" y="2080"/>
                  </a:lnTo>
                  <a:lnTo>
                    <a:pt x="2868" y="1450"/>
                  </a:lnTo>
                  <a:cubicBezTo>
                    <a:pt x="2931" y="1324"/>
                    <a:pt x="2962" y="1230"/>
                    <a:pt x="2962" y="1104"/>
                  </a:cubicBezTo>
                  <a:cubicBezTo>
                    <a:pt x="2962" y="473"/>
                    <a:pt x="2458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10" name="Google Shape;14810;p67"/>
          <p:cNvGrpSpPr/>
          <p:nvPr/>
        </p:nvGrpSpPr>
        <p:grpSpPr>
          <a:xfrm>
            <a:off x="7536807" y="1533922"/>
            <a:ext cx="319089" cy="362073"/>
            <a:chOff x="1044400" y="2917425"/>
            <a:chExt cx="248125" cy="281550"/>
          </a:xfrm>
        </p:grpSpPr>
        <p:sp>
          <p:nvSpPr>
            <p:cNvPr id="14811" name="Google Shape;14811;p67"/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2" name="Google Shape;14812;p67"/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3" name="Google Shape;14813;p67"/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4" name="Google Shape;14814;p67"/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5" name="Google Shape;14815;p67"/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14816" name="Google Shape;14816;p67"/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14817" name="Google Shape;14817;p67"/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14818" name="Google Shape;14818;p67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9" name="Google Shape;14819;p67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20" name="Google Shape;14820;p67"/>
          <p:cNvSpPr/>
          <p:nvPr/>
        </p:nvSpPr>
        <p:spPr>
          <a:xfrm>
            <a:off x="6633660" y="2459865"/>
            <a:ext cx="343218" cy="362154"/>
          </a:xfrm>
          <a:custGeom>
            <a:avLst/>
            <a:gdLst/>
            <a:ahLst/>
            <a:cxnLst/>
            <a:rect l="l" t="t" r="r" b="b"/>
            <a:pathLst>
              <a:path w="10621" h="11207" extrusionOk="0">
                <a:moveTo>
                  <a:pt x="6412" y="614"/>
                </a:moveTo>
                <a:lnTo>
                  <a:pt x="6690" y="1980"/>
                </a:lnTo>
                <a:cubicBezTo>
                  <a:pt x="6384" y="2063"/>
                  <a:pt x="6105" y="2203"/>
                  <a:pt x="5854" y="2426"/>
                </a:cubicBezTo>
                <a:cubicBezTo>
                  <a:pt x="5548" y="2119"/>
                  <a:pt x="5129" y="1952"/>
                  <a:pt x="4711" y="1952"/>
                </a:cubicBezTo>
                <a:cubicBezTo>
                  <a:pt x="4265" y="1952"/>
                  <a:pt x="3875" y="2119"/>
                  <a:pt x="3568" y="2426"/>
                </a:cubicBezTo>
                <a:cubicBezTo>
                  <a:pt x="3345" y="2231"/>
                  <a:pt x="3039" y="2063"/>
                  <a:pt x="2732" y="1980"/>
                </a:cubicBezTo>
                <a:lnTo>
                  <a:pt x="3011" y="614"/>
                </a:lnTo>
                <a:close/>
                <a:moveTo>
                  <a:pt x="7192" y="1088"/>
                </a:moveTo>
                <a:lnTo>
                  <a:pt x="8530" y="2147"/>
                </a:lnTo>
                <a:cubicBezTo>
                  <a:pt x="8447" y="2259"/>
                  <a:pt x="8335" y="2370"/>
                  <a:pt x="8251" y="2482"/>
                </a:cubicBezTo>
                <a:cubicBezTo>
                  <a:pt x="8028" y="2231"/>
                  <a:pt x="7750" y="2008"/>
                  <a:pt x="7359" y="1952"/>
                </a:cubicBezTo>
                <a:lnTo>
                  <a:pt x="7192" y="1088"/>
                </a:lnTo>
                <a:close/>
                <a:moveTo>
                  <a:pt x="9339" y="2565"/>
                </a:moveTo>
                <a:cubicBezTo>
                  <a:pt x="9729" y="2565"/>
                  <a:pt x="10008" y="2844"/>
                  <a:pt x="10008" y="3234"/>
                </a:cubicBezTo>
                <a:cubicBezTo>
                  <a:pt x="9980" y="3624"/>
                  <a:pt x="9701" y="3903"/>
                  <a:pt x="9339" y="3903"/>
                </a:cubicBezTo>
                <a:cubicBezTo>
                  <a:pt x="9004" y="3903"/>
                  <a:pt x="8670" y="3624"/>
                  <a:pt x="8670" y="3234"/>
                </a:cubicBezTo>
                <a:cubicBezTo>
                  <a:pt x="8670" y="2900"/>
                  <a:pt x="8948" y="2565"/>
                  <a:pt x="9339" y="2565"/>
                </a:cubicBezTo>
                <a:close/>
                <a:moveTo>
                  <a:pt x="7081" y="2565"/>
                </a:moveTo>
                <a:cubicBezTo>
                  <a:pt x="7638" y="2565"/>
                  <a:pt x="8056" y="3039"/>
                  <a:pt x="8056" y="3541"/>
                </a:cubicBezTo>
                <a:cubicBezTo>
                  <a:pt x="8056" y="4070"/>
                  <a:pt x="7610" y="4516"/>
                  <a:pt x="7081" y="4516"/>
                </a:cubicBezTo>
                <a:cubicBezTo>
                  <a:pt x="6718" y="4516"/>
                  <a:pt x="6384" y="4321"/>
                  <a:pt x="6217" y="4015"/>
                </a:cubicBezTo>
                <a:cubicBezTo>
                  <a:pt x="6147" y="3889"/>
                  <a:pt x="6028" y="3827"/>
                  <a:pt x="5910" y="3827"/>
                </a:cubicBezTo>
                <a:cubicBezTo>
                  <a:pt x="5791" y="3827"/>
                  <a:pt x="5673" y="3889"/>
                  <a:pt x="5603" y="4015"/>
                </a:cubicBezTo>
                <a:cubicBezTo>
                  <a:pt x="5436" y="4321"/>
                  <a:pt x="5102" y="4516"/>
                  <a:pt x="4739" y="4516"/>
                </a:cubicBezTo>
                <a:cubicBezTo>
                  <a:pt x="4405" y="4516"/>
                  <a:pt x="4042" y="4321"/>
                  <a:pt x="3875" y="4015"/>
                </a:cubicBezTo>
                <a:cubicBezTo>
                  <a:pt x="3805" y="3889"/>
                  <a:pt x="3694" y="3827"/>
                  <a:pt x="3582" y="3827"/>
                </a:cubicBezTo>
                <a:cubicBezTo>
                  <a:pt x="3471" y="3827"/>
                  <a:pt x="3359" y="3889"/>
                  <a:pt x="3290" y="4015"/>
                </a:cubicBezTo>
                <a:cubicBezTo>
                  <a:pt x="3094" y="4321"/>
                  <a:pt x="2760" y="4516"/>
                  <a:pt x="2398" y="4516"/>
                </a:cubicBezTo>
                <a:cubicBezTo>
                  <a:pt x="1840" y="4516"/>
                  <a:pt x="1422" y="4070"/>
                  <a:pt x="1422" y="3541"/>
                </a:cubicBezTo>
                <a:cubicBezTo>
                  <a:pt x="1422" y="3039"/>
                  <a:pt x="1840" y="2565"/>
                  <a:pt x="2398" y="2565"/>
                </a:cubicBezTo>
                <a:cubicBezTo>
                  <a:pt x="2760" y="2565"/>
                  <a:pt x="3094" y="2788"/>
                  <a:pt x="3290" y="3095"/>
                </a:cubicBezTo>
                <a:cubicBezTo>
                  <a:pt x="3359" y="3220"/>
                  <a:pt x="3471" y="3283"/>
                  <a:pt x="3582" y="3283"/>
                </a:cubicBezTo>
                <a:cubicBezTo>
                  <a:pt x="3694" y="3283"/>
                  <a:pt x="3805" y="3220"/>
                  <a:pt x="3875" y="3095"/>
                </a:cubicBezTo>
                <a:cubicBezTo>
                  <a:pt x="4042" y="2788"/>
                  <a:pt x="4405" y="2565"/>
                  <a:pt x="4739" y="2565"/>
                </a:cubicBezTo>
                <a:cubicBezTo>
                  <a:pt x="5102" y="2565"/>
                  <a:pt x="5436" y="2788"/>
                  <a:pt x="5603" y="3095"/>
                </a:cubicBezTo>
                <a:cubicBezTo>
                  <a:pt x="5673" y="3220"/>
                  <a:pt x="5791" y="3283"/>
                  <a:pt x="5910" y="3283"/>
                </a:cubicBezTo>
                <a:cubicBezTo>
                  <a:pt x="6028" y="3283"/>
                  <a:pt x="6147" y="3220"/>
                  <a:pt x="6217" y="3095"/>
                </a:cubicBezTo>
                <a:cubicBezTo>
                  <a:pt x="6384" y="2788"/>
                  <a:pt x="6718" y="2565"/>
                  <a:pt x="7081" y="2565"/>
                </a:cubicBezTo>
                <a:close/>
                <a:moveTo>
                  <a:pt x="5798" y="4767"/>
                </a:moveTo>
                <a:cubicBezTo>
                  <a:pt x="6105" y="5074"/>
                  <a:pt x="6523" y="5269"/>
                  <a:pt x="6941" y="5269"/>
                </a:cubicBezTo>
                <a:cubicBezTo>
                  <a:pt x="7192" y="5269"/>
                  <a:pt x="7387" y="5213"/>
                  <a:pt x="7610" y="5130"/>
                </a:cubicBezTo>
                <a:lnTo>
                  <a:pt x="7610" y="6273"/>
                </a:lnTo>
                <a:lnTo>
                  <a:pt x="7109" y="6440"/>
                </a:lnTo>
                <a:cubicBezTo>
                  <a:pt x="7055" y="6463"/>
                  <a:pt x="6997" y="6473"/>
                  <a:pt x="6938" y="6473"/>
                </a:cubicBezTo>
                <a:cubicBezTo>
                  <a:pt x="6782" y="6473"/>
                  <a:pt x="6616" y="6402"/>
                  <a:pt x="6495" y="6301"/>
                </a:cubicBezTo>
                <a:cubicBezTo>
                  <a:pt x="6241" y="6046"/>
                  <a:pt x="5923" y="5927"/>
                  <a:pt x="5608" y="5927"/>
                </a:cubicBezTo>
                <a:cubicBezTo>
                  <a:pt x="5267" y="5927"/>
                  <a:pt x="4930" y="6067"/>
                  <a:pt x="4683" y="6328"/>
                </a:cubicBezTo>
                <a:cubicBezTo>
                  <a:pt x="4433" y="6078"/>
                  <a:pt x="4082" y="5937"/>
                  <a:pt x="3733" y="5937"/>
                </a:cubicBezTo>
                <a:cubicBezTo>
                  <a:pt x="3420" y="5937"/>
                  <a:pt x="3109" y="6050"/>
                  <a:pt x="2871" y="6301"/>
                </a:cubicBezTo>
                <a:cubicBezTo>
                  <a:pt x="2737" y="6416"/>
                  <a:pt x="2602" y="6478"/>
                  <a:pt x="2449" y="6478"/>
                </a:cubicBezTo>
                <a:cubicBezTo>
                  <a:pt x="2380" y="6478"/>
                  <a:pt x="2308" y="6466"/>
                  <a:pt x="2230" y="6440"/>
                </a:cubicBezTo>
                <a:lnTo>
                  <a:pt x="1673" y="6273"/>
                </a:lnTo>
                <a:lnTo>
                  <a:pt x="1673" y="5130"/>
                </a:lnTo>
                <a:cubicBezTo>
                  <a:pt x="1896" y="5213"/>
                  <a:pt x="2091" y="5269"/>
                  <a:pt x="2342" y="5269"/>
                </a:cubicBezTo>
                <a:cubicBezTo>
                  <a:pt x="2788" y="5269"/>
                  <a:pt x="3178" y="5074"/>
                  <a:pt x="3485" y="4767"/>
                </a:cubicBezTo>
                <a:cubicBezTo>
                  <a:pt x="3791" y="5074"/>
                  <a:pt x="4209" y="5269"/>
                  <a:pt x="4628" y="5269"/>
                </a:cubicBezTo>
                <a:cubicBezTo>
                  <a:pt x="5102" y="5269"/>
                  <a:pt x="5464" y="5074"/>
                  <a:pt x="5798" y="4767"/>
                </a:cubicBezTo>
                <a:close/>
                <a:moveTo>
                  <a:pt x="3791" y="6577"/>
                </a:moveTo>
                <a:cubicBezTo>
                  <a:pt x="4000" y="6577"/>
                  <a:pt x="4207" y="6680"/>
                  <a:pt x="4321" y="6858"/>
                </a:cubicBezTo>
                <a:lnTo>
                  <a:pt x="4182" y="6997"/>
                </a:lnTo>
                <a:cubicBezTo>
                  <a:pt x="3826" y="7340"/>
                  <a:pt x="3371" y="7508"/>
                  <a:pt x="2920" y="7508"/>
                </a:cubicBezTo>
                <a:cubicBezTo>
                  <a:pt x="2415" y="7508"/>
                  <a:pt x="1914" y="7298"/>
                  <a:pt x="1561" y="6886"/>
                </a:cubicBezTo>
                <a:lnTo>
                  <a:pt x="1561" y="6886"/>
                </a:lnTo>
                <a:lnTo>
                  <a:pt x="2091" y="7081"/>
                </a:lnTo>
                <a:cubicBezTo>
                  <a:pt x="2215" y="7120"/>
                  <a:pt x="2343" y="7139"/>
                  <a:pt x="2471" y="7139"/>
                </a:cubicBezTo>
                <a:cubicBezTo>
                  <a:pt x="2803" y="7139"/>
                  <a:pt x="3132" y="7008"/>
                  <a:pt x="3373" y="6747"/>
                </a:cubicBezTo>
                <a:cubicBezTo>
                  <a:pt x="3490" y="6630"/>
                  <a:pt x="3641" y="6577"/>
                  <a:pt x="3791" y="6577"/>
                </a:cubicBezTo>
                <a:close/>
                <a:moveTo>
                  <a:pt x="5591" y="6621"/>
                </a:moveTo>
                <a:cubicBezTo>
                  <a:pt x="5743" y="6621"/>
                  <a:pt x="5898" y="6679"/>
                  <a:pt x="6021" y="6802"/>
                </a:cubicBezTo>
                <a:cubicBezTo>
                  <a:pt x="6282" y="7042"/>
                  <a:pt x="6599" y="7168"/>
                  <a:pt x="6933" y="7168"/>
                </a:cubicBezTo>
                <a:cubicBezTo>
                  <a:pt x="7064" y="7168"/>
                  <a:pt x="7198" y="7148"/>
                  <a:pt x="7332" y="7109"/>
                </a:cubicBezTo>
                <a:lnTo>
                  <a:pt x="7833" y="6886"/>
                </a:lnTo>
                <a:lnTo>
                  <a:pt x="7833" y="6886"/>
                </a:lnTo>
                <a:cubicBezTo>
                  <a:pt x="7503" y="7299"/>
                  <a:pt x="7003" y="7529"/>
                  <a:pt x="6483" y="7529"/>
                </a:cubicBezTo>
                <a:cubicBezTo>
                  <a:pt x="6302" y="7529"/>
                  <a:pt x="6118" y="7501"/>
                  <a:pt x="5938" y="7443"/>
                </a:cubicBezTo>
                <a:cubicBezTo>
                  <a:pt x="5464" y="7304"/>
                  <a:pt x="5269" y="7025"/>
                  <a:pt x="5102" y="6886"/>
                </a:cubicBezTo>
                <a:cubicBezTo>
                  <a:pt x="5211" y="6714"/>
                  <a:pt x="5398" y="6621"/>
                  <a:pt x="5591" y="6621"/>
                </a:cubicBezTo>
                <a:close/>
                <a:moveTo>
                  <a:pt x="4628" y="7416"/>
                </a:moveTo>
                <a:cubicBezTo>
                  <a:pt x="4906" y="7694"/>
                  <a:pt x="5185" y="7945"/>
                  <a:pt x="5659" y="8085"/>
                </a:cubicBezTo>
                <a:cubicBezTo>
                  <a:pt x="5882" y="8140"/>
                  <a:pt x="6161" y="8224"/>
                  <a:pt x="6412" y="8224"/>
                </a:cubicBezTo>
                <a:cubicBezTo>
                  <a:pt x="7053" y="8224"/>
                  <a:pt x="7666" y="7973"/>
                  <a:pt x="8112" y="7527"/>
                </a:cubicBezTo>
                <a:cubicBezTo>
                  <a:pt x="8224" y="7639"/>
                  <a:pt x="8251" y="7806"/>
                  <a:pt x="8251" y="7945"/>
                </a:cubicBezTo>
                <a:cubicBezTo>
                  <a:pt x="8335" y="8280"/>
                  <a:pt x="8056" y="8558"/>
                  <a:pt x="7666" y="8558"/>
                </a:cubicBezTo>
                <a:cubicBezTo>
                  <a:pt x="7555" y="8558"/>
                  <a:pt x="7471" y="8531"/>
                  <a:pt x="7387" y="8503"/>
                </a:cubicBezTo>
                <a:cubicBezTo>
                  <a:pt x="7339" y="8479"/>
                  <a:pt x="7291" y="8468"/>
                  <a:pt x="7243" y="8468"/>
                </a:cubicBezTo>
                <a:cubicBezTo>
                  <a:pt x="7016" y="8468"/>
                  <a:pt x="6826" y="8718"/>
                  <a:pt x="6941" y="8949"/>
                </a:cubicBezTo>
                <a:cubicBezTo>
                  <a:pt x="6969" y="9060"/>
                  <a:pt x="6997" y="9172"/>
                  <a:pt x="6997" y="9227"/>
                </a:cubicBezTo>
                <a:cubicBezTo>
                  <a:pt x="6997" y="9590"/>
                  <a:pt x="6718" y="9896"/>
                  <a:pt x="6356" y="9896"/>
                </a:cubicBezTo>
                <a:cubicBezTo>
                  <a:pt x="6161" y="9896"/>
                  <a:pt x="6021" y="9813"/>
                  <a:pt x="5882" y="9729"/>
                </a:cubicBezTo>
                <a:cubicBezTo>
                  <a:pt x="5815" y="9662"/>
                  <a:pt x="5734" y="9631"/>
                  <a:pt x="5655" y="9631"/>
                </a:cubicBezTo>
                <a:cubicBezTo>
                  <a:pt x="5505" y="9631"/>
                  <a:pt x="5361" y="9742"/>
                  <a:pt x="5325" y="9924"/>
                </a:cubicBezTo>
                <a:cubicBezTo>
                  <a:pt x="5297" y="10287"/>
                  <a:pt x="5018" y="10565"/>
                  <a:pt x="4683" y="10565"/>
                </a:cubicBezTo>
                <a:cubicBezTo>
                  <a:pt x="4321" y="10565"/>
                  <a:pt x="4042" y="10287"/>
                  <a:pt x="4014" y="9924"/>
                </a:cubicBezTo>
                <a:cubicBezTo>
                  <a:pt x="3996" y="9741"/>
                  <a:pt x="3846" y="9619"/>
                  <a:pt x="3690" y="9619"/>
                </a:cubicBezTo>
                <a:cubicBezTo>
                  <a:pt x="3608" y="9619"/>
                  <a:pt x="3524" y="9652"/>
                  <a:pt x="3457" y="9729"/>
                </a:cubicBezTo>
                <a:cubicBezTo>
                  <a:pt x="3317" y="9813"/>
                  <a:pt x="3178" y="9896"/>
                  <a:pt x="3011" y="9896"/>
                </a:cubicBezTo>
                <a:cubicBezTo>
                  <a:pt x="2648" y="9896"/>
                  <a:pt x="2342" y="9618"/>
                  <a:pt x="2342" y="9227"/>
                </a:cubicBezTo>
                <a:cubicBezTo>
                  <a:pt x="2342" y="9116"/>
                  <a:pt x="2370" y="9032"/>
                  <a:pt x="2398" y="8949"/>
                </a:cubicBezTo>
                <a:cubicBezTo>
                  <a:pt x="2513" y="8718"/>
                  <a:pt x="2323" y="8468"/>
                  <a:pt x="2095" y="8468"/>
                </a:cubicBezTo>
                <a:cubicBezTo>
                  <a:pt x="2048" y="8468"/>
                  <a:pt x="2000" y="8479"/>
                  <a:pt x="1952" y="8503"/>
                </a:cubicBezTo>
                <a:cubicBezTo>
                  <a:pt x="1859" y="8555"/>
                  <a:pt x="1755" y="8583"/>
                  <a:pt x="1653" y="8583"/>
                </a:cubicBezTo>
                <a:cubicBezTo>
                  <a:pt x="1538" y="8583"/>
                  <a:pt x="1427" y="8548"/>
                  <a:pt x="1338" y="8475"/>
                </a:cubicBezTo>
                <a:cubicBezTo>
                  <a:pt x="1115" y="8335"/>
                  <a:pt x="1004" y="8112"/>
                  <a:pt x="1004" y="7917"/>
                </a:cubicBezTo>
                <a:cubicBezTo>
                  <a:pt x="1004" y="7722"/>
                  <a:pt x="1087" y="7583"/>
                  <a:pt x="1143" y="7499"/>
                </a:cubicBezTo>
                <a:cubicBezTo>
                  <a:pt x="1617" y="7945"/>
                  <a:pt x="2230" y="8196"/>
                  <a:pt x="2871" y="8196"/>
                </a:cubicBezTo>
                <a:cubicBezTo>
                  <a:pt x="3485" y="8196"/>
                  <a:pt x="4126" y="7945"/>
                  <a:pt x="4572" y="7499"/>
                </a:cubicBezTo>
                <a:lnTo>
                  <a:pt x="4628" y="7416"/>
                </a:lnTo>
                <a:close/>
                <a:moveTo>
                  <a:pt x="2732" y="1"/>
                </a:moveTo>
                <a:cubicBezTo>
                  <a:pt x="2537" y="1"/>
                  <a:pt x="2453" y="112"/>
                  <a:pt x="2398" y="279"/>
                </a:cubicBezTo>
                <a:lnTo>
                  <a:pt x="2063" y="2008"/>
                </a:lnTo>
                <a:cubicBezTo>
                  <a:pt x="1310" y="2203"/>
                  <a:pt x="753" y="2844"/>
                  <a:pt x="753" y="3624"/>
                </a:cubicBezTo>
                <a:cubicBezTo>
                  <a:pt x="753" y="4015"/>
                  <a:pt x="892" y="4321"/>
                  <a:pt x="1087" y="4600"/>
                </a:cubicBezTo>
                <a:lnTo>
                  <a:pt x="1087" y="6050"/>
                </a:lnTo>
                <a:lnTo>
                  <a:pt x="864" y="5994"/>
                </a:lnTo>
                <a:cubicBezTo>
                  <a:pt x="832" y="5987"/>
                  <a:pt x="799" y="5984"/>
                  <a:pt x="766" y="5984"/>
                </a:cubicBezTo>
                <a:cubicBezTo>
                  <a:pt x="662" y="5984"/>
                  <a:pt x="566" y="6020"/>
                  <a:pt x="502" y="6105"/>
                </a:cubicBezTo>
                <a:cubicBezTo>
                  <a:pt x="418" y="6189"/>
                  <a:pt x="391" y="6384"/>
                  <a:pt x="502" y="6468"/>
                </a:cubicBezTo>
                <a:lnTo>
                  <a:pt x="837" y="6997"/>
                </a:lnTo>
                <a:cubicBezTo>
                  <a:pt x="0" y="7806"/>
                  <a:pt x="558" y="9255"/>
                  <a:pt x="1756" y="9255"/>
                </a:cubicBezTo>
                <a:cubicBezTo>
                  <a:pt x="1756" y="10001"/>
                  <a:pt x="2361" y="10582"/>
                  <a:pt x="3036" y="10582"/>
                </a:cubicBezTo>
                <a:cubicBezTo>
                  <a:pt x="3193" y="10582"/>
                  <a:pt x="3354" y="10550"/>
                  <a:pt x="3513" y="10482"/>
                </a:cubicBezTo>
                <a:cubicBezTo>
                  <a:pt x="3736" y="10928"/>
                  <a:pt x="4182" y="11207"/>
                  <a:pt x="4711" y="11207"/>
                </a:cubicBezTo>
                <a:cubicBezTo>
                  <a:pt x="5241" y="11207"/>
                  <a:pt x="5687" y="10900"/>
                  <a:pt x="5882" y="10482"/>
                </a:cubicBezTo>
                <a:cubicBezTo>
                  <a:pt x="6040" y="10536"/>
                  <a:pt x="6198" y="10562"/>
                  <a:pt x="6351" y="10562"/>
                </a:cubicBezTo>
                <a:cubicBezTo>
                  <a:pt x="7062" y="10562"/>
                  <a:pt x="7666" y="10012"/>
                  <a:pt x="7666" y="9255"/>
                </a:cubicBezTo>
                <a:cubicBezTo>
                  <a:pt x="8865" y="9255"/>
                  <a:pt x="9450" y="7806"/>
                  <a:pt x="8586" y="6997"/>
                </a:cubicBezTo>
                <a:lnTo>
                  <a:pt x="8920" y="6468"/>
                </a:lnTo>
                <a:cubicBezTo>
                  <a:pt x="9066" y="6273"/>
                  <a:pt x="8894" y="5973"/>
                  <a:pt x="8645" y="5973"/>
                </a:cubicBezTo>
                <a:cubicBezTo>
                  <a:pt x="8608" y="5973"/>
                  <a:pt x="8570" y="5980"/>
                  <a:pt x="8530" y="5994"/>
                </a:cubicBezTo>
                <a:lnTo>
                  <a:pt x="8335" y="6050"/>
                </a:lnTo>
                <a:lnTo>
                  <a:pt x="8335" y="4600"/>
                </a:lnTo>
                <a:cubicBezTo>
                  <a:pt x="8391" y="4489"/>
                  <a:pt x="8474" y="4433"/>
                  <a:pt x="8502" y="4321"/>
                </a:cubicBezTo>
                <a:cubicBezTo>
                  <a:pt x="8725" y="4489"/>
                  <a:pt x="9032" y="4600"/>
                  <a:pt x="9311" y="4600"/>
                </a:cubicBezTo>
                <a:cubicBezTo>
                  <a:pt x="10035" y="4600"/>
                  <a:pt x="10621" y="4015"/>
                  <a:pt x="10621" y="3262"/>
                </a:cubicBezTo>
                <a:cubicBezTo>
                  <a:pt x="10621" y="2537"/>
                  <a:pt x="10035" y="1924"/>
                  <a:pt x="9339" y="1924"/>
                </a:cubicBezTo>
                <a:lnTo>
                  <a:pt x="9311" y="1924"/>
                </a:lnTo>
                <a:lnTo>
                  <a:pt x="694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5" name="Google Shape;14825;p68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6" name="Google Shape;14826;p68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27" name="Google Shape;14827;p68"/>
          <p:cNvGrpSpPr/>
          <p:nvPr/>
        </p:nvGrpSpPr>
        <p:grpSpPr>
          <a:xfrm>
            <a:off x="889109" y="1531603"/>
            <a:ext cx="278288" cy="357036"/>
            <a:chOff x="-50489600" y="1947400"/>
            <a:chExt cx="233150" cy="299125"/>
          </a:xfrm>
        </p:grpSpPr>
        <p:sp>
          <p:nvSpPr>
            <p:cNvPr id="14828" name="Google Shape;14828;p68"/>
            <p:cNvSpPr/>
            <p:nvPr/>
          </p:nvSpPr>
          <p:spPr>
            <a:xfrm>
              <a:off x="-50382475" y="2018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9" name="Google Shape;14829;p68"/>
            <p:cNvSpPr/>
            <p:nvPr/>
          </p:nvSpPr>
          <p:spPr>
            <a:xfrm>
              <a:off x="-50489600" y="1947400"/>
              <a:ext cx="233150" cy="299125"/>
            </a:xfrm>
            <a:custGeom>
              <a:avLst/>
              <a:gdLst/>
              <a:ahLst/>
              <a:cxnLst/>
              <a:rect l="l" t="t" r="r" b="b"/>
              <a:pathLst>
                <a:path w="9326" h="11965" extrusionOk="0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30" name="Google Shape;14830;p68"/>
          <p:cNvGrpSpPr/>
          <p:nvPr/>
        </p:nvGrpSpPr>
        <p:grpSpPr>
          <a:xfrm>
            <a:off x="849616" y="1986560"/>
            <a:ext cx="357274" cy="358199"/>
            <a:chOff x="-50523475" y="2316000"/>
            <a:chExt cx="299325" cy="300100"/>
          </a:xfrm>
        </p:grpSpPr>
        <p:sp>
          <p:nvSpPr>
            <p:cNvPr id="14831" name="Google Shape;14831;p68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2" name="Google Shape;14832;p68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33" name="Google Shape;14833;p68"/>
          <p:cNvGrpSpPr/>
          <p:nvPr/>
        </p:nvGrpSpPr>
        <p:grpSpPr>
          <a:xfrm>
            <a:off x="848213" y="2435869"/>
            <a:ext cx="360079" cy="357304"/>
            <a:chOff x="-50524250" y="2686150"/>
            <a:chExt cx="301675" cy="299350"/>
          </a:xfrm>
        </p:grpSpPr>
        <p:sp>
          <p:nvSpPr>
            <p:cNvPr id="14834" name="Google Shape;14834;p68"/>
            <p:cNvSpPr/>
            <p:nvPr/>
          </p:nvSpPr>
          <p:spPr>
            <a:xfrm>
              <a:off x="-50488025" y="279250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2"/>
                    <a:pt x="379" y="2112"/>
                  </a:cubicBezTo>
                  <a:cubicBezTo>
                    <a:pt x="568" y="2112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5" name="Google Shape;14835;p68"/>
            <p:cNvSpPr/>
            <p:nvPr/>
          </p:nvSpPr>
          <p:spPr>
            <a:xfrm>
              <a:off x="-50488025" y="2897250"/>
              <a:ext cx="18150" cy="53600"/>
            </a:xfrm>
            <a:custGeom>
              <a:avLst/>
              <a:gdLst/>
              <a:ahLst/>
              <a:cxnLst/>
              <a:rect l="l" t="t" r="r" b="b"/>
              <a:pathLst>
                <a:path w="726" h="2144" extrusionOk="0">
                  <a:moveTo>
                    <a:pt x="379" y="1"/>
                  </a:moveTo>
                  <a:cubicBezTo>
                    <a:pt x="158" y="1"/>
                    <a:pt x="1" y="159"/>
                    <a:pt x="1" y="379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79" y="2143"/>
                  </a:cubicBezTo>
                  <a:cubicBezTo>
                    <a:pt x="568" y="2143"/>
                    <a:pt x="725" y="1986"/>
                    <a:pt x="725" y="1797"/>
                  </a:cubicBezTo>
                  <a:lnTo>
                    <a:pt x="725" y="379"/>
                  </a:ln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6" name="Google Shape;14836;p68"/>
            <p:cNvSpPr/>
            <p:nvPr/>
          </p:nvSpPr>
          <p:spPr>
            <a:xfrm>
              <a:off x="-50488025" y="28618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7" name="Google Shape;14837;p68"/>
            <p:cNvSpPr/>
            <p:nvPr/>
          </p:nvSpPr>
          <p:spPr>
            <a:xfrm>
              <a:off x="-50524250" y="2686150"/>
              <a:ext cx="301675" cy="52825"/>
            </a:xfrm>
            <a:custGeom>
              <a:avLst/>
              <a:gdLst/>
              <a:ahLst/>
              <a:cxnLst/>
              <a:rect l="l" t="t" r="r" b="b"/>
              <a:pathLst>
                <a:path w="12067" h="2113" extrusionOk="0">
                  <a:moveTo>
                    <a:pt x="2143" y="695"/>
                  </a:moveTo>
                  <a:lnTo>
                    <a:pt x="2143" y="1419"/>
                  </a:lnTo>
                  <a:lnTo>
                    <a:pt x="1891" y="1419"/>
                  </a:lnTo>
                  <a:lnTo>
                    <a:pt x="1166" y="1041"/>
                  </a:lnTo>
                  <a:lnTo>
                    <a:pt x="1891" y="695"/>
                  </a:lnTo>
                  <a:close/>
                  <a:moveTo>
                    <a:pt x="9924" y="695"/>
                  </a:moveTo>
                  <a:lnTo>
                    <a:pt x="9924" y="1419"/>
                  </a:lnTo>
                  <a:lnTo>
                    <a:pt x="2836" y="1419"/>
                  </a:lnTo>
                  <a:lnTo>
                    <a:pt x="2836" y="695"/>
                  </a:lnTo>
                  <a:close/>
                  <a:moveTo>
                    <a:pt x="10996" y="695"/>
                  </a:moveTo>
                  <a:cubicBezTo>
                    <a:pt x="11185" y="695"/>
                    <a:pt x="11342" y="852"/>
                    <a:pt x="11342" y="1041"/>
                  </a:cubicBezTo>
                  <a:cubicBezTo>
                    <a:pt x="11342" y="1262"/>
                    <a:pt x="11185" y="1419"/>
                    <a:pt x="10996" y="1419"/>
                  </a:cubicBezTo>
                  <a:lnTo>
                    <a:pt x="10649" y="1419"/>
                  </a:lnTo>
                  <a:lnTo>
                    <a:pt x="10649" y="695"/>
                  </a:lnTo>
                  <a:close/>
                  <a:moveTo>
                    <a:pt x="1782" y="1"/>
                  </a:moveTo>
                  <a:cubicBezTo>
                    <a:pt x="1689" y="1"/>
                    <a:pt x="1556" y="47"/>
                    <a:pt x="252" y="726"/>
                  </a:cubicBezTo>
                  <a:cubicBezTo>
                    <a:pt x="0" y="852"/>
                    <a:pt x="0" y="1199"/>
                    <a:pt x="252" y="1356"/>
                  </a:cubicBezTo>
                  <a:cubicBezTo>
                    <a:pt x="1765" y="2113"/>
                    <a:pt x="1702" y="2113"/>
                    <a:pt x="1828" y="2113"/>
                  </a:cubicBezTo>
                  <a:lnTo>
                    <a:pt x="10996" y="2113"/>
                  </a:lnTo>
                  <a:cubicBezTo>
                    <a:pt x="11594" y="2113"/>
                    <a:pt x="12067" y="1640"/>
                    <a:pt x="12067" y="1041"/>
                  </a:cubicBezTo>
                  <a:cubicBezTo>
                    <a:pt x="12067" y="474"/>
                    <a:pt x="11594" y="2"/>
                    <a:pt x="10996" y="2"/>
                  </a:cubicBezTo>
                  <a:lnTo>
                    <a:pt x="1828" y="2"/>
                  </a:lnTo>
                  <a:cubicBezTo>
                    <a:pt x="1810" y="2"/>
                    <a:pt x="1796" y="1"/>
                    <a:pt x="1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8" name="Google Shape;14838;p68"/>
            <p:cNvSpPr/>
            <p:nvPr/>
          </p:nvSpPr>
          <p:spPr>
            <a:xfrm>
              <a:off x="-50523475" y="2757075"/>
              <a:ext cx="300900" cy="228425"/>
            </a:xfrm>
            <a:custGeom>
              <a:avLst/>
              <a:gdLst/>
              <a:ahLst/>
              <a:cxnLst/>
              <a:rect l="l" t="t" r="r" b="b"/>
              <a:pathLst>
                <a:path w="12036" h="9137" extrusionOk="0">
                  <a:moveTo>
                    <a:pt x="10965" y="725"/>
                  </a:moveTo>
                  <a:cubicBezTo>
                    <a:pt x="11154" y="725"/>
                    <a:pt x="11311" y="882"/>
                    <a:pt x="11311" y="1103"/>
                  </a:cubicBezTo>
                  <a:lnTo>
                    <a:pt x="11311" y="8097"/>
                  </a:lnTo>
                  <a:cubicBezTo>
                    <a:pt x="11311" y="8286"/>
                    <a:pt x="11154" y="8443"/>
                    <a:pt x="10965" y="8443"/>
                  </a:cubicBezTo>
                  <a:lnTo>
                    <a:pt x="1072" y="8443"/>
                  </a:lnTo>
                  <a:cubicBezTo>
                    <a:pt x="883" y="8443"/>
                    <a:pt x="725" y="8286"/>
                    <a:pt x="725" y="8097"/>
                  </a:cubicBezTo>
                  <a:lnTo>
                    <a:pt x="725" y="1103"/>
                  </a:lnTo>
                  <a:cubicBezTo>
                    <a:pt x="725" y="882"/>
                    <a:pt x="883" y="725"/>
                    <a:pt x="1072" y="725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065"/>
                  </a:lnTo>
                  <a:cubicBezTo>
                    <a:pt x="1" y="8664"/>
                    <a:pt x="473" y="9137"/>
                    <a:pt x="1072" y="9137"/>
                  </a:cubicBezTo>
                  <a:lnTo>
                    <a:pt x="10965" y="9137"/>
                  </a:lnTo>
                  <a:cubicBezTo>
                    <a:pt x="11532" y="9137"/>
                    <a:pt x="12004" y="8664"/>
                    <a:pt x="12004" y="8065"/>
                  </a:cubicBezTo>
                  <a:lnTo>
                    <a:pt x="12004" y="1040"/>
                  </a:lnTo>
                  <a:cubicBezTo>
                    <a:pt x="12036" y="473"/>
                    <a:pt x="11532" y="0"/>
                    <a:pt x="10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9" name="Google Shape;14839;p68"/>
            <p:cNvSpPr/>
            <p:nvPr/>
          </p:nvSpPr>
          <p:spPr>
            <a:xfrm>
              <a:off x="-50453375" y="2792500"/>
              <a:ext cx="194575" cy="158350"/>
            </a:xfrm>
            <a:custGeom>
              <a:avLst/>
              <a:gdLst/>
              <a:ahLst/>
              <a:cxnLst/>
              <a:rect l="l" t="t" r="r" b="b"/>
              <a:pathLst>
                <a:path w="7783" h="6334" extrusionOk="0">
                  <a:moveTo>
                    <a:pt x="7089" y="694"/>
                  </a:moveTo>
                  <a:lnTo>
                    <a:pt x="7089" y="5609"/>
                  </a:lnTo>
                  <a:lnTo>
                    <a:pt x="694" y="5609"/>
                  </a:lnTo>
                  <a:lnTo>
                    <a:pt x="69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987"/>
                  </a:lnTo>
                  <a:cubicBezTo>
                    <a:pt x="1" y="6176"/>
                    <a:pt x="158" y="6333"/>
                    <a:pt x="347" y="6333"/>
                  </a:cubicBezTo>
                  <a:lnTo>
                    <a:pt x="7436" y="6333"/>
                  </a:lnTo>
                  <a:cubicBezTo>
                    <a:pt x="7656" y="6333"/>
                    <a:pt x="7782" y="6176"/>
                    <a:pt x="7782" y="5987"/>
                  </a:cubicBezTo>
                  <a:lnTo>
                    <a:pt x="7782" y="347"/>
                  </a:lnTo>
                  <a:cubicBezTo>
                    <a:pt x="7782" y="158"/>
                    <a:pt x="7656" y="1"/>
                    <a:pt x="74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40" name="Google Shape;14840;p68"/>
          <p:cNvGrpSpPr/>
          <p:nvPr/>
        </p:nvGrpSpPr>
        <p:grpSpPr>
          <a:xfrm>
            <a:off x="3070976" y="1561682"/>
            <a:ext cx="358199" cy="359154"/>
            <a:chOff x="-48633950" y="1972600"/>
            <a:chExt cx="300100" cy="300900"/>
          </a:xfrm>
        </p:grpSpPr>
        <p:sp>
          <p:nvSpPr>
            <p:cNvPr id="14841" name="Google Shape;14841;p68"/>
            <p:cNvSpPr/>
            <p:nvPr/>
          </p:nvSpPr>
          <p:spPr>
            <a:xfrm>
              <a:off x="-48633950" y="19726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2" name="Google Shape;14842;p68"/>
            <p:cNvSpPr/>
            <p:nvPr/>
          </p:nvSpPr>
          <p:spPr>
            <a:xfrm>
              <a:off x="-48509525" y="2097050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43" name="Google Shape;14843;p68"/>
          <p:cNvGrpSpPr/>
          <p:nvPr/>
        </p:nvGrpSpPr>
        <p:grpSpPr>
          <a:xfrm>
            <a:off x="3070499" y="2017593"/>
            <a:ext cx="359154" cy="361004"/>
            <a:chOff x="-48634750" y="2342000"/>
            <a:chExt cx="300900" cy="302450"/>
          </a:xfrm>
        </p:grpSpPr>
        <p:sp>
          <p:nvSpPr>
            <p:cNvPr id="14844" name="Google Shape;14844;p68"/>
            <p:cNvSpPr/>
            <p:nvPr/>
          </p:nvSpPr>
          <p:spPr>
            <a:xfrm>
              <a:off x="-48545750" y="2342000"/>
              <a:ext cx="211900" cy="300875"/>
            </a:xfrm>
            <a:custGeom>
              <a:avLst/>
              <a:gdLst/>
              <a:ahLst/>
              <a:cxnLst/>
              <a:rect l="l" t="t" r="r" b="b"/>
              <a:pathLst>
                <a:path w="8476" h="12035" extrusionOk="0">
                  <a:moveTo>
                    <a:pt x="6711" y="725"/>
                  </a:moveTo>
                  <a:cubicBezTo>
                    <a:pt x="7310" y="725"/>
                    <a:pt x="7782" y="1197"/>
                    <a:pt x="7782" y="1764"/>
                  </a:cubicBezTo>
                  <a:lnTo>
                    <a:pt x="7782" y="10239"/>
                  </a:lnTo>
                  <a:cubicBezTo>
                    <a:pt x="7782" y="10838"/>
                    <a:pt x="7310" y="11310"/>
                    <a:pt x="6711" y="11310"/>
                  </a:cubicBezTo>
                  <a:lnTo>
                    <a:pt x="1797" y="11310"/>
                  </a:lnTo>
                  <a:cubicBezTo>
                    <a:pt x="1198" y="11310"/>
                    <a:pt x="725" y="10838"/>
                    <a:pt x="725" y="10239"/>
                  </a:cubicBezTo>
                  <a:lnTo>
                    <a:pt x="725" y="1764"/>
                  </a:lnTo>
                  <a:cubicBezTo>
                    <a:pt x="725" y="1197"/>
                    <a:pt x="1198" y="725"/>
                    <a:pt x="1797" y="725"/>
                  </a:cubicBezTo>
                  <a:close/>
                  <a:moveTo>
                    <a:pt x="1797" y="0"/>
                  </a:moveTo>
                  <a:cubicBezTo>
                    <a:pt x="788" y="0"/>
                    <a:pt x="1" y="788"/>
                    <a:pt x="1" y="1764"/>
                  </a:cubicBezTo>
                  <a:lnTo>
                    <a:pt x="1" y="10239"/>
                  </a:lnTo>
                  <a:cubicBezTo>
                    <a:pt x="1" y="11247"/>
                    <a:pt x="788" y="12035"/>
                    <a:pt x="1797" y="12035"/>
                  </a:cubicBezTo>
                  <a:lnTo>
                    <a:pt x="6711" y="12035"/>
                  </a:lnTo>
                  <a:cubicBezTo>
                    <a:pt x="7688" y="12035"/>
                    <a:pt x="8476" y="11247"/>
                    <a:pt x="8476" y="10239"/>
                  </a:cubicBezTo>
                  <a:lnTo>
                    <a:pt x="8476" y="1764"/>
                  </a:lnTo>
                  <a:cubicBezTo>
                    <a:pt x="8476" y="788"/>
                    <a:pt x="7688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5" name="Google Shape;14845;p68"/>
            <p:cNvSpPr/>
            <p:nvPr/>
          </p:nvSpPr>
          <p:spPr>
            <a:xfrm>
              <a:off x="-48509525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40"/>
                  </a:cubicBezTo>
                  <a:cubicBezTo>
                    <a:pt x="1387" y="1261"/>
                    <a:pt x="1230" y="1418"/>
                    <a:pt x="1041" y="1418"/>
                  </a:cubicBezTo>
                  <a:cubicBezTo>
                    <a:pt x="852" y="1418"/>
                    <a:pt x="694" y="1261"/>
                    <a:pt x="694" y="1040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40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6" name="Google Shape;14846;p68"/>
            <p:cNvSpPr/>
            <p:nvPr/>
          </p:nvSpPr>
          <p:spPr>
            <a:xfrm>
              <a:off x="-48509525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72"/>
                  </a:cubicBezTo>
                  <a:cubicBezTo>
                    <a:pt x="1387" y="1261"/>
                    <a:pt x="1230" y="1419"/>
                    <a:pt x="1041" y="1419"/>
                  </a:cubicBezTo>
                  <a:cubicBezTo>
                    <a:pt x="852" y="1419"/>
                    <a:pt x="694" y="1261"/>
                    <a:pt x="694" y="1072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cubicBezTo>
                    <a:pt x="1" y="1639"/>
                    <a:pt x="442" y="2112"/>
                    <a:pt x="1041" y="2112"/>
                  </a:cubicBezTo>
                  <a:cubicBezTo>
                    <a:pt x="1639" y="2112"/>
                    <a:pt x="2112" y="1639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7" name="Google Shape;14847;p68"/>
            <p:cNvSpPr/>
            <p:nvPr/>
          </p:nvSpPr>
          <p:spPr>
            <a:xfrm>
              <a:off x="-48509525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51"/>
                    <a:pt x="852" y="693"/>
                    <a:pt x="1041" y="693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8" name="Google Shape;14848;p68"/>
            <p:cNvSpPr/>
            <p:nvPr/>
          </p:nvSpPr>
          <p:spPr>
            <a:xfrm>
              <a:off x="-48421300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387" y="1261"/>
                    <a:pt x="1229" y="1418"/>
                    <a:pt x="1072" y="1418"/>
                  </a:cubicBezTo>
                  <a:cubicBezTo>
                    <a:pt x="851" y="1418"/>
                    <a:pt x="725" y="1261"/>
                    <a:pt x="725" y="1040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9" name="Google Shape;14849;p68"/>
            <p:cNvSpPr/>
            <p:nvPr/>
          </p:nvSpPr>
          <p:spPr>
            <a:xfrm>
              <a:off x="-48421300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72"/>
                  </a:cubicBezTo>
                  <a:cubicBezTo>
                    <a:pt x="1387" y="1261"/>
                    <a:pt x="1229" y="1419"/>
                    <a:pt x="1072" y="1419"/>
                  </a:cubicBezTo>
                  <a:cubicBezTo>
                    <a:pt x="851" y="1419"/>
                    <a:pt x="725" y="1261"/>
                    <a:pt x="725" y="1072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0" name="Google Shape;14850;p68"/>
            <p:cNvSpPr/>
            <p:nvPr/>
          </p:nvSpPr>
          <p:spPr>
            <a:xfrm>
              <a:off x="-48421300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3"/>
                  </a:moveTo>
                  <a:cubicBezTo>
                    <a:pt x="1261" y="693"/>
                    <a:pt x="1418" y="851"/>
                    <a:pt x="1418" y="1071"/>
                  </a:cubicBezTo>
                  <a:cubicBezTo>
                    <a:pt x="1418" y="1260"/>
                    <a:pt x="1229" y="1418"/>
                    <a:pt x="1072" y="1418"/>
                  </a:cubicBezTo>
                  <a:cubicBezTo>
                    <a:pt x="851" y="1418"/>
                    <a:pt x="725" y="1260"/>
                    <a:pt x="725" y="1071"/>
                  </a:cubicBezTo>
                  <a:cubicBezTo>
                    <a:pt x="725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71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1" name="Google Shape;14851;p68"/>
            <p:cNvSpPr/>
            <p:nvPr/>
          </p:nvSpPr>
          <p:spPr>
            <a:xfrm>
              <a:off x="-48634750" y="2342775"/>
              <a:ext cx="71700" cy="301675"/>
            </a:xfrm>
            <a:custGeom>
              <a:avLst/>
              <a:gdLst/>
              <a:ahLst/>
              <a:cxnLst/>
              <a:rect l="l" t="t" r="r" b="b"/>
              <a:pathLst>
                <a:path w="2868" h="12067" extrusionOk="0">
                  <a:moveTo>
                    <a:pt x="1891" y="725"/>
                  </a:moveTo>
                  <a:lnTo>
                    <a:pt x="1891" y="725"/>
                  </a:lnTo>
                  <a:cubicBezTo>
                    <a:pt x="1828" y="851"/>
                    <a:pt x="1796" y="946"/>
                    <a:pt x="1796" y="1072"/>
                  </a:cubicBezTo>
                  <a:cubicBezTo>
                    <a:pt x="1765" y="1450"/>
                    <a:pt x="1859" y="1796"/>
                    <a:pt x="2112" y="2143"/>
                  </a:cubicBezTo>
                  <a:cubicBezTo>
                    <a:pt x="2175" y="2174"/>
                    <a:pt x="2206" y="2269"/>
                    <a:pt x="2175" y="2332"/>
                  </a:cubicBezTo>
                  <a:cubicBezTo>
                    <a:pt x="2049" y="2616"/>
                    <a:pt x="1796" y="2805"/>
                    <a:pt x="1481" y="2805"/>
                  </a:cubicBezTo>
                  <a:cubicBezTo>
                    <a:pt x="1103" y="2805"/>
                    <a:pt x="788" y="2489"/>
                    <a:pt x="788" y="2111"/>
                  </a:cubicBezTo>
                  <a:cubicBezTo>
                    <a:pt x="725" y="1702"/>
                    <a:pt x="883" y="1355"/>
                    <a:pt x="1166" y="1135"/>
                  </a:cubicBezTo>
                  <a:cubicBezTo>
                    <a:pt x="1418" y="883"/>
                    <a:pt x="1607" y="788"/>
                    <a:pt x="1891" y="725"/>
                  </a:cubicBezTo>
                  <a:close/>
                  <a:moveTo>
                    <a:pt x="1481" y="3529"/>
                  </a:moveTo>
                  <a:cubicBezTo>
                    <a:pt x="1733" y="3750"/>
                    <a:pt x="1891" y="4600"/>
                    <a:pt x="1954" y="4947"/>
                  </a:cubicBezTo>
                  <a:lnTo>
                    <a:pt x="977" y="4947"/>
                  </a:lnTo>
                  <a:cubicBezTo>
                    <a:pt x="1040" y="4600"/>
                    <a:pt x="1198" y="3750"/>
                    <a:pt x="1481" y="3529"/>
                  </a:cubicBezTo>
                  <a:close/>
                  <a:moveTo>
                    <a:pt x="2049" y="5608"/>
                  </a:moveTo>
                  <a:cubicBezTo>
                    <a:pt x="2112" y="6176"/>
                    <a:pt x="2112" y="6743"/>
                    <a:pt x="2112" y="7373"/>
                  </a:cubicBezTo>
                  <a:cubicBezTo>
                    <a:pt x="2143" y="9421"/>
                    <a:pt x="1796" y="10933"/>
                    <a:pt x="1450" y="11279"/>
                  </a:cubicBezTo>
                  <a:cubicBezTo>
                    <a:pt x="1387" y="11216"/>
                    <a:pt x="1166" y="10964"/>
                    <a:pt x="1009" y="10145"/>
                  </a:cubicBezTo>
                  <a:cubicBezTo>
                    <a:pt x="851" y="9389"/>
                    <a:pt x="725" y="8412"/>
                    <a:pt x="725" y="7373"/>
                  </a:cubicBezTo>
                  <a:cubicBezTo>
                    <a:pt x="725" y="6743"/>
                    <a:pt x="788" y="6176"/>
                    <a:pt x="820" y="5608"/>
                  </a:cubicBezTo>
                  <a:close/>
                  <a:moveTo>
                    <a:pt x="2458" y="1"/>
                  </a:moveTo>
                  <a:cubicBezTo>
                    <a:pt x="1765" y="1"/>
                    <a:pt x="1198" y="64"/>
                    <a:pt x="631" y="631"/>
                  </a:cubicBezTo>
                  <a:cubicBezTo>
                    <a:pt x="221" y="1040"/>
                    <a:pt x="1" y="1576"/>
                    <a:pt x="1" y="2143"/>
                  </a:cubicBezTo>
                  <a:cubicBezTo>
                    <a:pt x="1" y="2647"/>
                    <a:pt x="253" y="3120"/>
                    <a:pt x="694" y="3372"/>
                  </a:cubicBezTo>
                  <a:cubicBezTo>
                    <a:pt x="158" y="4317"/>
                    <a:pt x="1" y="6333"/>
                    <a:pt x="1" y="7467"/>
                  </a:cubicBezTo>
                  <a:cubicBezTo>
                    <a:pt x="1" y="8570"/>
                    <a:pt x="95" y="10586"/>
                    <a:pt x="694" y="11563"/>
                  </a:cubicBezTo>
                  <a:cubicBezTo>
                    <a:pt x="883" y="11909"/>
                    <a:pt x="1135" y="12067"/>
                    <a:pt x="1418" y="12067"/>
                  </a:cubicBezTo>
                  <a:cubicBezTo>
                    <a:pt x="1670" y="12067"/>
                    <a:pt x="1923" y="11909"/>
                    <a:pt x="2112" y="11563"/>
                  </a:cubicBezTo>
                  <a:cubicBezTo>
                    <a:pt x="2679" y="10618"/>
                    <a:pt x="2836" y="8601"/>
                    <a:pt x="2836" y="7467"/>
                  </a:cubicBezTo>
                  <a:cubicBezTo>
                    <a:pt x="2868" y="6270"/>
                    <a:pt x="2742" y="4285"/>
                    <a:pt x="2143" y="3309"/>
                  </a:cubicBezTo>
                  <a:cubicBezTo>
                    <a:pt x="2427" y="3151"/>
                    <a:pt x="2679" y="2899"/>
                    <a:pt x="2742" y="2584"/>
                  </a:cubicBezTo>
                  <a:cubicBezTo>
                    <a:pt x="2868" y="2269"/>
                    <a:pt x="2773" y="1954"/>
                    <a:pt x="2584" y="1702"/>
                  </a:cubicBezTo>
                  <a:cubicBezTo>
                    <a:pt x="2395" y="1481"/>
                    <a:pt x="2269" y="1166"/>
                    <a:pt x="2742" y="568"/>
                  </a:cubicBezTo>
                  <a:cubicBezTo>
                    <a:pt x="2836" y="442"/>
                    <a:pt x="2868" y="347"/>
                    <a:pt x="2773" y="221"/>
                  </a:cubicBezTo>
                  <a:cubicBezTo>
                    <a:pt x="2742" y="95"/>
                    <a:pt x="258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52" name="Google Shape;14852;p68"/>
          <p:cNvGrpSpPr/>
          <p:nvPr/>
        </p:nvGrpSpPr>
        <p:grpSpPr>
          <a:xfrm>
            <a:off x="3071439" y="2465977"/>
            <a:ext cx="357274" cy="357274"/>
            <a:chOff x="-48633175" y="2711375"/>
            <a:chExt cx="299325" cy="299325"/>
          </a:xfrm>
        </p:grpSpPr>
        <p:sp>
          <p:nvSpPr>
            <p:cNvPr id="14853" name="Google Shape;14853;p68"/>
            <p:cNvSpPr/>
            <p:nvPr/>
          </p:nvSpPr>
          <p:spPr>
            <a:xfrm>
              <a:off x="-48633175" y="2711375"/>
              <a:ext cx="299325" cy="299325"/>
            </a:xfrm>
            <a:custGeom>
              <a:avLst/>
              <a:gdLst/>
              <a:ahLst/>
              <a:cxnLst/>
              <a:rect l="l" t="t" r="r" b="b"/>
              <a:pathLst>
                <a:path w="11973" h="11973" extrusionOk="0">
                  <a:moveTo>
                    <a:pt x="6459" y="662"/>
                  </a:moveTo>
                  <a:lnTo>
                    <a:pt x="6774" y="1356"/>
                  </a:lnTo>
                  <a:cubicBezTo>
                    <a:pt x="6837" y="1419"/>
                    <a:pt x="6900" y="1513"/>
                    <a:pt x="7026" y="1545"/>
                  </a:cubicBezTo>
                  <a:cubicBezTo>
                    <a:pt x="7499" y="1671"/>
                    <a:pt x="7971" y="1860"/>
                    <a:pt x="8413" y="2080"/>
                  </a:cubicBezTo>
                  <a:cubicBezTo>
                    <a:pt x="8459" y="2126"/>
                    <a:pt x="8539" y="2156"/>
                    <a:pt x="8627" y="2156"/>
                  </a:cubicBezTo>
                  <a:cubicBezTo>
                    <a:pt x="8660" y="2156"/>
                    <a:pt x="8694" y="2152"/>
                    <a:pt x="8728" y="2143"/>
                  </a:cubicBezTo>
                  <a:lnTo>
                    <a:pt x="9389" y="1891"/>
                  </a:lnTo>
                  <a:lnTo>
                    <a:pt x="10051" y="2553"/>
                  </a:lnTo>
                  <a:lnTo>
                    <a:pt x="9799" y="3214"/>
                  </a:lnTo>
                  <a:cubicBezTo>
                    <a:pt x="9767" y="3340"/>
                    <a:pt x="9767" y="3435"/>
                    <a:pt x="9862" y="3561"/>
                  </a:cubicBezTo>
                  <a:cubicBezTo>
                    <a:pt x="10114" y="3970"/>
                    <a:pt x="10334" y="4412"/>
                    <a:pt x="10397" y="4916"/>
                  </a:cubicBezTo>
                  <a:cubicBezTo>
                    <a:pt x="10460" y="5042"/>
                    <a:pt x="10492" y="5136"/>
                    <a:pt x="10586" y="5168"/>
                  </a:cubicBezTo>
                  <a:lnTo>
                    <a:pt x="11279" y="5483"/>
                  </a:lnTo>
                  <a:lnTo>
                    <a:pt x="11279" y="6459"/>
                  </a:lnTo>
                  <a:lnTo>
                    <a:pt x="10586" y="6774"/>
                  </a:lnTo>
                  <a:cubicBezTo>
                    <a:pt x="10523" y="6806"/>
                    <a:pt x="10460" y="6900"/>
                    <a:pt x="10397" y="7026"/>
                  </a:cubicBezTo>
                  <a:cubicBezTo>
                    <a:pt x="10271" y="7499"/>
                    <a:pt x="10082" y="7972"/>
                    <a:pt x="9862" y="8381"/>
                  </a:cubicBezTo>
                  <a:cubicBezTo>
                    <a:pt x="9799" y="8476"/>
                    <a:pt x="9767" y="8602"/>
                    <a:pt x="9799" y="8696"/>
                  </a:cubicBezTo>
                  <a:lnTo>
                    <a:pt x="10051" y="9389"/>
                  </a:lnTo>
                  <a:lnTo>
                    <a:pt x="9389" y="10051"/>
                  </a:lnTo>
                  <a:lnTo>
                    <a:pt x="8728" y="9799"/>
                  </a:lnTo>
                  <a:cubicBezTo>
                    <a:pt x="8681" y="9787"/>
                    <a:pt x="8640" y="9780"/>
                    <a:pt x="8600" y="9780"/>
                  </a:cubicBezTo>
                  <a:cubicBezTo>
                    <a:pt x="8532" y="9780"/>
                    <a:pt x="8472" y="9802"/>
                    <a:pt x="8413" y="9862"/>
                  </a:cubicBezTo>
                  <a:cubicBezTo>
                    <a:pt x="7971" y="10114"/>
                    <a:pt x="7530" y="10303"/>
                    <a:pt x="7026" y="10397"/>
                  </a:cubicBezTo>
                  <a:cubicBezTo>
                    <a:pt x="6900" y="10429"/>
                    <a:pt x="6837" y="10492"/>
                    <a:pt x="6774" y="10586"/>
                  </a:cubicBezTo>
                  <a:lnTo>
                    <a:pt x="6459" y="11280"/>
                  </a:lnTo>
                  <a:lnTo>
                    <a:pt x="5483" y="11280"/>
                  </a:lnTo>
                  <a:lnTo>
                    <a:pt x="5168" y="10586"/>
                  </a:lnTo>
                  <a:cubicBezTo>
                    <a:pt x="5136" y="10523"/>
                    <a:pt x="5042" y="10429"/>
                    <a:pt x="4915" y="10397"/>
                  </a:cubicBezTo>
                  <a:cubicBezTo>
                    <a:pt x="4443" y="10271"/>
                    <a:pt x="3970" y="10082"/>
                    <a:pt x="3561" y="9862"/>
                  </a:cubicBezTo>
                  <a:cubicBezTo>
                    <a:pt x="3492" y="9816"/>
                    <a:pt x="3406" y="9786"/>
                    <a:pt x="3327" y="9786"/>
                  </a:cubicBezTo>
                  <a:cubicBezTo>
                    <a:pt x="3299" y="9786"/>
                    <a:pt x="3271" y="9790"/>
                    <a:pt x="3246" y="9799"/>
                  </a:cubicBezTo>
                  <a:lnTo>
                    <a:pt x="2553" y="10051"/>
                  </a:lnTo>
                  <a:lnTo>
                    <a:pt x="1891" y="9389"/>
                  </a:lnTo>
                  <a:lnTo>
                    <a:pt x="2143" y="8696"/>
                  </a:lnTo>
                  <a:cubicBezTo>
                    <a:pt x="2175" y="8602"/>
                    <a:pt x="2175" y="8507"/>
                    <a:pt x="2080" y="8381"/>
                  </a:cubicBezTo>
                  <a:cubicBezTo>
                    <a:pt x="1828" y="7972"/>
                    <a:pt x="1607" y="7531"/>
                    <a:pt x="1544" y="7026"/>
                  </a:cubicBezTo>
                  <a:cubicBezTo>
                    <a:pt x="1513" y="6900"/>
                    <a:pt x="1450" y="6806"/>
                    <a:pt x="1355" y="6774"/>
                  </a:cubicBezTo>
                  <a:lnTo>
                    <a:pt x="662" y="6459"/>
                  </a:lnTo>
                  <a:lnTo>
                    <a:pt x="662" y="5483"/>
                  </a:lnTo>
                  <a:lnTo>
                    <a:pt x="1355" y="5168"/>
                  </a:lnTo>
                  <a:cubicBezTo>
                    <a:pt x="1418" y="5136"/>
                    <a:pt x="1513" y="5042"/>
                    <a:pt x="1544" y="4916"/>
                  </a:cubicBezTo>
                  <a:cubicBezTo>
                    <a:pt x="1670" y="4443"/>
                    <a:pt x="1860" y="3970"/>
                    <a:pt x="2080" y="3561"/>
                  </a:cubicBezTo>
                  <a:cubicBezTo>
                    <a:pt x="2143" y="3466"/>
                    <a:pt x="2175" y="3340"/>
                    <a:pt x="2143" y="3214"/>
                  </a:cubicBezTo>
                  <a:lnTo>
                    <a:pt x="1891" y="2553"/>
                  </a:lnTo>
                  <a:lnTo>
                    <a:pt x="2553" y="1891"/>
                  </a:lnTo>
                  <a:lnTo>
                    <a:pt x="3246" y="2143"/>
                  </a:lnTo>
                  <a:cubicBezTo>
                    <a:pt x="3280" y="2155"/>
                    <a:pt x="3315" y="2162"/>
                    <a:pt x="3351" y="2162"/>
                  </a:cubicBezTo>
                  <a:cubicBezTo>
                    <a:pt x="3414" y="2162"/>
                    <a:pt x="3481" y="2140"/>
                    <a:pt x="3561" y="2080"/>
                  </a:cubicBezTo>
                  <a:cubicBezTo>
                    <a:pt x="3970" y="1828"/>
                    <a:pt x="4411" y="1608"/>
                    <a:pt x="4915" y="1545"/>
                  </a:cubicBezTo>
                  <a:cubicBezTo>
                    <a:pt x="5042" y="1513"/>
                    <a:pt x="5136" y="1450"/>
                    <a:pt x="5168" y="1356"/>
                  </a:cubicBezTo>
                  <a:lnTo>
                    <a:pt x="5483" y="662"/>
                  </a:lnTo>
                  <a:close/>
                  <a:moveTo>
                    <a:pt x="5294" y="1"/>
                  </a:moveTo>
                  <a:cubicBezTo>
                    <a:pt x="5168" y="1"/>
                    <a:pt x="5010" y="64"/>
                    <a:pt x="4978" y="190"/>
                  </a:cubicBezTo>
                  <a:lnTo>
                    <a:pt x="4632" y="915"/>
                  </a:lnTo>
                  <a:cubicBezTo>
                    <a:pt x="4191" y="1041"/>
                    <a:pt x="3750" y="1198"/>
                    <a:pt x="3372" y="1419"/>
                  </a:cubicBezTo>
                  <a:lnTo>
                    <a:pt x="2616" y="1198"/>
                  </a:lnTo>
                  <a:cubicBezTo>
                    <a:pt x="2579" y="1180"/>
                    <a:pt x="2539" y="1172"/>
                    <a:pt x="2500" y="1172"/>
                  </a:cubicBezTo>
                  <a:cubicBezTo>
                    <a:pt x="2405" y="1172"/>
                    <a:pt x="2314" y="1217"/>
                    <a:pt x="2269" y="1261"/>
                  </a:cubicBezTo>
                  <a:lnTo>
                    <a:pt x="1261" y="2238"/>
                  </a:lnTo>
                  <a:cubicBezTo>
                    <a:pt x="1198" y="2332"/>
                    <a:pt x="1166" y="2490"/>
                    <a:pt x="1198" y="2616"/>
                  </a:cubicBezTo>
                  <a:lnTo>
                    <a:pt x="1418" y="3340"/>
                  </a:lnTo>
                  <a:cubicBezTo>
                    <a:pt x="1198" y="3750"/>
                    <a:pt x="1040" y="4191"/>
                    <a:pt x="914" y="4601"/>
                  </a:cubicBezTo>
                  <a:lnTo>
                    <a:pt x="221" y="4979"/>
                  </a:lnTo>
                  <a:cubicBezTo>
                    <a:pt x="95" y="5010"/>
                    <a:pt x="1" y="5168"/>
                    <a:pt x="1" y="5294"/>
                  </a:cubicBezTo>
                  <a:lnTo>
                    <a:pt x="1" y="6711"/>
                  </a:lnTo>
                  <a:cubicBezTo>
                    <a:pt x="1" y="6806"/>
                    <a:pt x="95" y="6963"/>
                    <a:pt x="221" y="7026"/>
                  </a:cubicBezTo>
                  <a:lnTo>
                    <a:pt x="914" y="7373"/>
                  </a:lnTo>
                  <a:cubicBezTo>
                    <a:pt x="1040" y="7814"/>
                    <a:pt x="1198" y="8224"/>
                    <a:pt x="1418" y="8633"/>
                  </a:cubicBezTo>
                  <a:lnTo>
                    <a:pt x="1198" y="9389"/>
                  </a:lnTo>
                  <a:cubicBezTo>
                    <a:pt x="1166" y="9484"/>
                    <a:pt x="1198" y="9641"/>
                    <a:pt x="1261" y="9736"/>
                  </a:cubicBezTo>
                  <a:lnTo>
                    <a:pt x="2269" y="10712"/>
                  </a:lnTo>
                  <a:cubicBezTo>
                    <a:pt x="2316" y="10783"/>
                    <a:pt x="2417" y="10819"/>
                    <a:pt x="2517" y="10819"/>
                  </a:cubicBezTo>
                  <a:cubicBezTo>
                    <a:pt x="2551" y="10819"/>
                    <a:pt x="2584" y="10815"/>
                    <a:pt x="2616" y="10807"/>
                  </a:cubicBezTo>
                  <a:lnTo>
                    <a:pt x="3372" y="10555"/>
                  </a:lnTo>
                  <a:cubicBezTo>
                    <a:pt x="3750" y="10807"/>
                    <a:pt x="4191" y="10965"/>
                    <a:pt x="4632" y="11059"/>
                  </a:cubicBezTo>
                  <a:lnTo>
                    <a:pt x="4978" y="11784"/>
                  </a:lnTo>
                  <a:cubicBezTo>
                    <a:pt x="5010" y="11910"/>
                    <a:pt x="5168" y="11973"/>
                    <a:pt x="5294" y="11973"/>
                  </a:cubicBezTo>
                  <a:lnTo>
                    <a:pt x="6711" y="11973"/>
                  </a:lnTo>
                  <a:cubicBezTo>
                    <a:pt x="6837" y="11973"/>
                    <a:pt x="6995" y="11910"/>
                    <a:pt x="7026" y="11784"/>
                  </a:cubicBezTo>
                  <a:lnTo>
                    <a:pt x="7373" y="11059"/>
                  </a:lnTo>
                  <a:cubicBezTo>
                    <a:pt x="7814" y="10965"/>
                    <a:pt x="8255" y="10807"/>
                    <a:pt x="8633" y="10555"/>
                  </a:cubicBezTo>
                  <a:lnTo>
                    <a:pt x="9389" y="10807"/>
                  </a:lnTo>
                  <a:cubicBezTo>
                    <a:pt x="9421" y="10815"/>
                    <a:pt x="9454" y="10819"/>
                    <a:pt x="9488" y="10819"/>
                  </a:cubicBezTo>
                  <a:cubicBezTo>
                    <a:pt x="9588" y="10819"/>
                    <a:pt x="9688" y="10783"/>
                    <a:pt x="9736" y="10712"/>
                  </a:cubicBezTo>
                  <a:lnTo>
                    <a:pt x="10712" y="9736"/>
                  </a:lnTo>
                  <a:cubicBezTo>
                    <a:pt x="10807" y="9641"/>
                    <a:pt x="10838" y="9484"/>
                    <a:pt x="10807" y="9389"/>
                  </a:cubicBezTo>
                  <a:lnTo>
                    <a:pt x="10555" y="8633"/>
                  </a:lnTo>
                  <a:cubicBezTo>
                    <a:pt x="10807" y="8224"/>
                    <a:pt x="10964" y="7814"/>
                    <a:pt x="11059" y="7373"/>
                  </a:cubicBezTo>
                  <a:lnTo>
                    <a:pt x="11784" y="7026"/>
                  </a:lnTo>
                  <a:cubicBezTo>
                    <a:pt x="11910" y="6963"/>
                    <a:pt x="11973" y="6806"/>
                    <a:pt x="11973" y="6711"/>
                  </a:cubicBezTo>
                  <a:lnTo>
                    <a:pt x="11973" y="5294"/>
                  </a:lnTo>
                  <a:cubicBezTo>
                    <a:pt x="11973" y="5168"/>
                    <a:pt x="11910" y="5042"/>
                    <a:pt x="11784" y="4979"/>
                  </a:cubicBezTo>
                  <a:lnTo>
                    <a:pt x="11059" y="4601"/>
                  </a:lnTo>
                  <a:cubicBezTo>
                    <a:pt x="10964" y="4191"/>
                    <a:pt x="10807" y="3750"/>
                    <a:pt x="10555" y="3340"/>
                  </a:cubicBezTo>
                  <a:lnTo>
                    <a:pt x="10807" y="2616"/>
                  </a:lnTo>
                  <a:cubicBezTo>
                    <a:pt x="10838" y="2490"/>
                    <a:pt x="10807" y="2332"/>
                    <a:pt x="10712" y="2238"/>
                  </a:cubicBezTo>
                  <a:lnTo>
                    <a:pt x="9736" y="1261"/>
                  </a:lnTo>
                  <a:cubicBezTo>
                    <a:pt x="9691" y="1217"/>
                    <a:pt x="9584" y="1172"/>
                    <a:pt x="9491" y="1172"/>
                  </a:cubicBezTo>
                  <a:cubicBezTo>
                    <a:pt x="9453" y="1172"/>
                    <a:pt x="9417" y="1180"/>
                    <a:pt x="9389" y="1198"/>
                  </a:cubicBezTo>
                  <a:lnTo>
                    <a:pt x="8633" y="1419"/>
                  </a:lnTo>
                  <a:cubicBezTo>
                    <a:pt x="8255" y="1198"/>
                    <a:pt x="7814" y="1041"/>
                    <a:pt x="7373" y="915"/>
                  </a:cubicBezTo>
                  <a:lnTo>
                    <a:pt x="7026" y="190"/>
                  </a:lnTo>
                  <a:cubicBezTo>
                    <a:pt x="6995" y="64"/>
                    <a:pt x="683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4" name="Google Shape;14854;p68"/>
            <p:cNvSpPr/>
            <p:nvPr/>
          </p:nvSpPr>
          <p:spPr>
            <a:xfrm>
              <a:off x="-48579600" y="2764950"/>
              <a:ext cx="192975" cy="191400"/>
            </a:xfrm>
            <a:custGeom>
              <a:avLst/>
              <a:gdLst/>
              <a:ahLst/>
              <a:cxnLst/>
              <a:rect l="l" t="t" r="r" b="b"/>
              <a:pathLst>
                <a:path w="7719" h="7656" extrusionOk="0">
                  <a:moveTo>
                    <a:pt x="3844" y="3214"/>
                  </a:moveTo>
                  <a:lnTo>
                    <a:pt x="4442" y="4411"/>
                  </a:lnTo>
                  <a:cubicBezTo>
                    <a:pt x="4237" y="4490"/>
                    <a:pt x="4033" y="4529"/>
                    <a:pt x="3832" y="4529"/>
                  </a:cubicBezTo>
                  <a:cubicBezTo>
                    <a:pt x="3631" y="4529"/>
                    <a:pt x="3434" y="4490"/>
                    <a:pt x="3245" y="4411"/>
                  </a:cubicBezTo>
                  <a:lnTo>
                    <a:pt x="3844" y="3214"/>
                  </a:lnTo>
                  <a:close/>
                  <a:moveTo>
                    <a:pt x="3781" y="693"/>
                  </a:moveTo>
                  <a:cubicBezTo>
                    <a:pt x="5513" y="693"/>
                    <a:pt x="6931" y="2111"/>
                    <a:pt x="6931" y="3844"/>
                  </a:cubicBezTo>
                  <a:cubicBezTo>
                    <a:pt x="6994" y="5104"/>
                    <a:pt x="6301" y="6175"/>
                    <a:pt x="5230" y="6679"/>
                  </a:cubicBezTo>
                  <a:lnTo>
                    <a:pt x="5230" y="4568"/>
                  </a:lnTo>
                  <a:cubicBezTo>
                    <a:pt x="5230" y="4411"/>
                    <a:pt x="5230" y="4442"/>
                    <a:pt x="4127" y="2300"/>
                  </a:cubicBezTo>
                  <a:cubicBezTo>
                    <a:pt x="4033" y="2206"/>
                    <a:pt x="3938" y="2111"/>
                    <a:pt x="3812" y="2111"/>
                  </a:cubicBezTo>
                  <a:cubicBezTo>
                    <a:pt x="3686" y="2111"/>
                    <a:pt x="3560" y="2206"/>
                    <a:pt x="3497" y="2300"/>
                  </a:cubicBezTo>
                  <a:cubicBezTo>
                    <a:pt x="2363" y="4600"/>
                    <a:pt x="2394" y="4442"/>
                    <a:pt x="2394" y="4568"/>
                  </a:cubicBezTo>
                  <a:lnTo>
                    <a:pt x="2394" y="6679"/>
                  </a:lnTo>
                  <a:cubicBezTo>
                    <a:pt x="1355" y="6175"/>
                    <a:pt x="630" y="5104"/>
                    <a:pt x="630" y="3844"/>
                  </a:cubicBezTo>
                  <a:cubicBezTo>
                    <a:pt x="630" y="2111"/>
                    <a:pt x="2048" y="693"/>
                    <a:pt x="3781" y="693"/>
                  </a:cubicBezTo>
                  <a:close/>
                  <a:moveTo>
                    <a:pt x="4568" y="5104"/>
                  </a:moveTo>
                  <a:lnTo>
                    <a:pt x="4568" y="6931"/>
                  </a:lnTo>
                  <a:cubicBezTo>
                    <a:pt x="4316" y="6963"/>
                    <a:pt x="4096" y="6994"/>
                    <a:pt x="3844" y="6994"/>
                  </a:cubicBezTo>
                  <a:cubicBezTo>
                    <a:pt x="3623" y="6994"/>
                    <a:pt x="3371" y="6994"/>
                    <a:pt x="3151" y="6931"/>
                  </a:cubicBezTo>
                  <a:lnTo>
                    <a:pt x="3151" y="5104"/>
                  </a:lnTo>
                  <a:cubicBezTo>
                    <a:pt x="3371" y="5198"/>
                    <a:pt x="3623" y="5230"/>
                    <a:pt x="3844" y="5230"/>
                  </a:cubicBezTo>
                  <a:cubicBezTo>
                    <a:pt x="4096" y="5230"/>
                    <a:pt x="4316" y="5198"/>
                    <a:pt x="4568" y="5104"/>
                  </a:cubicBezTo>
                  <a:close/>
                  <a:moveTo>
                    <a:pt x="3844" y="0"/>
                  </a:moveTo>
                  <a:cubicBezTo>
                    <a:pt x="1733" y="0"/>
                    <a:pt x="0" y="1733"/>
                    <a:pt x="0" y="3844"/>
                  </a:cubicBezTo>
                  <a:cubicBezTo>
                    <a:pt x="0" y="5577"/>
                    <a:pt x="1134" y="7026"/>
                    <a:pt x="2678" y="7498"/>
                  </a:cubicBezTo>
                  <a:lnTo>
                    <a:pt x="2709" y="7498"/>
                  </a:lnTo>
                  <a:cubicBezTo>
                    <a:pt x="3056" y="7624"/>
                    <a:pt x="3466" y="7656"/>
                    <a:pt x="3844" y="7656"/>
                  </a:cubicBezTo>
                  <a:cubicBezTo>
                    <a:pt x="4253" y="7656"/>
                    <a:pt x="4631" y="7593"/>
                    <a:pt x="4978" y="7498"/>
                  </a:cubicBezTo>
                  <a:lnTo>
                    <a:pt x="5041" y="7498"/>
                  </a:lnTo>
                  <a:cubicBezTo>
                    <a:pt x="6616" y="6994"/>
                    <a:pt x="7719" y="5545"/>
                    <a:pt x="7719" y="3844"/>
                  </a:cubicBezTo>
                  <a:cubicBezTo>
                    <a:pt x="7719" y="1733"/>
                    <a:pt x="5986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55" name="Google Shape;14855;p68"/>
          <p:cNvGrpSpPr/>
          <p:nvPr/>
        </p:nvGrpSpPr>
        <p:grpSpPr>
          <a:xfrm>
            <a:off x="1757928" y="2917929"/>
            <a:ext cx="314006" cy="358229"/>
            <a:chOff x="-46753100" y="1965500"/>
            <a:chExt cx="263075" cy="300125"/>
          </a:xfrm>
        </p:grpSpPr>
        <p:sp>
          <p:nvSpPr>
            <p:cNvPr id="14856" name="Google Shape;14856;p68"/>
            <p:cNvSpPr/>
            <p:nvPr/>
          </p:nvSpPr>
          <p:spPr>
            <a:xfrm>
              <a:off x="-46647575" y="203482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7" name="Google Shape;14857;p68"/>
            <p:cNvSpPr/>
            <p:nvPr/>
          </p:nvSpPr>
          <p:spPr>
            <a:xfrm>
              <a:off x="-46753100" y="1965500"/>
              <a:ext cx="263075" cy="300125"/>
            </a:xfrm>
            <a:custGeom>
              <a:avLst/>
              <a:gdLst/>
              <a:ahLst/>
              <a:cxnLst/>
              <a:rect l="l" t="t" r="r" b="b"/>
              <a:pathLst>
                <a:path w="10523" h="12005" extrusionOk="0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58" name="Google Shape;14858;p68"/>
          <p:cNvGrpSpPr/>
          <p:nvPr/>
        </p:nvGrpSpPr>
        <p:grpSpPr>
          <a:xfrm>
            <a:off x="1735354" y="3385142"/>
            <a:ext cx="359154" cy="315916"/>
            <a:chOff x="-46772025" y="2350650"/>
            <a:chExt cx="300900" cy="264675"/>
          </a:xfrm>
        </p:grpSpPr>
        <p:sp>
          <p:nvSpPr>
            <p:cNvPr id="14859" name="Google Shape;14859;p68"/>
            <p:cNvSpPr/>
            <p:nvPr/>
          </p:nvSpPr>
          <p:spPr>
            <a:xfrm>
              <a:off x="-46772025" y="2350650"/>
              <a:ext cx="300900" cy="264675"/>
            </a:xfrm>
            <a:custGeom>
              <a:avLst/>
              <a:gdLst/>
              <a:ahLst/>
              <a:cxnLst/>
              <a:rect l="l" t="t" r="r" b="b"/>
              <a:pathLst>
                <a:path w="12036" h="10587" extrusionOk="0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0" name="Google Shape;14860;p68"/>
            <p:cNvSpPr/>
            <p:nvPr/>
          </p:nvSpPr>
          <p:spPr>
            <a:xfrm>
              <a:off x="-46664900" y="2475100"/>
              <a:ext cx="92175" cy="122900"/>
            </a:xfrm>
            <a:custGeom>
              <a:avLst/>
              <a:gdLst/>
              <a:ahLst/>
              <a:cxnLst/>
              <a:rect l="l" t="t" r="r" b="b"/>
              <a:pathLst>
                <a:path w="3687" h="4916" extrusionOk="0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61" name="Google Shape;14861;p68"/>
          <p:cNvGrpSpPr/>
          <p:nvPr/>
        </p:nvGrpSpPr>
        <p:grpSpPr>
          <a:xfrm>
            <a:off x="1735354" y="3819420"/>
            <a:ext cx="359154" cy="359154"/>
            <a:chOff x="-46772025" y="2701925"/>
            <a:chExt cx="300900" cy="300900"/>
          </a:xfrm>
        </p:grpSpPr>
        <p:sp>
          <p:nvSpPr>
            <p:cNvPr id="14862" name="Google Shape;14862;p68"/>
            <p:cNvSpPr/>
            <p:nvPr/>
          </p:nvSpPr>
          <p:spPr>
            <a:xfrm>
              <a:off x="-46647575" y="28263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29"/>
                    <a:pt x="1261" y="1387"/>
                    <a:pt x="1072" y="1387"/>
                  </a:cubicBezTo>
                  <a:cubicBezTo>
                    <a:pt x="883" y="1387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2"/>
                  </a:cubicBezTo>
                  <a:cubicBezTo>
                    <a:pt x="2112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3" name="Google Shape;14863;p68"/>
            <p:cNvSpPr/>
            <p:nvPr/>
          </p:nvSpPr>
          <p:spPr>
            <a:xfrm>
              <a:off x="-46772025" y="270192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6365" y="1482"/>
                  </a:moveTo>
                  <a:cubicBezTo>
                    <a:pt x="8602" y="1639"/>
                    <a:pt x="10429" y="3466"/>
                    <a:pt x="10587" y="5672"/>
                  </a:cubicBezTo>
                  <a:lnTo>
                    <a:pt x="9862" y="5672"/>
                  </a:lnTo>
                  <a:cubicBezTo>
                    <a:pt x="9704" y="3813"/>
                    <a:pt x="8224" y="2301"/>
                    <a:pt x="6365" y="2143"/>
                  </a:cubicBezTo>
                  <a:lnTo>
                    <a:pt x="6365" y="1482"/>
                  </a:lnTo>
                  <a:close/>
                  <a:moveTo>
                    <a:pt x="5703" y="1482"/>
                  </a:moveTo>
                  <a:lnTo>
                    <a:pt x="5703" y="2206"/>
                  </a:lnTo>
                  <a:cubicBezTo>
                    <a:pt x="3845" y="2364"/>
                    <a:pt x="2364" y="3844"/>
                    <a:pt x="2206" y="5703"/>
                  </a:cubicBezTo>
                  <a:lnTo>
                    <a:pt x="1482" y="5703"/>
                  </a:lnTo>
                  <a:cubicBezTo>
                    <a:pt x="1639" y="3466"/>
                    <a:pt x="3466" y="1639"/>
                    <a:pt x="5703" y="1482"/>
                  </a:cubicBezTo>
                  <a:close/>
                  <a:moveTo>
                    <a:pt x="6365" y="2868"/>
                  </a:moveTo>
                  <a:cubicBezTo>
                    <a:pt x="7814" y="3025"/>
                    <a:pt x="9011" y="4191"/>
                    <a:pt x="9169" y="5672"/>
                  </a:cubicBezTo>
                  <a:lnTo>
                    <a:pt x="8854" y="5672"/>
                  </a:lnTo>
                  <a:cubicBezTo>
                    <a:pt x="8665" y="5672"/>
                    <a:pt x="8507" y="5829"/>
                    <a:pt x="8507" y="6018"/>
                  </a:cubicBezTo>
                  <a:cubicBezTo>
                    <a:pt x="8507" y="6207"/>
                    <a:pt x="8665" y="6365"/>
                    <a:pt x="8854" y="6365"/>
                  </a:cubicBezTo>
                  <a:lnTo>
                    <a:pt x="9169" y="6365"/>
                  </a:lnTo>
                  <a:cubicBezTo>
                    <a:pt x="9011" y="7814"/>
                    <a:pt x="7846" y="9011"/>
                    <a:pt x="6365" y="9169"/>
                  </a:cubicBezTo>
                  <a:lnTo>
                    <a:pt x="6365" y="8854"/>
                  </a:lnTo>
                  <a:cubicBezTo>
                    <a:pt x="6365" y="8665"/>
                    <a:pt x="6207" y="8507"/>
                    <a:pt x="6018" y="8507"/>
                  </a:cubicBezTo>
                  <a:cubicBezTo>
                    <a:pt x="5829" y="8507"/>
                    <a:pt x="5672" y="8665"/>
                    <a:pt x="5672" y="8854"/>
                  </a:cubicBezTo>
                  <a:lnTo>
                    <a:pt x="5672" y="9169"/>
                  </a:lnTo>
                  <a:cubicBezTo>
                    <a:pt x="4223" y="9011"/>
                    <a:pt x="3025" y="7814"/>
                    <a:pt x="2868" y="6365"/>
                  </a:cubicBezTo>
                  <a:lnTo>
                    <a:pt x="3183" y="6365"/>
                  </a:lnTo>
                  <a:cubicBezTo>
                    <a:pt x="3372" y="6365"/>
                    <a:pt x="3529" y="6207"/>
                    <a:pt x="3529" y="6018"/>
                  </a:cubicBezTo>
                  <a:cubicBezTo>
                    <a:pt x="3529" y="5829"/>
                    <a:pt x="3372" y="5672"/>
                    <a:pt x="3183" y="5672"/>
                  </a:cubicBezTo>
                  <a:lnTo>
                    <a:pt x="2868" y="5672"/>
                  </a:lnTo>
                  <a:cubicBezTo>
                    <a:pt x="3025" y="4191"/>
                    <a:pt x="4191" y="3025"/>
                    <a:pt x="5672" y="2868"/>
                  </a:cubicBezTo>
                  <a:lnTo>
                    <a:pt x="5672" y="3183"/>
                  </a:lnTo>
                  <a:cubicBezTo>
                    <a:pt x="5672" y="3372"/>
                    <a:pt x="5829" y="3529"/>
                    <a:pt x="6018" y="3529"/>
                  </a:cubicBezTo>
                  <a:cubicBezTo>
                    <a:pt x="6207" y="3529"/>
                    <a:pt x="6365" y="3372"/>
                    <a:pt x="6365" y="3183"/>
                  </a:cubicBezTo>
                  <a:lnTo>
                    <a:pt x="6365" y="2868"/>
                  </a:lnTo>
                  <a:close/>
                  <a:moveTo>
                    <a:pt x="2206" y="6365"/>
                  </a:moveTo>
                  <a:cubicBezTo>
                    <a:pt x="2364" y="8224"/>
                    <a:pt x="3845" y="9704"/>
                    <a:pt x="5703" y="9862"/>
                  </a:cubicBezTo>
                  <a:lnTo>
                    <a:pt x="5703" y="10586"/>
                  </a:lnTo>
                  <a:cubicBezTo>
                    <a:pt x="3466" y="10429"/>
                    <a:pt x="1639" y="8602"/>
                    <a:pt x="1482" y="6365"/>
                  </a:cubicBezTo>
                  <a:close/>
                  <a:moveTo>
                    <a:pt x="10618" y="6365"/>
                  </a:moveTo>
                  <a:cubicBezTo>
                    <a:pt x="10429" y="8602"/>
                    <a:pt x="8602" y="10429"/>
                    <a:pt x="6396" y="10586"/>
                  </a:cubicBezTo>
                  <a:lnTo>
                    <a:pt x="6396" y="9862"/>
                  </a:lnTo>
                  <a:cubicBezTo>
                    <a:pt x="8255" y="9704"/>
                    <a:pt x="9767" y="8224"/>
                    <a:pt x="9925" y="6365"/>
                  </a:cubicBezTo>
                  <a:close/>
                  <a:moveTo>
                    <a:pt x="6018" y="1"/>
                  </a:moveTo>
                  <a:cubicBezTo>
                    <a:pt x="5829" y="1"/>
                    <a:pt x="5672" y="158"/>
                    <a:pt x="5672" y="347"/>
                  </a:cubicBezTo>
                  <a:lnTo>
                    <a:pt x="5672" y="725"/>
                  </a:lnTo>
                  <a:cubicBezTo>
                    <a:pt x="4412" y="820"/>
                    <a:pt x="3183" y="1356"/>
                    <a:pt x="2269" y="2269"/>
                  </a:cubicBezTo>
                  <a:cubicBezTo>
                    <a:pt x="1387" y="3183"/>
                    <a:pt x="820" y="4348"/>
                    <a:pt x="757" y="5672"/>
                  </a:cubicBez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07"/>
                    <a:pt x="158" y="6365"/>
                    <a:pt x="347" y="6365"/>
                  </a:cubicBezTo>
                  <a:lnTo>
                    <a:pt x="757" y="6365"/>
                  </a:lnTo>
                  <a:cubicBezTo>
                    <a:pt x="820" y="7625"/>
                    <a:pt x="1387" y="8854"/>
                    <a:pt x="2269" y="9767"/>
                  </a:cubicBezTo>
                  <a:cubicBezTo>
                    <a:pt x="3183" y="10649"/>
                    <a:pt x="4380" y="11217"/>
                    <a:pt x="5672" y="11280"/>
                  </a:cubicBez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1280"/>
                  </a:lnTo>
                  <a:cubicBezTo>
                    <a:pt x="7625" y="11217"/>
                    <a:pt x="8854" y="10649"/>
                    <a:pt x="9767" y="9767"/>
                  </a:cubicBezTo>
                  <a:cubicBezTo>
                    <a:pt x="10681" y="8854"/>
                    <a:pt x="11217" y="7656"/>
                    <a:pt x="11280" y="6365"/>
                  </a:cubicBezTo>
                  <a:lnTo>
                    <a:pt x="11689" y="6365"/>
                  </a:lnTo>
                  <a:cubicBezTo>
                    <a:pt x="11878" y="6365"/>
                    <a:pt x="12036" y="6207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1280" y="5672"/>
                  </a:lnTo>
                  <a:cubicBezTo>
                    <a:pt x="11217" y="4411"/>
                    <a:pt x="10650" y="3183"/>
                    <a:pt x="9767" y="2269"/>
                  </a:cubicBezTo>
                  <a:cubicBezTo>
                    <a:pt x="8854" y="1356"/>
                    <a:pt x="7688" y="820"/>
                    <a:pt x="6365" y="725"/>
                  </a:cubicBez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64" name="Google Shape;14864;p68"/>
          <p:cNvSpPr/>
          <p:nvPr/>
        </p:nvSpPr>
        <p:spPr>
          <a:xfrm>
            <a:off x="3964861" y="2960111"/>
            <a:ext cx="358199" cy="359154"/>
          </a:xfrm>
          <a:custGeom>
            <a:avLst/>
            <a:gdLst/>
            <a:ahLst/>
            <a:cxnLst/>
            <a:rect l="l" t="t" r="r" b="b"/>
            <a:pathLst>
              <a:path w="12004" h="12036" extrusionOk="0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65" name="Google Shape;14865;p68"/>
          <p:cNvGrpSpPr/>
          <p:nvPr/>
        </p:nvGrpSpPr>
        <p:grpSpPr>
          <a:xfrm>
            <a:off x="1293035" y="1532528"/>
            <a:ext cx="358199" cy="359154"/>
            <a:chOff x="-50154075" y="1948175"/>
            <a:chExt cx="300100" cy="300900"/>
          </a:xfrm>
        </p:grpSpPr>
        <p:sp>
          <p:nvSpPr>
            <p:cNvPr id="14866" name="Google Shape;14866;p68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7" name="Google Shape;14867;p68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68" name="Google Shape;14868;p68"/>
          <p:cNvGrpSpPr/>
          <p:nvPr/>
        </p:nvGrpSpPr>
        <p:grpSpPr>
          <a:xfrm>
            <a:off x="1293035" y="1987485"/>
            <a:ext cx="358199" cy="358229"/>
            <a:chOff x="-50154850" y="2316775"/>
            <a:chExt cx="300100" cy="300125"/>
          </a:xfrm>
        </p:grpSpPr>
        <p:sp>
          <p:nvSpPr>
            <p:cNvPr id="14869" name="Google Shape;14869;p68"/>
            <p:cNvSpPr/>
            <p:nvPr/>
          </p:nvSpPr>
          <p:spPr>
            <a:xfrm>
              <a:off x="-501548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418" y="694"/>
                  </a:moveTo>
                  <a:lnTo>
                    <a:pt x="1418" y="1419"/>
                  </a:lnTo>
                  <a:lnTo>
                    <a:pt x="693" y="1419"/>
                  </a:lnTo>
                  <a:lnTo>
                    <a:pt x="693" y="694"/>
                  </a:lnTo>
                  <a:close/>
                  <a:moveTo>
                    <a:pt x="11279" y="694"/>
                  </a:moveTo>
                  <a:lnTo>
                    <a:pt x="11279" y="1419"/>
                  </a:lnTo>
                  <a:lnTo>
                    <a:pt x="10586" y="1419"/>
                  </a:lnTo>
                  <a:lnTo>
                    <a:pt x="10586" y="694"/>
                  </a:lnTo>
                  <a:close/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54"/>
                    <a:pt x="10019" y="2112"/>
                    <a:pt x="10239" y="2112"/>
                  </a:cubicBezTo>
                  <a:lnTo>
                    <a:pt x="10586" y="2112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19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11" y="10587"/>
                  </a:lnTo>
                  <a:lnTo>
                    <a:pt x="2111" y="10240"/>
                  </a:lnTo>
                  <a:cubicBezTo>
                    <a:pt x="2111" y="10051"/>
                    <a:pt x="1953" y="9893"/>
                    <a:pt x="1764" y="9893"/>
                  </a:cubicBezTo>
                  <a:lnTo>
                    <a:pt x="1418" y="9893"/>
                  </a:lnTo>
                  <a:lnTo>
                    <a:pt x="1418" y="2112"/>
                  </a:lnTo>
                  <a:lnTo>
                    <a:pt x="1764" y="2112"/>
                  </a:lnTo>
                  <a:cubicBezTo>
                    <a:pt x="1953" y="2112"/>
                    <a:pt x="2111" y="1954"/>
                    <a:pt x="2111" y="1765"/>
                  </a:cubicBezTo>
                  <a:lnTo>
                    <a:pt x="2111" y="1419"/>
                  </a:lnTo>
                  <a:close/>
                  <a:moveTo>
                    <a:pt x="1418" y="10555"/>
                  </a:moveTo>
                  <a:lnTo>
                    <a:pt x="1418" y="11248"/>
                  </a:lnTo>
                  <a:lnTo>
                    <a:pt x="693" y="11248"/>
                  </a:lnTo>
                  <a:lnTo>
                    <a:pt x="693" y="10555"/>
                  </a:lnTo>
                  <a:close/>
                  <a:moveTo>
                    <a:pt x="11279" y="10555"/>
                  </a:moveTo>
                  <a:lnTo>
                    <a:pt x="11279" y="11248"/>
                  </a:lnTo>
                  <a:lnTo>
                    <a:pt x="10586" y="11248"/>
                  </a:lnTo>
                  <a:lnTo>
                    <a:pt x="10586" y="1055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1765"/>
                  </a:lnTo>
                  <a:cubicBezTo>
                    <a:pt x="0" y="1954"/>
                    <a:pt x="158" y="2112"/>
                    <a:pt x="347" y="2112"/>
                  </a:cubicBezTo>
                  <a:lnTo>
                    <a:pt x="693" y="2112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4" y="12004"/>
                  </a:lnTo>
                  <a:cubicBezTo>
                    <a:pt x="1953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19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12"/>
                  </a:lnTo>
                  <a:lnTo>
                    <a:pt x="11657" y="2112"/>
                  </a:lnTo>
                  <a:lnTo>
                    <a:pt x="11657" y="2080"/>
                  </a:lnTo>
                  <a:cubicBezTo>
                    <a:pt x="11846" y="2080"/>
                    <a:pt x="12004" y="1923"/>
                    <a:pt x="12004" y="1734"/>
                  </a:cubicBezTo>
                  <a:lnTo>
                    <a:pt x="12004" y="348"/>
                  </a:lnTo>
                  <a:cubicBezTo>
                    <a:pt x="12004" y="158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19" y="1"/>
                    <a:pt x="9893" y="158"/>
                    <a:pt x="9893" y="348"/>
                  </a:cubicBezTo>
                  <a:lnTo>
                    <a:pt x="9893" y="694"/>
                  </a:lnTo>
                  <a:lnTo>
                    <a:pt x="2111" y="694"/>
                  </a:lnTo>
                  <a:lnTo>
                    <a:pt x="2111" y="348"/>
                  </a:lnTo>
                  <a:cubicBezTo>
                    <a:pt x="2111" y="158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0" name="Google Shape;14870;p68"/>
            <p:cNvSpPr/>
            <p:nvPr/>
          </p:nvSpPr>
          <p:spPr>
            <a:xfrm>
              <a:off x="-50083975" y="2368775"/>
              <a:ext cx="158325" cy="193775"/>
            </a:xfrm>
            <a:custGeom>
              <a:avLst/>
              <a:gdLst/>
              <a:ahLst/>
              <a:cxnLst/>
              <a:rect l="l" t="t" r="r" b="b"/>
              <a:pathLst>
                <a:path w="6333" h="7751" extrusionOk="0">
                  <a:moveTo>
                    <a:pt x="5577" y="693"/>
                  </a:moveTo>
                  <a:lnTo>
                    <a:pt x="5577" y="1567"/>
                  </a:lnTo>
                  <a:lnTo>
                    <a:pt x="5577" y="1567"/>
                  </a:lnTo>
                  <a:cubicBezTo>
                    <a:pt x="5492" y="1468"/>
                    <a:pt x="5402" y="1418"/>
                    <a:pt x="5262" y="1418"/>
                  </a:cubicBezTo>
                  <a:lnTo>
                    <a:pt x="3844" y="1418"/>
                  </a:lnTo>
                  <a:cubicBezTo>
                    <a:pt x="3655" y="1418"/>
                    <a:pt x="3498" y="1576"/>
                    <a:pt x="3498" y="1765"/>
                  </a:cubicBezTo>
                  <a:lnTo>
                    <a:pt x="3498" y="6742"/>
                  </a:lnTo>
                  <a:cubicBezTo>
                    <a:pt x="3498" y="6900"/>
                    <a:pt x="3624" y="6963"/>
                    <a:pt x="3687" y="7089"/>
                  </a:cubicBezTo>
                  <a:lnTo>
                    <a:pt x="2584" y="7089"/>
                  </a:lnTo>
                  <a:cubicBezTo>
                    <a:pt x="2710" y="6963"/>
                    <a:pt x="2773" y="6900"/>
                    <a:pt x="2773" y="6742"/>
                  </a:cubicBezTo>
                  <a:lnTo>
                    <a:pt x="2773" y="1765"/>
                  </a:lnTo>
                  <a:cubicBezTo>
                    <a:pt x="2773" y="1576"/>
                    <a:pt x="2647" y="1418"/>
                    <a:pt x="2426" y="1418"/>
                  </a:cubicBezTo>
                  <a:lnTo>
                    <a:pt x="1009" y="1418"/>
                  </a:lnTo>
                  <a:cubicBezTo>
                    <a:pt x="851" y="1418"/>
                    <a:pt x="788" y="1544"/>
                    <a:pt x="662" y="1607"/>
                  </a:cubicBezTo>
                  <a:lnTo>
                    <a:pt x="662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2696"/>
                    <a:pt x="163" y="2835"/>
                    <a:pt x="328" y="2835"/>
                  </a:cubicBezTo>
                  <a:cubicBezTo>
                    <a:pt x="415" y="2835"/>
                    <a:pt x="503" y="2796"/>
                    <a:pt x="568" y="2710"/>
                  </a:cubicBezTo>
                  <a:lnTo>
                    <a:pt x="1166" y="2143"/>
                  </a:lnTo>
                  <a:lnTo>
                    <a:pt x="2080" y="2143"/>
                  </a:lnTo>
                  <a:lnTo>
                    <a:pt x="2080" y="6585"/>
                  </a:lnTo>
                  <a:lnTo>
                    <a:pt x="1481" y="7183"/>
                  </a:lnTo>
                  <a:cubicBezTo>
                    <a:pt x="1261" y="7404"/>
                    <a:pt x="1418" y="7750"/>
                    <a:pt x="1733" y="7750"/>
                  </a:cubicBezTo>
                  <a:lnTo>
                    <a:pt x="4537" y="7750"/>
                  </a:lnTo>
                  <a:cubicBezTo>
                    <a:pt x="4852" y="7750"/>
                    <a:pt x="5010" y="7372"/>
                    <a:pt x="4758" y="7183"/>
                  </a:cubicBezTo>
                  <a:lnTo>
                    <a:pt x="4159" y="6585"/>
                  </a:lnTo>
                  <a:lnTo>
                    <a:pt x="4159" y="2143"/>
                  </a:lnTo>
                  <a:lnTo>
                    <a:pt x="5073" y="2143"/>
                  </a:lnTo>
                  <a:lnTo>
                    <a:pt x="5671" y="2710"/>
                  </a:lnTo>
                  <a:cubicBezTo>
                    <a:pt x="5747" y="2796"/>
                    <a:pt x="5842" y="2835"/>
                    <a:pt x="5933" y="2835"/>
                  </a:cubicBezTo>
                  <a:cubicBezTo>
                    <a:pt x="6107" y="2835"/>
                    <a:pt x="6270" y="2696"/>
                    <a:pt x="6270" y="2489"/>
                  </a:cubicBezTo>
                  <a:lnTo>
                    <a:pt x="6270" y="347"/>
                  </a:lnTo>
                  <a:cubicBezTo>
                    <a:pt x="6333" y="158"/>
                    <a:pt x="6176" y="0"/>
                    <a:pt x="59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71" name="Google Shape;14871;p68"/>
          <p:cNvGrpSpPr/>
          <p:nvPr/>
        </p:nvGrpSpPr>
        <p:grpSpPr>
          <a:xfrm>
            <a:off x="1288813" y="2434496"/>
            <a:ext cx="366644" cy="356558"/>
            <a:chOff x="-50158000" y="2685000"/>
            <a:chExt cx="307175" cy="298725"/>
          </a:xfrm>
        </p:grpSpPr>
        <p:sp>
          <p:nvSpPr>
            <p:cNvPr id="14872" name="Google Shape;14872;p68"/>
            <p:cNvSpPr/>
            <p:nvPr/>
          </p:nvSpPr>
          <p:spPr>
            <a:xfrm>
              <a:off x="-50158000" y="2685000"/>
              <a:ext cx="307175" cy="298725"/>
            </a:xfrm>
            <a:custGeom>
              <a:avLst/>
              <a:gdLst/>
              <a:ahLst/>
              <a:cxnLst/>
              <a:rect l="l" t="t" r="r" b="b"/>
              <a:pathLst>
                <a:path w="12287" h="11949" extrusionOk="0">
                  <a:moveTo>
                    <a:pt x="8054" y="717"/>
                  </a:moveTo>
                  <a:cubicBezTo>
                    <a:pt x="8325" y="717"/>
                    <a:pt x="8601" y="820"/>
                    <a:pt x="8821" y="1024"/>
                  </a:cubicBezTo>
                  <a:lnTo>
                    <a:pt x="11090" y="3293"/>
                  </a:lnTo>
                  <a:cubicBezTo>
                    <a:pt x="11531" y="3702"/>
                    <a:pt x="11531" y="4364"/>
                    <a:pt x="11090" y="4805"/>
                  </a:cubicBezTo>
                  <a:lnTo>
                    <a:pt x="10302" y="5593"/>
                  </a:lnTo>
                  <a:lnTo>
                    <a:pt x="6522" y="1812"/>
                  </a:lnTo>
                  <a:lnTo>
                    <a:pt x="7309" y="1024"/>
                  </a:lnTo>
                  <a:cubicBezTo>
                    <a:pt x="7514" y="820"/>
                    <a:pt x="7782" y="717"/>
                    <a:pt x="8054" y="717"/>
                  </a:cubicBezTo>
                  <a:close/>
                  <a:moveTo>
                    <a:pt x="6018" y="2285"/>
                  </a:moveTo>
                  <a:lnTo>
                    <a:pt x="9798" y="6065"/>
                  </a:lnTo>
                  <a:lnTo>
                    <a:pt x="6144" y="9720"/>
                  </a:lnTo>
                  <a:lnTo>
                    <a:pt x="2363" y="5939"/>
                  </a:lnTo>
                  <a:lnTo>
                    <a:pt x="6018" y="2285"/>
                  </a:lnTo>
                  <a:close/>
                  <a:moveTo>
                    <a:pt x="1890" y="6443"/>
                  </a:moveTo>
                  <a:lnTo>
                    <a:pt x="5671" y="10224"/>
                  </a:lnTo>
                  <a:lnTo>
                    <a:pt x="4915" y="10980"/>
                  </a:lnTo>
                  <a:cubicBezTo>
                    <a:pt x="4726" y="11185"/>
                    <a:pt x="4458" y="11287"/>
                    <a:pt x="4186" y="11287"/>
                  </a:cubicBezTo>
                  <a:cubicBezTo>
                    <a:pt x="3915" y="11287"/>
                    <a:pt x="3639" y="11185"/>
                    <a:pt x="3434" y="10980"/>
                  </a:cubicBezTo>
                  <a:lnTo>
                    <a:pt x="1134" y="8712"/>
                  </a:lnTo>
                  <a:cubicBezTo>
                    <a:pt x="756" y="8302"/>
                    <a:pt x="756" y="7640"/>
                    <a:pt x="1134" y="7199"/>
                  </a:cubicBezTo>
                  <a:lnTo>
                    <a:pt x="1890" y="6443"/>
                  </a:lnTo>
                  <a:close/>
                  <a:moveTo>
                    <a:pt x="8093" y="0"/>
                  </a:moveTo>
                  <a:cubicBezTo>
                    <a:pt x="7640" y="0"/>
                    <a:pt x="7183" y="174"/>
                    <a:pt x="6837" y="520"/>
                  </a:cubicBezTo>
                  <a:lnTo>
                    <a:pt x="662" y="6695"/>
                  </a:lnTo>
                  <a:cubicBezTo>
                    <a:pt x="0" y="7357"/>
                    <a:pt x="0" y="8491"/>
                    <a:pt x="662" y="9184"/>
                  </a:cubicBezTo>
                  <a:lnTo>
                    <a:pt x="2962" y="11452"/>
                  </a:lnTo>
                  <a:cubicBezTo>
                    <a:pt x="3292" y="11783"/>
                    <a:pt x="3741" y="11949"/>
                    <a:pt x="4190" y="11949"/>
                  </a:cubicBezTo>
                  <a:cubicBezTo>
                    <a:pt x="4639" y="11949"/>
                    <a:pt x="5088" y="11783"/>
                    <a:pt x="5419" y="11452"/>
                  </a:cubicBezTo>
                  <a:lnTo>
                    <a:pt x="11625" y="5278"/>
                  </a:lnTo>
                  <a:cubicBezTo>
                    <a:pt x="12287" y="4616"/>
                    <a:pt x="12287" y="3513"/>
                    <a:pt x="11625" y="2789"/>
                  </a:cubicBezTo>
                  <a:lnTo>
                    <a:pt x="9326" y="520"/>
                  </a:lnTo>
                  <a:cubicBezTo>
                    <a:pt x="8995" y="174"/>
                    <a:pt x="8546" y="0"/>
                    <a:pt x="80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3" name="Google Shape;14873;p68"/>
            <p:cNvSpPr/>
            <p:nvPr/>
          </p:nvSpPr>
          <p:spPr>
            <a:xfrm>
              <a:off x="-50058775" y="2838200"/>
              <a:ext cx="51225" cy="49625"/>
            </a:xfrm>
            <a:custGeom>
              <a:avLst/>
              <a:gdLst/>
              <a:ahLst/>
              <a:cxnLst/>
              <a:rect l="l" t="t" r="r" b="b"/>
              <a:pathLst>
                <a:path w="2049" h="1985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1418" y="1890"/>
                  </a:lnTo>
                  <a:cubicBezTo>
                    <a:pt x="1481" y="1953"/>
                    <a:pt x="1568" y="1985"/>
                    <a:pt x="1659" y="1985"/>
                  </a:cubicBezTo>
                  <a:cubicBezTo>
                    <a:pt x="1749" y="1985"/>
                    <a:pt x="1844" y="1953"/>
                    <a:pt x="1923" y="1890"/>
                  </a:cubicBezTo>
                  <a:cubicBezTo>
                    <a:pt x="2049" y="1733"/>
                    <a:pt x="2049" y="1512"/>
                    <a:pt x="1923" y="1386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74" name="Google Shape;14874;p68"/>
          <p:cNvGrpSpPr/>
          <p:nvPr/>
        </p:nvGrpSpPr>
        <p:grpSpPr>
          <a:xfrm>
            <a:off x="3521599" y="1562607"/>
            <a:ext cx="361004" cy="358229"/>
            <a:chOff x="-48266125" y="1973375"/>
            <a:chExt cx="302450" cy="300125"/>
          </a:xfrm>
        </p:grpSpPr>
        <p:sp>
          <p:nvSpPr>
            <p:cNvPr id="14875" name="Google Shape;14875;p68"/>
            <p:cNvSpPr/>
            <p:nvPr/>
          </p:nvSpPr>
          <p:spPr>
            <a:xfrm>
              <a:off x="-48212575" y="2045050"/>
              <a:ext cx="122900" cy="123700"/>
            </a:xfrm>
            <a:custGeom>
              <a:avLst/>
              <a:gdLst/>
              <a:ahLst/>
              <a:cxnLst/>
              <a:rect l="l" t="t" r="r" b="b"/>
              <a:pathLst>
                <a:path w="4916" h="4948" extrusionOk="0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6" name="Google Shape;14876;p68"/>
            <p:cNvSpPr/>
            <p:nvPr/>
          </p:nvSpPr>
          <p:spPr>
            <a:xfrm>
              <a:off x="-48266125" y="1973375"/>
              <a:ext cx="230000" cy="300125"/>
            </a:xfrm>
            <a:custGeom>
              <a:avLst/>
              <a:gdLst/>
              <a:ahLst/>
              <a:cxnLst/>
              <a:rect l="l" t="t" r="r" b="b"/>
              <a:pathLst>
                <a:path w="9200" h="12005" extrusionOk="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7" name="Google Shape;14877;p68"/>
            <p:cNvSpPr/>
            <p:nvPr/>
          </p:nvSpPr>
          <p:spPr>
            <a:xfrm>
              <a:off x="-48018025" y="1991500"/>
              <a:ext cx="54350" cy="282000"/>
            </a:xfrm>
            <a:custGeom>
              <a:avLst/>
              <a:gdLst/>
              <a:ahLst/>
              <a:cxnLst/>
              <a:rect l="l" t="t" r="r" b="b"/>
              <a:pathLst>
                <a:path w="2174" h="11280" extrusionOk="0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8" name="Google Shape;14878;p68"/>
            <p:cNvSpPr/>
            <p:nvPr/>
          </p:nvSpPr>
          <p:spPr>
            <a:xfrm>
              <a:off x="-48211800" y="2221475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9" name="Google Shape;14879;p68"/>
            <p:cNvSpPr/>
            <p:nvPr/>
          </p:nvSpPr>
          <p:spPr>
            <a:xfrm>
              <a:off x="-48211800" y="2185250"/>
              <a:ext cx="87450" cy="18150"/>
            </a:xfrm>
            <a:custGeom>
              <a:avLst/>
              <a:gdLst/>
              <a:ahLst/>
              <a:cxnLst/>
              <a:rect l="l" t="t" r="r" b="b"/>
              <a:pathLst>
                <a:path w="3498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0" name="Google Shape;14880;p68"/>
            <p:cNvSpPr/>
            <p:nvPr/>
          </p:nvSpPr>
          <p:spPr>
            <a:xfrm>
              <a:off x="-48106250" y="2185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1" name="Google Shape;14881;p68"/>
          <p:cNvGrpSpPr/>
          <p:nvPr/>
        </p:nvGrpSpPr>
        <p:grpSpPr>
          <a:xfrm>
            <a:off x="3548844" y="2018369"/>
            <a:ext cx="306516" cy="358349"/>
            <a:chOff x="-48237000" y="2342650"/>
            <a:chExt cx="256800" cy="300225"/>
          </a:xfrm>
        </p:grpSpPr>
        <p:sp>
          <p:nvSpPr>
            <p:cNvPr id="14882" name="Google Shape;14882;p68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3" name="Google Shape;14883;p68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4" name="Google Shape;14884;p68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5" name="Google Shape;14885;p68"/>
          <p:cNvGrpSpPr/>
          <p:nvPr/>
        </p:nvGrpSpPr>
        <p:grpSpPr>
          <a:xfrm>
            <a:off x="2180338" y="2918646"/>
            <a:ext cx="361034" cy="355633"/>
            <a:chOff x="-46404975" y="1966100"/>
            <a:chExt cx="302475" cy="297950"/>
          </a:xfrm>
        </p:grpSpPr>
        <p:sp>
          <p:nvSpPr>
            <p:cNvPr id="14886" name="Google Shape;14886;p68"/>
            <p:cNvSpPr/>
            <p:nvPr/>
          </p:nvSpPr>
          <p:spPr>
            <a:xfrm>
              <a:off x="-46349850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784" y="0"/>
                  </a:moveTo>
                  <a:cubicBezTo>
                    <a:pt x="686" y="0"/>
                    <a:pt x="583" y="24"/>
                    <a:pt x="505" y="71"/>
                  </a:cubicBezTo>
                  <a:cubicBezTo>
                    <a:pt x="1" y="607"/>
                    <a:pt x="1" y="1458"/>
                    <a:pt x="505" y="1962"/>
                  </a:cubicBezTo>
                  <a:cubicBezTo>
                    <a:pt x="757" y="2214"/>
                    <a:pt x="757" y="2655"/>
                    <a:pt x="505" y="2875"/>
                  </a:cubicBezTo>
                  <a:cubicBezTo>
                    <a:pt x="379" y="3001"/>
                    <a:pt x="379" y="3222"/>
                    <a:pt x="505" y="3379"/>
                  </a:cubicBezTo>
                  <a:cubicBezTo>
                    <a:pt x="568" y="3442"/>
                    <a:pt x="654" y="3474"/>
                    <a:pt x="749" y="3474"/>
                  </a:cubicBezTo>
                  <a:cubicBezTo>
                    <a:pt x="843" y="3474"/>
                    <a:pt x="946" y="3442"/>
                    <a:pt x="1040" y="3379"/>
                  </a:cubicBezTo>
                  <a:cubicBezTo>
                    <a:pt x="1544" y="2875"/>
                    <a:pt x="1544" y="2025"/>
                    <a:pt x="1040" y="1489"/>
                  </a:cubicBezTo>
                  <a:cubicBezTo>
                    <a:pt x="788" y="1269"/>
                    <a:pt x="788" y="827"/>
                    <a:pt x="1040" y="607"/>
                  </a:cubicBezTo>
                  <a:cubicBezTo>
                    <a:pt x="1135" y="481"/>
                    <a:pt x="1135" y="229"/>
                    <a:pt x="1040" y="71"/>
                  </a:cubicBezTo>
                  <a:cubicBezTo>
                    <a:pt x="977" y="24"/>
                    <a:pt x="883" y="0"/>
                    <a:pt x="7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7" name="Google Shape;14887;p68"/>
            <p:cNvSpPr/>
            <p:nvPr/>
          </p:nvSpPr>
          <p:spPr>
            <a:xfrm>
              <a:off x="-46297875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800" y="0"/>
                  </a:moveTo>
                  <a:cubicBezTo>
                    <a:pt x="710" y="0"/>
                    <a:pt x="615" y="24"/>
                    <a:pt x="537" y="71"/>
                  </a:cubicBezTo>
                  <a:cubicBezTo>
                    <a:pt x="1" y="607"/>
                    <a:pt x="1" y="1458"/>
                    <a:pt x="537" y="1962"/>
                  </a:cubicBezTo>
                  <a:cubicBezTo>
                    <a:pt x="757" y="2214"/>
                    <a:pt x="757" y="2655"/>
                    <a:pt x="537" y="2875"/>
                  </a:cubicBezTo>
                  <a:cubicBezTo>
                    <a:pt x="410" y="3001"/>
                    <a:pt x="410" y="3222"/>
                    <a:pt x="537" y="3379"/>
                  </a:cubicBezTo>
                  <a:cubicBezTo>
                    <a:pt x="584" y="3442"/>
                    <a:pt x="670" y="3474"/>
                    <a:pt x="765" y="3474"/>
                  </a:cubicBezTo>
                  <a:cubicBezTo>
                    <a:pt x="859" y="3474"/>
                    <a:pt x="962" y="3442"/>
                    <a:pt x="1041" y="3379"/>
                  </a:cubicBezTo>
                  <a:cubicBezTo>
                    <a:pt x="1545" y="2875"/>
                    <a:pt x="1545" y="2025"/>
                    <a:pt x="1041" y="1489"/>
                  </a:cubicBezTo>
                  <a:cubicBezTo>
                    <a:pt x="789" y="1269"/>
                    <a:pt x="789" y="827"/>
                    <a:pt x="1041" y="607"/>
                  </a:cubicBezTo>
                  <a:cubicBezTo>
                    <a:pt x="1167" y="481"/>
                    <a:pt x="1167" y="229"/>
                    <a:pt x="1041" y="71"/>
                  </a:cubicBezTo>
                  <a:cubicBezTo>
                    <a:pt x="978" y="24"/>
                    <a:pt x="891" y="0"/>
                    <a:pt x="8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8" name="Google Shape;14888;p68"/>
            <p:cNvSpPr/>
            <p:nvPr/>
          </p:nvSpPr>
          <p:spPr>
            <a:xfrm>
              <a:off x="-46244300" y="1966100"/>
              <a:ext cx="38600" cy="86850"/>
            </a:xfrm>
            <a:custGeom>
              <a:avLst/>
              <a:gdLst/>
              <a:ahLst/>
              <a:cxnLst/>
              <a:rect l="l" t="t" r="r" b="b"/>
              <a:pathLst>
                <a:path w="1544" h="3474" extrusionOk="0">
                  <a:moveTo>
                    <a:pt x="768" y="0"/>
                  </a:moveTo>
                  <a:cubicBezTo>
                    <a:pt x="678" y="0"/>
                    <a:pt x="583" y="24"/>
                    <a:pt x="504" y="71"/>
                  </a:cubicBezTo>
                  <a:cubicBezTo>
                    <a:pt x="0" y="607"/>
                    <a:pt x="0" y="1458"/>
                    <a:pt x="504" y="1962"/>
                  </a:cubicBezTo>
                  <a:cubicBezTo>
                    <a:pt x="756" y="2214"/>
                    <a:pt x="756" y="2655"/>
                    <a:pt x="504" y="2875"/>
                  </a:cubicBezTo>
                  <a:cubicBezTo>
                    <a:pt x="378" y="3001"/>
                    <a:pt x="378" y="3222"/>
                    <a:pt x="504" y="3379"/>
                  </a:cubicBezTo>
                  <a:cubicBezTo>
                    <a:pt x="567" y="3442"/>
                    <a:pt x="654" y="3474"/>
                    <a:pt x="745" y="3474"/>
                  </a:cubicBezTo>
                  <a:cubicBezTo>
                    <a:pt x="835" y="3474"/>
                    <a:pt x="930" y="3442"/>
                    <a:pt x="1008" y="3379"/>
                  </a:cubicBezTo>
                  <a:cubicBezTo>
                    <a:pt x="1544" y="2875"/>
                    <a:pt x="1544" y="2025"/>
                    <a:pt x="1008" y="1489"/>
                  </a:cubicBezTo>
                  <a:cubicBezTo>
                    <a:pt x="788" y="1269"/>
                    <a:pt x="788" y="827"/>
                    <a:pt x="1008" y="607"/>
                  </a:cubicBezTo>
                  <a:cubicBezTo>
                    <a:pt x="1134" y="481"/>
                    <a:pt x="1134" y="229"/>
                    <a:pt x="1008" y="71"/>
                  </a:cubicBezTo>
                  <a:cubicBezTo>
                    <a:pt x="945" y="24"/>
                    <a:pt x="859" y="0"/>
                    <a:pt x="7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9" name="Google Shape;14889;p68"/>
            <p:cNvSpPr/>
            <p:nvPr/>
          </p:nvSpPr>
          <p:spPr>
            <a:xfrm>
              <a:off x="-46404975" y="2070250"/>
              <a:ext cx="302475" cy="193800"/>
            </a:xfrm>
            <a:custGeom>
              <a:avLst/>
              <a:gdLst/>
              <a:ahLst/>
              <a:cxnLst/>
              <a:rect l="l" t="t" r="r" b="b"/>
              <a:pathLst>
                <a:path w="12099" h="7752" extrusionOk="0">
                  <a:moveTo>
                    <a:pt x="11058" y="1419"/>
                  </a:moveTo>
                  <a:cubicBezTo>
                    <a:pt x="11248" y="1419"/>
                    <a:pt x="11405" y="1576"/>
                    <a:pt x="11405" y="1797"/>
                  </a:cubicBezTo>
                  <a:cubicBezTo>
                    <a:pt x="11405" y="3088"/>
                    <a:pt x="10397" y="4160"/>
                    <a:pt x="9137" y="4223"/>
                  </a:cubicBezTo>
                  <a:cubicBezTo>
                    <a:pt x="9578" y="3372"/>
                    <a:pt x="9830" y="2395"/>
                    <a:pt x="9956" y="1419"/>
                  </a:cubicBezTo>
                  <a:close/>
                  <a:moveTo>
                    <a:pt x="9294" y="726"/>
                  </a:moveTo>
                  <a:cubicBezTo>
                    <a:pt x="9200" y="2521"/>
                    <a:pt x="8507" y="4569"/>
                    <a:pt x="7057" y="5640"/>
                  </a:cubicBezTo>
                  <a:lnTo>
                    <a:pt x="3056" y="5640"/>
                  </a:lnTo>
                  <a:lnTo>
                    <a:pt x="3056" y="5672"/>
                  </a:lnTo>
                  <a:cubicBezTo>
                    <a:pt x="1765" y="4695"/>
                    <a:pt x="914" y="2805"/>
                    <a:pt x="819" y="726"/>
                  </a:cubicBezTo>
                  <a:close/>
                  <a:moveTo>
                    <a:pt x="8948" y="6396"/>
                  </a:moveTo>
                  <a:cubicBezTo>
                    <a:pt x="8570" y="6837"/>
                    <a:pt x="8003" y="7090"/>
                    <a:pt x="7372" y="7090"/>
                  </a:cubicBezTo>
                  <a:lnTo>
                    <a:pt x="2710" y="7090"/>
                  </a:lnTo>
                  <a:cubicBezTo>
                    <a:pt x="2080" y="7090"/>
                    <a:pt x="1481" y="6837"/>
                    <a:pt x="1103" y="6396"/>
                  </a:cubicBezTo>
                  <a:close/>
                  <a:moveTo>
                    <a:pt x="441" y="1"/>
                  </a:moveTo>
                  <a:cubicBezTo>
                    <a:pt x="252" y="1"/>
                    <a:pt x="95" y="158"/>
                    <a:pt x="95" y="348"/>
                  </a:cubicBezTo>
                  <a:cubicBezTo>
                    <a:pt x="95" y="2301"/>
                    <a:pt x="725" y="4317"/>
                    <a:pt x="1985" y="5640"/>
                  </a:cubicBezTo>
                  <a:lnTo>
                    <a:pt x="441" y="5640"/>
                  </a:lnTo>
                  <a:cubicBezTo>
                    <a:pt x="158" y="5640"/>
                    <a:pt x="0" y="5924"/>
                    <a:pt x="126" y="6144"/>
                  </a:cubicBezTo>
                  <a:cubicBezTo>
                    <a:pt x="347" y="6617"/>
                    <a:pt x="725" y="7027"/>
                    <a:pt x="1197" y="7342"/>
                  </a:cubicBezTo>
                  <a:cubicBezTo>
                    <a:pt x="1670" y="7594"/>
                    <a:pt x="2174" y="7751"/>
                    <a:pt x="2710" y="7751"/>
                  </a:cubicBezTo>
                  <a:lnTo>
                    <a:pt x="7372" y="7751"/>
                  </a:lnTo>
                  <a:cubicBezTo>
                    <a:pt x="8475" y="7751"/>
                    <a:pt x="9452" y="7121"/>
                    <a:pt x="9956" y="6144"/>
                  </a:cubicBezTo>
                  <a:cubicBezTo>
                    <a:pt x="10082" y="5924"/>
                    <a:pt x="9924" y="5640"/>
                    <a:pt x="9641" y="5640"/>
                  </a:cubicBezTo>
                  <a:lnTo>
                    <a:pt x="8129" y="5640"/>
                  </a:lnTo>
                  <a:lnTo>
                    <a:pt x="8696" y="4916"/>
                  </a:lnTo>
                  <a:lnTo>
                    <a:pt x="8948" y="4916"/>
                  </a:lnTo>
                  <a:lnTo>
                    <a:pt x="8948" y="4947"/>
                  </a:lnTo>
                  <a:cubicBezTo>
                    <a:pt x="10680" y="4947"/>
                    <a:pt x="12098" y="3529"/>
                    <a:pt x="12098" y="1797"/>
                  </a:cubicBezTo>
                  <a:cubicBezTo>
                    <a:pt x="12098" y="1198"/>
                    <a:pt x="11626" y="726"/>
                    <a:pt x="11027" y="726"/>
                  </a:cubicBezTo>
                  <a:lnTo>
                    <a:pt x="9956" y="726"/>
                  </a:lnTo>
                  <a:lnTo>
                    <a:pt x="9956" y="348"/>
                  </a:lnTo>
                  <a:cubicBezTo>
                    <a:pt x="9956" y="158"/>
                    <a:pt x="9798" y="1"/>
                    <a:pt x="96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90" name="Google Shape;14890;p68"/>
          <p:cNvGrpSpPr/>
          <p:nvPr/>
        </p:nvGrpSpPr>
        <p:grpSpPr>
          <a:xfrm>
            <a:off x="2181740" y="3364463"/>
            <a:ext cx="358229" cy="358199"/>
            <a:chOff x="-46401050" y="2333325"/>
            <a:chExt cx="300125" cy="300100"/>
          </a:xfrm>
        </p:grpSpPr>
        <p:sp>
          <p:nvSpPr>
            <p:cNvPr id="14891" name="Google Shape;14891;p68"/>
            <p:cNvSpPr/>
            <p:nvPr/>
          </p:nvSpPr>
          <p:spPr>
            <a:xfrm>
              <a:off x="-46401050" y="2333325"/>
              <a:ext cx="300125" cy="300100"/>
            </a:xfrm>
            <a:custGeom>
              <a:avLst/>
              <a:gdLst/>
              <a:ahLst/>
              <a:cxnLst/>
              <a:rect l="l" t="t" r="r" b="b"/>
              <a:pathLst>
                <a:path w="12005" h="12004" extrusionOk="0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2" name="Google Shape;14892;p68"/>
            <p:cNvSpPr/>
            <p:nvPr/>
          </p:nvSpPr>
          <p:spPr>
            <a:xfrm>
              <a:off x="-46366400" y="258065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3" name="Google Shape;14893;p68"/>
            <p:cNvSpPr/>
            <p:nvPr/>
          </p:nvSpPr>
          <p:spPr>
            <a:xfrm>
              <a:off x="-46313625" y="2457775"/>
              <a:ext cx="122900" cy="122100"/>
            </a:xfrm>
            <a:custGeom>
              <a:avLst/>
              <a:gdLst/>
              <a:ahLst/>
              <a:cxnLst/>
              <a:rect l="l" t="t" r="r" b="b"/>
              <a:pathLst>
                <a:path w="4916" h="4884" extrusionOk="0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4" name="Google Shape;14894;p68"/>
            <p:cNvSpPr/>
            <p:nvPr/>
          </p:nvSpPr>
          <p:spPr>
            <a:xfrm>
              <a:off x="-46278950" y="249322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95" name="Google Shape;14895;p68"/>
          <p:cNvSpPr/>
          <p:nvPr/>
        </p:nvSpPr>
        <p:spPr>
          <a:xfrm>
            <a:off x="2183438" y="3820197"/>
            <a:ext cx="360109" cy="359154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96" name="Google Shape;14896;p68"/>
          <p:cNvGrpSpPr/>
          <p:nvPr/>
        </p:nvGrpSpPr>
        <p:grpSpPr>
          <a:xfrm>
            <a:off x="3961830" y="3374818"/>
            <a:ext cx="359154" cy="359124"/>
            <a:chOff x="-44914800" y="2342000"/>
            <a:chExt cx="300900" cy="300875"/>
          </a:xfrm>
        </p:grpSpPr>
        <p:sp>
          <p:nvSpPr>
            <p:cNvPr id="14897" name="Google Shape;14897;p68"/>
            <p:cNvSpPr/>
            <p:nvPr/>
          </p:nvSpPr>
          <p:spPr>
            <a:xfrm>
              <a:off x="-44914800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8" name="Google Shape;14898;p68"/>
            <p:cNvSpPr/>
            <p:nvPr/>
          </p:nvSpPr>
          <p:spPr>
            <a:xfrm>
              <a:off x="-44860450" y="2412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9" name="Google Shape;14899;p68"/>
            <p:cNvSpPr/>
            <p:nvPr/>
          </p:nvSpPr>
          <p:spPr>
            <a:xfrm>
              <a:off x="-44791150" y="24396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00" name="Google Shape;14900;p68"/>
          <p:cNvSpPr/>
          <p:nvPr/>
        </p:nvSpPr>
        <p:spPr>
          <a:xfrm>
            <a:off x="1739586" y="1531714"/>
            <a:ext cx="357274" cy="356797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01" name="Google Shape;14901;p68"/>
          <p:cNvGrpSpPr/>
          <p:nvPr/>
        </p:nvGrpSpPr>
        <p:grpSpPr>
          <a:xfrm>
            <a:off x="1735816" y="1987336"/>
            <a:ext cx="359154" cy="357424"/>
            <a:chOff x="-49786250" y="2316650"/>
            <a:chExt cx="300900" cy="299450"/>
          </a:xfrm>
        </p:grpSpPr>
        <p:sp>
          <p:nvSpPr>
            <p:cNvPr id="14902" name="Google Shape;14902;p68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3" name="Google Shape;14903;p68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4" name="Google Shape;14904;p68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5" name="Google Shape;14905;p68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6" name="Google Shape;14906;p68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7" name="Google Shape;14907;p68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8" name="Google Shape;14908;p68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09" name="Google Shape;14909;p68"/>
          <p:cNvSpPr/>
          <p:nvPr/>
        </p:nvSpPr>
        <p:spPr>
          <a:xfrm>
            <a:off x="1731604" y="2433842"/>
            <a:ext cx="373239" cy="359154"/>
          </a:xfrm>
          <a:custGeom>
            <a:avLst/>
            <a:gdLst/>
            <a:ahLst/>
            <a:cxnLst/>
            <a:rect l="l" t="t" r="r" b="b"/>
            <a:pathLst>
              <a:path w="12508" h="12036" extrusionOk="0">
                <a:moveTo>
                  <a:pt x="4600" y="725"/>
                </a:moveTo>
                <a:cubicBezTo>
                  <a:pt x="7026" y="725"/>
                  <a:pt x="8475" y="1387"/>
                  <a:pt x="8475" y="1796"/>
                </a:cubicBezTo>
                <a:cubicBezTo>
                  <a:pt x="8475" y="2143"/>
                  <a:pt x="7058" y="2836"/>
                  <a:pt x="4600" y="2836"/>
                </a:cubicBezTo>
                <a:cubicBezTo>
                  <a:pt x="2111" y="2836"/>
                  <a:pt x="725" y="2143"/>
                  <a:pt x="725" y="1796"/>
                </a:cubicBezTo>
                <a:cubicBezTo>
                  <a:pt x="725" y="1387"/>
                  <a:pt x="2143" y="725"/>
                  <a:pt x="4600" y="725"/>
                </a:cubicBezTo>
                <a:close/>
                <a:moveTo>
                  <a:pt x="694" y="2805"/>
                </a:moveTo>
                <a:cubicBezTo>
                  <a:pt x="1670" y="3403"/>
                  <a:pt x="3371" y="3592"/>
                  <a:pt x="4537" y="3592"/>
                </a:cubicBezTo>
                <a:cubicBezTo>
                  <a:pt x="4915" y="3592"/>
                  <a:pt x="5262" y="3592"/>
                  <a:pt x="5608" y="3561"/>
                </a:cubicBezTo>
                <a:lnTo>
                  <a:pt x="5608" y="4002"/>
                </a:lnTo>
                <a:cubicBezTo>
                  <a:pt x="5608" y="4191"/>
                  <a:pt x="5451" y="4348"/>
                  <a:pt x="5262" y="4348"/>
                </a:cubicBezTo>
                <a:cubicBezTo>
                  <a:pt x="4663" y="4348"/>
                  <a:pt x="4191" y="4821"/>
                  <a:pt x="4191" y="5420"/>
                </a:cubicBezTo>
                <a:lnTo>
                  <a:pt x="4191" y="6113"/>
                </a:lnTo>
                <a:cubicBezTo>
                  <a:pt x="4191" y="6302"/>
                  <a:pt x="4033" y="6459"/>
                  <a:pt x="3844" y="6459"/>
                </a:cubicBezTo>
                <a:cubicBezTo>
                  <a:pt x="3655" y="6459"/>
                  <a:pt x="3497" y="6302"/>
                  <a:pt x="3497" y="6113"/>
                </a:cubicBezTo>
                <a:lnTo>
                  <a:pt x="3497" y="5325"/>
                </a:lnTo>
                <a:cubicBezTo>
                  <a:pt x="3529" y="4726"/>
                  <a:pt x="3056" y="4254"/>
                  <a:pt x="2458" y="4254"/>
                </a:cubicBezTo>
                <a:cubicBezTo>
                  <a:pt x="1859" y="4254"/>
                  <a:pt x="1387" y="4726"/>
                  <a:pt x="1387" y="5325"/>
                </a:cubicBezTo>
                <a:lnTo>
                  <a:pt x="1387" y="6743"/>
                </a:lnTo>
                <a:cubicBezTo>
                  <a:pt x="1387" y="6932"/>
                  <a:pt x="1229" y="7089"/>
                  <a:pt x="1040" y="7089"/>
                </a:cubicBezTo>
                <a:cubicBezTo>
                  <a:pt x="851" y="7089"/>
                  <a:pt x="694" y="6932"/>
                  <a:pt x="694" y="6743"/>
                </a:cubicBezTo>
                <a:lnTo>
                  <a:pt x="694" y="2805"/>
                </a:lnTo>
                <a:close/>
                <a:moveTo>
                  <a:pt x="8475" y="2742"/>
                </a:moveTo>
                <a:lnTo>
                  <a:pt x="8475" y="8192"/>
                </a:lnTo>
                <a:cubicBezTo>
                  <a:pt x="7719" y="8034"/>
                  <a:pt x="7026" y="7625"/>
                  <a:pt x="6553" y="6995"/>
                </a:cubicBezTo>
                <a:lnTo>
                  <a:pt x="5104" y="5010"/>
                </a:lnTo>
                <a:cubicBezTo>
                  <a:pt x="5104" y="5010"/>
                  <a:pt x="5167" y="4978"/>
                  <a:pt x="5293" y="4978"/>
                </a:cubicBezTo>
                <a:cubicBezTo>
                  <a:pt x="5892" y="4978"/>
                  <a:pt x="6364" y="4506"/>
                  <a:pt x="6364" y="3907"/>
                </a:cubicBezTo>
                <a:lnTo>
                  <a:pt x="6364" y="3403"/>
                </a:lnTo>
                <a:cubicBezTo>
                  <a:pt x="7215" y="3277"/>
                  <a:pt x="7971" y="3057"/>
                  <a:pt x="8475" y="2742"/>
                </a:cubicBezTo>
                <a:close/>
                <a:moveTo>
                  <a:pt x="9200" y="3844"/>
                </a:moveTo>
                <a:cubicBezTo>
                  <a:pt x="9925" y="4159"/>
                  <a:pt x="10555" y="4695"/>
                  <a:pt x="10996" y="5325"/>
                </a:cubicBezTo>
                <a:cubicBezTo>
                  <a:pt x="11689" y="6302"/>
                  <a:pt x="11153" y="7782"/>
                  <a:pt x="10019" y="8160"/>
                </a:cubicBezTo>
                <a:cubicBezTo>
                  <a:pt x="9735" y="8223"/>
                  <a:pt x="9452" y="8318"/>
                  <a:pt x="9200" y="8318"/>
                </a:cubicBezTo>
                <a:lnTo>
                  <a:pt x="9200" y="3844"/>
                </a:lnTo>
                <a:close/>
                <a:moveTo>
                  <a:pt x="2489" y="4978"/>
                </a:moveTo>
                <a:cubicBezTo>
                  <a:pt x="2678" y="4978"/>
                  <a:pt x="2836" y="5136"/>
                  <a:pt x="2836" y="5325"/>
                </a:cubicBezTo>
                <a:lnTo>
                  <a:pt x="2836" y="6050"/>
                </a:lnTo>
                <a:cubicBezTo>
                  <a:pt x="2836" y="6617"/>
                  <a:pt x="3308" y="7089"/>
                  <a:pt x="3907" y="7089"/>
                </a:cubicBezTo>
                <a:cubicBezTo>
                  <a:pt x="4474" y="7089"/>
                  <a:pt x="4947" y="6680"/>
                  <a:pt x="4978" y="6081"/>
                </a:cubicBezTo>
                <a:lnTo>
                  <a:pt x="5986" y="7467"/>
                </a:lnTo>
                <a:cubicBezTo>
                  <a:pt x="6459" y="8097"/>
                  <a:pt x="7152" y="8570"/>
                  <a:pt x="7877" y="8822"/>
                </a:cubicBezTo>
                <a:cubicBezTo>
                  <a:pt x="8097" y="8917"/>
                  <a:pt x="8286" y="8948"/>
                  <a:pt x="8507" y="8980"/>
                </a:cubicBezTo>
                <a:lnTo>
                  <a:pt x="8507" y="10303"/>
                </a:lnTo>
                <a:cubicBezTo>
                  <a:pt x="8475" y="10618"/>
                  <a:pt x="7058" y="11311"/>
                  <a:pt x="4600" y="11311"/>
                </a:cubicBezTo>
                <a:cubicBezTo>
                  <a:pt x="2111" y="11311"/>
                  <a:pt x="725" y="10586"/>
                  <a:pt x="725" y="10240"/>
                </a:cubicBezTo>
                <a:lnTo>
                  <a:pt x="725" y="7688"/>
                </a:lnTo>
                <a:cubicBezTo>
                  <a:pt x="851" y="7719"/>
                  <a:pt x="977" y="7782"/>
                  <a:pt x="1072" y="7782"/>
                </a:cubicBezTo>
                <a:cubicBezTo>
                  <a:pt x="1670" y="7782"/>
                  <a:pt x="2143" y="7310"/>
                  <a:pt x="2143" y="6711"/>
                </a:cubicBezTo>
                <a:lnTo>
                  <a:pt x="2143" y="5325"/>
                </a:lnTo>
                <a:cubicBezTo>
                  <a:pt x="2143" y="5136"/>
                  <a:pt x="2300" y="4978"/>
                  <a:pt x="2489" y="4978"/>
                </a:cubicBezTo>
                <a:close/>
                <a:moveTo>
                  <a:pt x="4537" y="1"/>
                </a:moveTo>
                <a:cubicBezTo>
                  <a:pt x="3371" y="1"/>
                  <a:pt x="2300" y="158"/>
                  <a:pt x="1481" y="442"/>
                </a:cubicBezTo>
                <a:cubicBezTo>
                  <a:pt x="252" y="851"/>
                  <a:pt x="0" y="1387"/>
                  <a:pt x="0" y="1796"/>
                </a:cubicBezTo>
                <a:lnTo>
                  <a:pt x="0" y="10240"/>
                </a:lnTo>
                <a:cubicBezTo>
                  <a:pt x="0" y="10649"/>
                  <a:pt x="252" y="11153"/>
                  <a:pt x="1481" y="11594"/>
                </a:cubicBezTo>
                <a:cubicBezTo>
                  <a:pt x="2300" y="11878"/>
                  <a:pt x="3403" y="12036"/>
                  <a:pt x="4537" y="12036"/>
                </a:cubicBezTo>
                <a:cubicBezTo>
                  <a:pt x="6837" y="12036"/>
                  <a:pt x="9137" y="11437"/>
                  <a:pt x="9137" y="10240"/>
                </a:cubicBezTo>
                <a:lnTo>
                  <a:pt x="9137" y="8980"/>
                </a:lnTo>
                <a:cubicBezTo>
                  <a:pt x="9515" y="8980"/>
                  <a:pt x="9862" y="8917"/>
                  <a:pt x="10208" y="8791"/>
                </a:cubicBezTo>
                <a:cubicBezTo>
                  <a:pt x="11815" y="8286"/>
                  <a:pt x="12508" y="6302"/>
                  <a:pt x="11563" y="4884"/>
                </a:cubicBezTo>
                <a:cubicBezTo>
                  <a:pt x="10996" y="4096"/>
                  <a:pt x="10208" y="3435"/>
                  <a:pt x="9137" y="2994"/>
                </a:cubicBezTo>
                <a:lnTo>
                  <a:pt x="9137" y="1796"/>
                </a:lnTo>
                <a:cubicBezTo>
                  <a:pt x="9137" y="631"/>
                  <a:pt x="6837" y="1"/>
                  <a:pt x="45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0" name="Google Shape;14910;p68"/>
          <p:cNvSpPr/>
          <p:nvPr/>
        </p:nvSpPr>
        <p:spPr>
          <a:xfrm>
            <a:off x="3971472" y="1563432"/>
            <a:ext cx="359154" cy="358199"/>
          </a:xfrm>
          <a:custGeom>
            <a:avLst/>
            <a:gdLst/>
            <a:ahLst/>
            <a:cxnLst/>
            <a:rect l="l" t="t" r="r" b="b"/>
            <a:pathLst>
              <a:path w="12036" h="12004" extrusionOk="0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11" name="Google Shape;14911;p68"/>
          <p:cNvGrpSpPr/>
          <p:nvPr/>
        </p:nvGrpSpPr>
        <p:grpSpPr>
          <a:xfrm>
            <a:off x="4033144" y="2017593"/>
            <a:ext cx="230365" cy="359124"/>
            <a:chOff x="-47842400" y="2342000"/>
            <a:chExt cx="193000" cy="300875"/>
          </a:xfrm>
        </p:grpSpPr>
        <p:sp>
          <p:nvSpPr>
            <p:cNvPr id="14912" name="Google Shape;14912;p68"/>
            <p:cNvSpPr/>
            <p:nvPr/>
          </p:nvSpPr>
          <p:spPr>
            <a:xfrm>
              <a:off x="-47809325" y="2412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1828" y="725"/>
                  </a:moveTo>
                  <a:cubicBezTo>
                    <a:pt x="2301" y="725"/>
                    <a:pt x="2679" y="1009"/>
                    <a:pt x="2805" y="1418"/>
                  </a:cubicBezTo>
                  <a:lnTo>
                    <a:pt x="1828" y="1418"/>
                  </a:lnTo>
                  <a:cubicBezTo>
                    <a:pt x="1639" y="1418"/>
                    <a:pt x="1482" y="1576"/>
                    <a:pt x="1482" y="1796"/>
                  </a:cubicBezTo>
                  <a:lnTo>
                    <a:pt x="1482" y="2773"/>
                  </a:lnTo>
                  <a:cubicBezTo>
                    <a:pt x="1072" y="2647"/>
                    <a:pt x="757" y="2269"/>
                    <a:pt x="757" y="1796"/>
                  </a:cubicBezTo>
                  <a:cubicBezTo>
                    <a:pt x="757" y="1198"/>
                    <a:pt x="1230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86" y="2111"/>
                  </a:moveTo>
                  <a:lnTo>
                    <a:pt x="4286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9"/>
                    <a:pt x="3372" y="2804"/>
                    <a:pt x="3529" y="2111"/>
                  </a:cubicBezTo>
                  <a:close/>
                  <a:moveTo>
                    <a:pt x="1797" y="1"/>
                  </a:moveTo>
                  <a:cubicBezTo>
                    <a:pt x="789" y="1"/>
                    <a:pt x="1" y="788"/>
                    <a:pt x="1" y="1796"/>
                  </a:cubicBezTo>
                  <a:cubicBezTo>
                    <a:pt x="1" y="2647"/>
                    <a:pt x="599" y="3372"/>
                    <a:pt x="1450" y="3529"/>
                  </a:cubicBezTo>
                  <a:lnTo>
                    <a:pt x="1450" y="4632"/>
                  </a:lnTo>
                  <a:cubicBezTo>
                    <a:pt x="1450" y="4821"/>
                    <a:pt x="1576" y="4978"/>
                    <a:pt x="1797" y="4978"/>
                  </a:cubicBezTo>
                  <a:lnTo>
                    <a:pt x="4601" y="4978"/>
                  </a:lnTo>
                  <a:cubicBezTo>
                    <a:pt x="4790" y="4978"/>
                    <a:pt x="4947" y="4821"/>
                    <a:pt x="4947" y="4632"/>
                  </a:cubicBezTo>
                  <a:lnTo>
                    <a:pt x="4947" y="1828"/>
                  </a:lnTo>
                  <a:cubicBezTo>
                    <a:pt x="4979" y="1576"/>
                    <a:pt x="4821" y="1418"/>
                    <a:pt x="4632" y="1418"/>
                  </a:cubicBezTo>
                  <a:lnTo>
                    <a:pt x="3529" y="1418"/>
                  </a:lnTo>
                  <a:cubicBezTo>
                    <a:pt x="3372" y="631"/>
                    <a:pt x="2647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3" name="Google Shape;14913;p68"/>
            <p:cNvSpPr/>
            <p:nvPr/>
          </p:nvSpPr>
          <p:spPr>
            <a:xfrm>
              <a:off x="-47842400" y="2342000"/>
              <a:ext cx="193000" cy="300875"/>
            </a:xfrm>
            <a:custGeom>
              <a:avLst/>
              <a:gdLst/>
              <a:ahLst/>
              <a:cxnLst/>
              <a:rect l="l" t="t" r="r" b="b"/>
              <a:pathLst>
                <a:path w="7720" h="12035" extrusionOk="0">
                  <a:moveTo>
                    <a:pt x="6995" y="725"/>
                  </a:moveTo>
                  <a:lnTo>
                    <a:pt x="6995" y="1418"/>
                  </a:lnTo>
                  <a:lnTo>
                    <a:pt x="662" y="1418"/>
                  </a:lnTo>
                  <a:lnTo>
                    <a:pt x="662" y="725"/>
                  </a:lnTo>
                  <a:close/>
                  <a:moveTo>
                    <a:pt x="7058" y="2142"/>
                  </a:moveTo>
                  <a:lnTo>
                    <a:pt x="7058" y="8506"/>
                  </a:lnTo>
                  <a:lnTo>
                    <a:pt x="694" y="8506"/>
                  </a:lnTo>
                  <a:lnTo>
                    <a:pt x="694" y="2142"/>
                  </a:lnTo>
                  <a:close/>
                  <a:moveTo>
                    <a:pt x="7058" y="9200"/>
                  </a:moveTo>
                  <a:lnTo>
                    <a:pt x="7058" y="11310"/>
                  </a:lnTo>
                  <a:lnTo>
                    <a:pt x="694" y="11310"/>
                  </a:lnTo>
                  <a:lnTo>
                    <a:pt x="694" y="9200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47" y="12035"/>
                  </a:cubicBezTo>
                  <a:lnTo>
                    <a:pt x="7373" y="12035"/>
                  </a:lnTo>
                  <a:cubicBezTo>
                    <a:pt x="7562" y="12035"/>
                    <a:pt x="7719" y="11877"/>
                    <a:pt x="7719" y="11657"/>
                  </a:cubicBezTo>
                  <a:lnTo>
                    <a:pt x="7719" y="378"/>
                  </a:lnTo>
                  <a:cubicBezTo>
                    <a:pt x="7719" y="158"/>
                    <a:pt x="7562" y="0"/>
                    <a:pt x="7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4" name="Google Shape;14914;p68"/>
            <p:cNvSpPr/>
            <p:nvPr/>
          </p:nvSpPr>
          <p:spPr>
            <a:xfrm>
              <a:off x="-47772300" y="258930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8"/>
                    <a:pt x="2111" y="347"/>
                  </a:cubicBez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15" name="Google Shape;14915;p68"/>
          <p:cNvGrpSpPr/>
          <p:nvPr/>
        </p:nvGrpSpPr>
        <p:grpSpPr>
          <a:xfrm>
            <a:off x="3969212" y="2465052"/>
            <a:ext cx="358229" cy="359154"/>
            <a:chOff x="-47896750" y="2710600"/>
            <a:chExt cx="300125" cy="300900"/>
          </a:xfrm>
        </p:grpSpPr>
        <p:sp>
          <p:nvSpPr>
            <p:cNvPr id="14916" name="Google Shape;14916;p68"/>
            <p:cNvSpPr/>
            <p:nvPr/>
          </p:nvSpPr>
          <p:spPr>
            <a:xfrm>
              <a:off x="-47896750" y="2710600"/>
              <a:ext cx="300125" cy="300900"/>
            </a:xfrm>
            <a:custGeom>
              <a:avLst/>
              <a:gdLst/>
              <a:ahLst/>
              <a:cxnLst/>
              <a:rect l="l" t="t" r="r" b="b"/>
              <a:pathLst>
                <a:path w="12005" h="12036" extrusionOk="0">
                  <a:moveTo>
                    <a:pt x="2836" y="756"/>
                  </a:moveTo>
                  <a:cubicBezTo>
                    <a:pt x="3246" y="756"/>
                    <a:pt x="3561" y="1072"/>
                    <a:pt x="3561" y="1450"/>
                  </a:cubicBezTo>
                  <a:lnTo>
                    <a:pt x="3561" y="2237"/>
                  </a:lnTo>
                  <a:cubicBezTo>
                    <a:pt x="3309" y="2206"/>
                    <a:pt x="3088" y="2174"/>
                    <a:pt x="2836" y="2174"/>
                  </a:cubicBezTo>
                  <a:cubicBezTo>
                    <a:pt x="2616" y="2174"/>
                    <a:pt x="2364" y="2206"/>
                    <a:pt x="2143" y="2237"/>
                  </a:cubicBezTo>
                  <a:lnTo>
                    <a:pt x="2143" y="1450"/>
                  </a:lnTo>
                  <a:cubicBezTo>
                    <a:pt x="2143" y="1072"/>
                    <a:pt x="2458" y="756"/>
                    <a:pt x="2836" y="756"/>
                  </a:cubicBezTo>
                  <a:close/>
                  <a:moveTo>
                    <a:pt x="5231" y="1450"/>
                  </a:moveTo>
                  <a:cubicBezTo>
                    <a:pt x="7026" y="1450"/>
                    <a:pt x="8539" y="2584"/>
                    <a:pt x="9106" y="4254"/>
                  </a:cubicBezTo>
                  <a:cubicBezTo>
                    <a:pt x="8854" y="4254"/>
                    <a:pt x="8633" y="4317"/>
                    <a:pt x="8444" y="4474"/>
                  </a:cubicBezTo>
                  <a:cubicBezTo>
                    <a:pt x="8003" y="3119"/>
                    <a:pt x="6743" y="2174"/>
                    <a:pt x="5231" y="2174"/>
                  </a:cubicBezTo>
                  <a:lnTo>
                    <a:pt x="4254" y="2174"/>
                  </a:lnTo>
                  <a:lnTo>
                    <a:pt x="4254" y="1450"/>
                  </a:lnTo>
                  <a:close/>
                  <a:moveTo>
                    <a:pt x="2868" y="2836"/>
                  </a:moveTo>
                  <a:cubicBezTo>
                    <a:pt x="4033" y="2836"/>
                    <a:pt x="4979" y="3781"/>
                    <a:pt x="4979" y="4947"/>
                  </a:cubicBezTo>
                  <a:lnTo>
                    <a:pt x="4979" y="5671"/>
                  </a:lnTo>
                  <a:lnTo>
                    <a:pt x="757" y="5671"/>
                  </a:lnTo>
                  <a:lnTo>
                    <a:pt x="757" y="4947"/>
                  </a:lnTo>
                  <a:cubicBezTo>
                    <a:pt x="757" y="3781"/>
                    <a:pt x="1702" y="2836"/>
                    <a:pt x="2868" y="2836"/>
                  </a:cubicBezTo>
                  <a:close/>
                  <a:moveTo>
                    <a:pt x="9169" y="4947"/>
                  </a:moveTo>
                  <a:cubicBezTo>
                    <a:pt x="9578" y="4947"/>
                    <a:pt x="9893" y="5262"/>
                    <a:pt x="9893" y="5671"/>
                  </a:cubicBezTo>
                  <a:cubicBezTo>
                    <a:pt x="9893" y="6049"/>
                    <a:pt x="9578" y="6364"/>
                    <a:pt x="9169" y="6364"/>
                  </a:cubicBezTo>
                  <a:cubicBezTo>
                    <a:pt x="8791" y="6364"/>
                    <a:pt x="8476" y="6049"/>
                    <a:pt x="8476" y="5671"/>
                  </a:cubicBezTo>
                  <a:cubicBezTo>
                    <a:pt x="8476" y="5262"/>
                    <a:pt x="8791" y="4947"/>
                    <a:pt x="9169" y="4947"/>
                  </a:cubicBezTo>
                  <a:close/>
                  <a:moveTo>
                    <a:pt x="9547" y="6994"/>
                  </a:moveTo>
                  <a:lnTo>
                    <a:pt x="9547" y="9924"/>
                  </a:lnTo>
                  <a:lnTo>
                    <a:pt x="8822" y="9924"/>
                  </a:lnTo>
                  <a:lnTo>
                    <a:pt x="8822" y="6994"/>
                  </a:lnTo>
                  <a:cubicBezTo>
                    <a:pt x="8948" y="7057"/>
                    <a:pt x="9074" y="7057"/>
                    <a:pt x="9169" y="7057"/>
                  </a:cubicBezTo>
                  <a:cubicBezTo>
                    <a:pt x="9295" y="7057"/>
                    <a:pt x="9421" y="7057"/>
                    <a:pt x="9547" y="6994"/>
                  </a:cubicBezTo>
                  <a:close/>
                  <a:moveTo>
                    <a:pt x="10208" y="10617"/>
                  </a:moveTo>
                  <a:cubicBezTo>
                    <a:pt x="10681" y="10617"/>
                    <a:pt x="11059" y="10933"/>
                    <a:pt x="11217" y="11342"/>
                  </a:cubicBezTo>
                  <a:lnTo>
                    <a:pt x="5703" y="11342"/>
                  </a:lnTo>
                  <a:cubicBezTo>
                    <a:pt x="5861" y="10933"/>
                    <a:pt x="6270" y="10617"/>
                    <a:pt x="6711" y="10617"/>
                  </a:cubicBezTo>
                  <a:close/>
                  <a:moveTo>
                    <a:pt x="2836" y="0"/>
                  </a:moveTo>
                  <a:cubicBezTo>
                    <a:pt x="2049" y="0"/>
                    <a:pt x="1419" y="630"/>
                    <a:pt x="1419" y="1418"/>
                  </a:cubicBezTo>
                  <a:lnTo>
                    <a:pt x="1419" y="2458"/>
                  </a:lnTo>
                  <a:cubicBezTo>
                    <a:pt x="599" y="2930"/>
                    <a:pt x="1" y="3844"/>
                    <a:pt x="1" y="4915"/>
                  </a:cubicBezTo>
                  <a:lnTo>
                    <a:pt x="1" y="5986"/>
                  </a:lnTo>
                  <a:cubicBezTo>
                    <a:pt x="1" y="6175"/>
                    <a:pt x="158" y="6333"/>
                    <a:pt x="347" y="6333"/>
                  </a:cubicBezTo>
                  <a:lnTo>
                    <a:pt x="5294" y="6333"/>
                  </a:lnTo>
                  <a:cubicBezTo>
                    <a:pt x="5483" y="6333"/>
                    <a:pt x="5640" y="6175"/>
                    <a:pt x="5640" y="5986"/>
                  </a:cubicBezTo>
                  <a:lnTo>
                    <a:pt x="5640" y="4915"/>
                  </a:lnTo>
                  <a:cubicBezTo>
                    <a:pt x="5640" y="4096"/>
                    <a:pt x="5294" y="3340"/>
                    <a:pt x="4695" y="2773"/>
                  </a:cubicBezTo>
                  <a:lnTo>
                    <a:pt x="5231" y="2773"/>
                  </a:lnTo>
                  <a:cubicBezTo>
                    <a:pt x="6585" y="2773"/>
                    <a:pt x="7688" y="3781"/>
                    <a:pt x="7877" y="5104"/>
                  </a:cubicBezTo>
                  <a:cubicBezTo>
                    <a:pt x="7846" y="5262"/>
                    <a:pt x="7814" y="5419"/>
                    <a:pt x="7814" y="5608"/>
                  </a:cubicBezTo>
                  <a:cubicBezTo>
                    <a:pt x="7814" y="5986"/>
                    <a:pt x="7909" y="6301"/>
                    <a:pt x="8161" y="6553"/>
                  </a:cubicBezTo>
                  <a:lnTo>
                    <a:pt x="8161" y="9924"/>
                  </a:lnTo>
                  <a:lnTo>
                    <a:pt x="7436" y="9924"/>
                  </a:lnTo>
                  <a:lnTo>
                    <a:pt x="7436" y="9546"/>
                  </a:lnTo>
                  <a:cubicBezTo>
                    <a:pt x="7436" y="9357"/>
                    <a:pt x="7278" y="9200"/>
                    <a:pt x="7089" y="9200"/>
                  </a:cubicBezTo>
                  <a:cubicBezTo>
                    <a:pt x="6900" y="9200"/>
                    <a:pt x="6743" y="9357"/>
                    <a:pt x="6743" y="9546"/>
                  </a:cubicBezTo>
                  <a:lnTo>
                    <a:pt x="6743" y="9924"/>
                  </a:lnTo>
                  <a:cubicBezTo>
                    <a:pt x="5766" y="9924"/>
                    <a:pt x="4979" y="10712"/>
                    <a:pt x="4979" y="11689"/>
                  </a:cubicBezTo>
                  <a:cubicBezTo>
                    <a:pt x="4979" y="11878"/>
                    <a:pt x="5136" y="12035"/>
                    <a:pt x="5325" y="12035"/>
                  </a:cubicBezTo>
                  <a:lnTo>
                    <a:pt x="11658" y="12035"/>
                  </a:lnTo>
                  <a:cubicBezTo>
                    <a:pt x="11847" y="12035"/>
                    <a:pt x="12004" y="11878"/>
                    <a:pt x="12004" y="11689"/>
                  </a:cubicBezTo>
                  <a:cubicBezTo>
                    <a:pt x="12004" y="11216"/>
                    <a:pt x="11815" y="10743"/>
                    <a:pt x="11500" y="10428"/>
                  </a:cubicBezTo>
                  <a:cubicBezTo>
                    <a:pt x="11154" y="10113"/>
                    <a:pt x="10713" y="9924"/>
                    <a:pt x="10240" y="9924"/>
                  </a:cubicBezTo>
                  <a:lnTo>
                    <a:pt x="10240" y="6585"/>
                  </a:lnTo>
                  <a:cubicBezTo>
                    <a:pt x="10492" y="6333"/>
                    <a:pt x="10587" y="5986"/>
                    <a:pt x="10587" y="5608"/>
                  </a:cubicBezTo>
                  <a:cubicBezTo>
                    <a:pt x="10587" y="5104"/>
                    <a:pt x="10334" y="4632"/>
                    <a:pt x="9893" y="4411"/>
                  </a:cubicBezTo>
                  <a:cubicBezTo>
                    <a:pt x="9641" y="3371"/>
                    <a:pt x="9106" y="2458"/>
                    <a:pt x="8287" y="1796"/>
                  </a:cubicBezTo>
                  <a:cubicBezTo>
                    <a:pt x="7405" y="1103"/>
                    <a:pt x="6333" y="693"/>
                    <a:pt x="5231" y="693"/>
                  </a:cubicBezTo>
                  <a:lnTo>
                    <a:pt x="4065" y="693"/>
                  </a:lnTo>
                  <a:cubicBezTo>
                    <a:pt x="3813" y="284"/>
                    <a:pt x="334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7" name="Google Shape;14917;p68"/>
            <p:cNvSpPr/>
            <p:nvPr/>
          </p:nvSpPr>
          <p:spPr>
            <a:xfrm>
              <a:off x="-47834525" y="29043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5"/>
                    <a:pt x="347" y="1765"/>
                  </a:cubicBezTo>
                  <a:cubicBezTo>
                    <a:pt x="568" y="1765"/>
                    <a:pt x="694" y="1607"/>
                    <a:pt x="694" y="1418"/>
                  </a:cubicBezTo>
                  <a:lnTo>
                    <a:pt x="694" y="347"/>
                  </a:lnTo>
                  <a:cubicBezTo>
                    <a:pt x="694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8" name="Google Shape;14918;p68"/>
            <p:cNvSpPr/>
            <p:nvPr/>
          </p:nvSpPr>
          <p:spPr>
            <a:xfrm>
              <a:off x="-47790400" y="2884475"/>
              <a:ext cx="38600" cy="36450"/>
            </a:xfrm>
            <a:custGeom>
              <a:avLst/>
              <a:gdLst/>
              <a:ahLst/>
              <a:cxnLst/>
              <a:rect l="l" t="t" r="r" b="b"/>
              <a:pathLst>
                <a:path w="1544" h="1458" extrusionOk="0">
                  <a:moveTo>
                    <a:pt x="437" y="0"/>
                  </a:moveTo>
                  <a:cubicBezTo>
                    <a:pt x="339" y="0"/>
                    <a:pt x="236" y="24"/>
                    <a:pt x="158" y="71"/>
                  </a:cubicBezTo>
                  <a:cubicBezTo>
                    <a:pt x="0" y="197"/>
                    <a:pt x="32" y="449"/>
                    <a:pt x="158" y="607"/>
                  </a:cubicBezTo>
                  <a:lnTo>
                    <a:pt x="914" y="1363"/>
                  </a:lnTo>
                  <a:cubicBezTo>
                    <a:pt x="1040" y="1457"/>
                    <a:pt x="1103" y="1457"/>
                    <a:pt x="1197" y="1457"/>
                  </a:cubicBezTo>
                  <a:cubicBezTo>
                    <a:pt x="1260" y="1457"/>
                    <a:pt x="1386" y="1426"/>
                    <a:pt x="1418" y="1363"/>
                  </a:cubicBezTo>
                  <a:cubicBezTo>
                    <a:pt x="1544" y="1237"/>
                    <a:pt x="1544" y="985"/>
                    <a:pt x="1418" y="827"/>
                  </a:cubicBezTo>
                  <a:lnTo>
                    <a:pt x="693" y="71"/>
                  </a:lnTo>
                  <a:cubicBezTo>
                    <a:pt x="630" y="24"/>
                    <a:pt x="536" y="0"/>
                    <a:pt x="4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9" name="Google Shape;14919;p68"/>
            <p:cNvSpPr/>
            <p:nvPr/>
          </p:nvSpPr>
          <p:spPr>
            <a:xfrm>
              <a:off x="-47896750" y="2885150"/>
              <a:ext cx="37050" cy="37350"/>
            </a:xfrm>
            <a:custGeom>
              <a:avLst/>
              <a:gdLst/>
              <a:ahLst/>
              <a:cxnLst/>
              <a:rect l="l" t="t" r="r" b="b"/>
              <a:pathLst>
                <a:path w="1482" h="1494" extrusionOk="0">
                  <a:moveTo>
                    <a:pt x="1122" y="0"/>
                  </a:moveTo>
                  <a:cubicBezTo>
                    <a:pt x="1027" y="0"/>
                    <a:pt x="933" y="40"/>
                    <a:pt x="883" y="107"/>
                  </a:cubicBezTo>
                  <a:lnTo>
                    <a:pt x="127" y="863"/>
                  </a:lnTo>
                  <a:cubicBezTo>
                    <a:pt x="1" y="958"/>
                    <a:pt x="1" y="1210"/>
                    <a:pt x="127" y="1367"/>
                  </a:cubicBezTo>
                  <a:cubicBezTo>
                    <a:pt x="221" y="1430"/>
                    <a:pt x="284" y="1493"/>
                    <a:pt x="379" y="1493"/>
                  </a:cubicBezTo>
                  <a:cubicBezTo>
                    <a:pt x="442" y="1493"/>
                    <a:pt x="568" y="1430"/>
                    <a:pt x="599" y="1367"/>
                  </a:cubicBezTo>
                  <a:lnTo>
                    <a:pt x="1356" y="611"/>
                  </a:lnTo>
                  <a:cubicBezTo>
                    <a:pt x="1482" y="485"/>
                    <a:pt x="1482" y="264"/>
                    <a:pt x="1356" y="107"/>
                  </a:cubicBezTo>
                  <a:cubicBezTo>
                    <a:pt x="1296" y="33"/>
                    <a:pt x="1208" y="0"/>
                    <a:pt x="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20" name="Google Shape;14920;p68"/>
          <p:cNvGrpSpPr/>
          <p:nvPr/>
        </p:nvGrpSpPr>
        <p:grpSpPr>
          <a:xfrm>
            <a:off x="2624852" y="2938609"/>
            <a:ext cx="359154" cy="314991"/>
            <a:chOff x="-46033225" y="1982825"/>
            <a:chExt cx="300900" cy="263900"/>
          </a:xfrm>
        </p:grpSpPr>
        <p:sp>
          <p:nvSpPr>
            <p:cNvPr id="14921" name="Google Shape;14921;p68"/>
            <p:cNvSpPr/>
            <p:nvPr/>
          </p:nvSpPr>
          <p:spPr>
            <a:xfrm>
              <a:off x="-45962325" y="2053725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2" name="Google Shape;14922;p68"/>
            <p:cNvSpPr/>
            <p:nvPr/>
          </p:nvSpPr>
          <p:spPr>
            <a:xfrm>
              <a:off x="-45927675" y="2088375"/>
              <a:ext cx="89025" cy="88250"/>
            </a:xfrm>
            <a:custGeom>
              <a:avLst/>
              <a:gdLst/>
              <a:ahLst/>
              <a:cxnLst/>
              <a:rect l="l" t="t" r="r" b="b"/>
              <a:pathLst>
                <a:path w="3561" h="3530" extrusionOk="0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3" name="Google Shape;14923;p68"/>
            <p:cNvSpPr/>
            <p:nvPr/>
          </p:nvSpPr>
          <p:spPr>
            <a:xfrm>
              <a:off x="-46033225" y="1982825"/>
              <a:ext cx="300900" cy="263900"/>
            </a:xfrm>
            <a:custGeom>
              <a:avLst/>
              <a:gdLst/>
              <a:ahLst/>
              <a:cxnLst/>
              <a:rect l="l" t="t" r="r" b="b"/>
              <a:pathLst>
                <a:path w="12036" h="10556" extrusionOk="0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24" name="Google Shape;14924;p68"/>
          <p:cNvGrpSpPr/>
          <p:nvPr/>
        </p:nvGrpSpPr>
        <p:grpSpPr>
          <a:xfrm>
            <a:off x="2621569" y="3365866"/>
            <a:ext cx="365719" cy="326151"/>
            <a:chOff x="-46034000" y="2334500"/>
            <a:chExt cx="306400" cy="273250"/>
          </a:xfrm>
        </p:grpSpPr>
        <p:sp>
          <p:nvSpPr>
            <p:cNvPr id="14925" name="Google Shape;14925;p68"/>
            <p:cNvSpPr/>
            <p:nvPr/>
          </p:nvSpPr>
          <p:spPr>
            <a:xfrm>
              <a:off x="-46034000" y="2334500"/>
              <a:ext cx="306400" cy="273250"/>
            </a:xfrm>
            <a:custGeom>
              <a:avLst/>
              <a:gdLst/>
              <a:ahLst/>
              <a:cxnLst/>
              <a:rect l="l" t="t" r="r" b="b"/>
              <a:pathLst>
                <a:path w="12256" h="10930" extrusionOk="0">
                  <a:moveTo>
                    <a:pt x="9519" y="718"/>
                  </a:moveTo>
                  <a:cubicBezTo>
                    <a:pt x="9971" y="718"/>
                    <a:pt x="10428" y="883"/>
                    <a:pt x="10775" y="1214"/>
                  </a:cubicBezTo>
                  <a:cubicBezTo>
                    <a:pt x="11499" y="1875"/>
                    <a:pt x="11499" y="2978"/>
                    <a:pt x="10806" y="3640"/>
                  </a:cubicBezTo>
                  <a:lnTo>
                    <a:pt x="5734" y="8743"/>
                  </a:lnTo>
                  <a:lnTo>
                    <a:pt x="3403" y="8113"/>
                  </a:lnTo>
                  <a:lnTo>
                    <a:pt x="3214" y="6286"/>
                  </a:lnTo>
                  <a:lnTo>
                    <a:pt x="8286" y="1214"/>
                  </a:lnTo>
                  <a:cubicBezTo>
                    <a:pt x="8617" y="883"/>
                    <a:pt x="9066" y="718"/>
                    <a:pt x="9519" y="718"/>
                  </a:cubicBezTo>
                  <a:close/>
                  <a:moveTo>
                    <a:pt x="2678" y="7830"/>
                  </a:moveTo>
                  <a:lnTo>
                    <a:pt x="2773" y="8460"/>
                  </a:lnTo>
                  <a:cubicBezTo>
                    <a:pt x="2773" y="8617"/>
                    <a:pt x="2867" y="8743"/>
                    <a:pt x="3025" y="8775"/>
                  </a:cubicBezTo>
                  <a:lnTo>
                    <a:pt x="4411" y="9121"/>
                  </a:lnTo>
                  <a:lnTo>
                    <a:pt x="3277" y="10224"/>
                  </a:lnTo>
                  <a:lnTo>
                    <a:pt x="1040" y="9500"/>
                  </a:lnTo>
                  <a:lnTo>
                    <a:pt x="2678" y="7830"/>
                  </a:lnTo>
                  <a:close/>
                  <a:moveTo>
                    <a:pt x="9578" y="1"/>
                  </a:moveTo>
                  <a:cubicBezTo>
                    <a:pt x="8947" y="1"/>
                    <a:pt x="8317" y="237"/>
                    <a:pt x="7845" y="710"/>
                  </a:cubicBezTo>
                  <a:lnTo>
                    <a:pt x="2647" y="5908"/>
                  </a:lnTo>
                  <a:cubicBezTo>
                    <a:pt x="2583" y="5971"/>
                    <a:pt x="2520" y="6097"/>
                    <a:pt x="2520" y="6160"/>
                  </a:cubicBezTo>
                  <a:lnTo>
                    <a:pt x="2615" y="6885"/>
                  </a:lnTo>
                  <a:lnTo>
                    <a:pt x="126" y="9373"/>
                  </a:lnTo>
                  <a:cubicBezTo>
                    <a:pt x="32" y="9437"/>
                    <a:pt x="0" y="9563"/>
                    <a:pt x="32" y="9689"/>
                  </a:cubicBezTo>
                  <a:cubicBezTo>
                    <a:pt x="95" y="9815"/>
                    <a:pt x="158" y="9878"/>
                    <a:pt x="284" y="9909"/>
                  </a:cubicBezTo>
                  <a:lnTo>
                    <a:pt x="3277" y="10917"/>
                  </a:lnTo>
                  <a:cubicBezTo>
                    <a:pt x="3308" y="10925"/>
                    <a:pt x="3342" y="10929"/>
                    <a:pt x="3375" y="10929"/>
                  </a:cubicBezTo>
                  <a:cubicBezTo>
                    <a:pt x="3475" y="10929"/>
                    <a:pt x="3576" y="10894"/>
                    <a:pt x="3623" y="10823"/>
                  </a:cubicBezTo>
                  <a:lnTo>
                    <a:pt x="5198" y="9247"/>
                  </a:lnTo>
                  <a:lnTo>
                    <a:pt x="5797" y="9405"/>
                  </a:lnTo>
                  <a:cubicBezTo>
                    <a:pt x="5831" y="9413"/>
                    <a:pt x="5865" y="9417"/>
                    <a:pt x="5898" y="9417"/>
                  </a:cubicBezTo>
                  <a:cubicBezTo>
                    <a:pt x="5988" y="9417"/>
                    <a:pt x="6074" y="9388"/>
                    <a:pt x="6144" y="9342"/>
                  </a:cubicBezTo>
                  <a:lnTo>
                    <a:pt x="11342" y="4144"/>
                  </a:lnTo>
                  <a:cubicBezTo>
                    <a:pt x="12256" y="3230"/>
                    <a:pt x="12256" y="1655"/>
                    <a:pt x="11310" y="710"/>
                  </a:cubicBezTo>
                  <a:cubicBezTo>
                    <a:pt x="10838" y="237"/>
                    <a:pt x="10208" y="1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6" name="Google Shape;14926;p68"/>
            <p:cNvSpPr/>
            <p:nvPr/>
          </p:nvSpPr>
          <p:spPr>
            <a:xfrm>
              <a:off x="-45879625" y="2374275"/>
              <a:ext cx="105550" cy="104000"/>
            </a:xfrm>
            <a:custGeom>
              <a:avLst/>
              <a:gdLst/>
              <a:ahLst/>
              <a:cxnLst/>
              <a:rect l="l" t="t" r="r" b="b"/>
              <a:pathLst>
                <a:path w="4222" h="4160" extrusionOk="0">
                  <a:moveTo>
                    <a:pt x="2899" y="788"/>
                  </a:moveTo>
                  <a:lnTo>
                    <a:pt x="3403" y="1324"/>
                  </a:lnTo>
                  <a:lnTo>
                    <a:pt x="2899" y="1828"/>
                  </a:lnTo>
                  <a:lnTo>
                    <a:pt x="2363" y="1324"/>
                  </a:lnTo>
                  <a:lnTo>
                    <a:pt x="2899" y="788"/>
                  </a:lnTo>
                  <a:close/>
                  <a:moveTo>
                    <a:pt x="1859" y="1828"/>
                  </a:moveTo>
                  <a:lnTo>
                    <a:pt x="2363" y="2332"/>
                  </a:lnTo>
                  <a:lnTo>
                    <a:pt x="1386" y="3340"/>
                  </a:lnTo>
                  <a:lnTo>
                    <a:pt x="882" y="2805"/>
                  </a:lnTo>
                  <a:lnTo>
                    <a:pt x="1859" y="1828"/>
                  </a:lnTo>
                  <a:close/>
                  <a:moveTo>
                    <a:pt x="2879" y="1"/>
                  </a:moveTo>
                  <a:cubicBezTo>
                    <a:pt x="2788" y="1"/>
                    <a:pt x="2694" y="32"/>
                    <a:pt x="2615" y="95"/>
                  </a:cubicBezTo>
                  <a:lnTo>
                    <a:pt x="126" y="2584"/>
                  </a:lnTo>
                  <a:cubicBezTo>
                    <a:pt x="0" y="2710"/>
                    <a:pt x="0" y="2931"/>
                    <a:pt x="126" y="3088"/>
                  </a:cubicBezTo>
                  <a:lnTo>
                    <a:pt x="1103" y="4065"/>
                  </a:lnTo>
                  <a:cubicBezTo>
                    <a:pt x="1166" y="4128"/>
                    <a:pt x="1260" y="4159"/>
                    <a:pt x="1359" y="4159"/>
                  </a:cubicBezTo>
                  <a:cubicBezTo>
                    <a:pt x="1457" y="4159"/>
                    <a:pt x="1560" y="4128"/>
                    <a:pt x="1638" y="4065"/>
                  </a:cubicBezTo>
                  <a:lnTo>
                    <a:pt x="4096" y="1608"/>
                  </a:lnTo>
                  <a:cubicBezTo>
                    <a:pt x="4222" y="1482"/>
                    <a:pt x="4222" y="1229"/>
                    <a:pt x="4096" y="1072"/>
                  </a:cubicBezTo>
                  <a:lnTo>
                    <a:pt x="3119" y="95"/>
                  </a:lnTo>
                  <a:cubicBezTo>
                    <a:pt x="3056" y="32"/>
                    <a:pt x="2969" y="1"/>
                    <a:pt x="28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7" name="Google Shape;14927;p68"/>
            <p:cNvSpPr/>
            <p:nvPr/>
          </p:nvSpPr>
          <p:spPr>
            <a:xfrm>
              <a:off x="-45922950" y="2474125"/>
              <a:ext cx="49625" cy="47475"/>
            </a:xfrm>
            <a:custGeom>
              <a:avLst/>
              <a:gdLst/>
              <a:ahLst/>
              <a:cxnLst/>
              <a:rect l="l" t="t" r="r" b="b"/>
              <a:pathLst>
                <a:path w="1985" h="1899" extrusionOk="0">
                  <a:moveTo>
                    <a:pt x="1607" y="0"/>
                  </a:moveTo>
                  <a:cubicBezTo>
                    <a:pt x="1520" y="0"/>
                    <a:pt x="1434" y="24"/>
                    <a:pt x="1355" y="71"/>
                  </a:cubicBezTo>
                  <a:lnTo>
                    <a:pt x="126" y="1300"/>
                  </a:lnTo>
                  <a:cubicBezTo>
                    <a:pt x="0" y="1426"/>
                    <a:pt x="0" y="1646"/>
                    <a:pt x="126" y="1804"/>
                  </a:cubicBezTo>
                  <a:cubicBezTo>
                    <a:pt x="189" y="1867"/>
                    <a:pt x="276" y="1898"/>
                    <a:pt x="367" y="1898"/>
                  </a:cubicBezTo>
                  <a:cubicBezTo>
                    <a:pt x="457" y="1898"/>
                    <a:pt x="552" y="1867"/>
                    <a:pt x="630" y="1804"/>
                  </a:cubicBezTo>
                  <a:lnTo>
                    <a:pt x="1859" y="607"/>
                  </a:lnTo>
                  <a:cubicBezTo>
                    <a:pt x="1985" y="480"/>
                    <a:pt x="1985" y="228"/>
                    <a:pt x="1859" y="71"/>
                  </a:cubicBezTo>
                  <a:cubicBezTo>
                    <a:pt x="1780" y="24"/>
                    <a:pt x="1694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28" name="Google Shape;14928;p68"/>
          <p:cNvGrpSpPr/>
          <p:nvPr/>
        </p:nvGrpSpPr>
        <p:grpSpPr>
          <a:xfrm>
            <a:off x="2667627" y="3820255"/>
            <a:ext cx="273603" cy="356439"/>
            <a:chOff x="-45998575" y="2702625"/>
            <a:chExt cx="229225" cy="298625"/>
          </a:xfrm>
        </p:grpSpPr>
        <p:sp>
          <p:nvSpPr>
            <p:cNvPr id="14929" name="Google Shape;14929;p68"/>
            <p:cNvSpPr/>
            <p:nvPr/>
          </p:nvSpPr>
          <p:spPr>
            <a:xfrm>
              <a:off x="-45944225" y="2702625"/>
              <a:ext cx="125250" cy="298625"/>
            </a:xfrm>
            <a:custGeom>
              <a:avLst/>
              <a:gdLst/>
              <a:ahLst/>
              <a:cxnLst/>
              <a:rect l="l" t="t" r="r" b="b"/>
              <a:pathLst>
                <a:path w="5010" h="11945" extrusionOk="0">
                  <a:moveTo>
                    <a:pt x="2427" y="682"/>
                  </a:moveTo>
                  <a:cubicBezTo>
                    <a:pt x="2860" y="682"/>
                    <a:pt x="3308" y="817"/>
                    <a:pt x="3624" y="1107"/>
                  </a:cubicBezTo>
                  <a:cubicBezTo>
                    <a:pt x="4033" y="1454"/>
                    <a:pt x="4254" y="1926"/>
                    <a:pt x="4254" y="2430"/>
                  </a:cubicBezTo>
                  <a:cubicBezTo>
                    <a:pt x="4159" y="2745"/>
                    <a:pt x="4096" y="3060"/>
                    <a:pt x="3939" y="3344"/>
                  </a:cubicBezTo>
                  <a:cubicBezTo>
                    <a:pt x="3844" y="3470"/>
                    <a:pt x="3813" y="3533"/>
                    <a:pt x="3750" y="3659"/>
                  </a:cubicBezTo>
                  <a:cubicBezTo>
                    <a:pt x="3498" y="4005"/>
                    <a:pt x="3214" y="4446"/>
                    <a:pt x="3151" y="4919"/>
                  </a:cubicBezTo>
                  <a:lnTo>
                    <a:pt x="2805" y="4919"/>
                  </a:lnTo>
                  <a:lnTo>
                    <a:pt x="2805" y="2808"/>
                  </a:lnTo>
                  <a:lnTo>
                    <a:pt x="3151" y="2808"/>
                  </a:lnTo>
                  <a:cubicBezTo>
                    <a:pt x="3340" y="2808"/>
                    <a:pt x="3498" y="2651"/>
                    <a:pt x="3498" y="2430"/>
                  </a:cubicBezTo>
                  <a:cubicBezTo>
                    <a:pt x="3498" y="2241"/>
                    <a:pt x="3340" y="2084"/>
                    <a:pt x="3151" y="2084"/>
                  </a:cubicBezTo>
                  <a:lnTo>
                    <a:pt x="1733" y="2084"/>
                  </a:lnTo>
                  <a:cubicBezTo>
                    <a:pt x="1544" y="2084"/>
                    <a:pt x="1387" y="2241"/>
                    <a:pt x="1387" y="2430"/>
                  </a:cubicBezTo>
                  <a:cubicBezTo>
                    <a:pt x="1387" y="2651"/>
                    <a:pt x="1544" y="2808"/>
                    <a:pt x="1733" y="2808"/>
                  </a:cubicBezTo>
                  <a:lnTo>
                    <a:pt x="2080" y="2808"/>
                  </a:lnTo>
                  <a:lnTo>
                    <a:pt x="2080" y="4919"/>
                  </a:lnTo>
                  <a:lnTo>
                    <a:pt x="1733" y="4919"/>
                  </a:lnTo>
                  <a:cubicBezTo>
                    <a:pt x="1639" y="4478"/>
                    <a:pt x="1418" y="4100"/>
                    <a:pt x="1166" y="3690"/>
                  </a:cubicBezTo>
                  <a:cubicBezTo>
                    <a:pt x="1072" y="3533"/>
                    <a:pt x="977" y="3375"/>
                    <a:pt x="914" y="3218"/>
                  </a:cubicBezTo>
                  <a:cubicBezTo>
                    <a:pt x="757" y="2871"/>
                    <a:pt x="662" y="2525"/>
                    <a:pt x="757" y="2115"/>
                  </a:cubicBezTo>
                  <a:cubicBezTo>
                    <a:pt x="883" y="1422"/>
                    <a:pt x="1450" y="823"/>
                    <a:pt x="2174" y="697"/>
                  </a:cubicBezTo>
                  <a:cubicBezTo>
                    <a:pt x="2257" y="687"/>
                    <a:pt x="2342" y="682"/>
                    <a:pt x="2427" y="682"/>
                  </a:cubicBezTo>
                  <a:close/>
                  <a:moveTo>
                    <a:pt x="3151" y="5644"/>
                  </a:moveTo>
                  <a:lnTo>
                    <a:pt x="3151" y="6337"/>
                  </a:lnTo>
                  <a:lnTo>
                    <a:pt x="1733" y="6337"/>
                  </a:lnTo>
                  <a:lnTo>
                    <a:pt x="1733" y="5644"/>
                  </a:lnTo>
                  <a:close/>
                  <a:moveTo>
                    <a:pt x="3151" y="7061"/>
                  </a:moveTo>
                  <a:lnTo>
                    <a:pt x="3151" y="8983"/>
                  </a:lnTo>
                  <a:cubicBezTo>
                    <a:pt x="2915" y="8904"/>
                    <a:pt x="2671" y="8865"/>
                    <a:pt x="2430" y="8865"/>
                  </a:cubicBezTo>
                  <a:cubicBezTo>
                    <a:pt x="2190" y="8865"/>
                    <a:pt x="1954" y="8904"/>
                    <a:pt x="1733" y="8983"/>
                  </a:cubicBezTo>
                  <a:lnTo>
                    <a:pt x="1733" y="7061"/>
                  </a:lnTo>
                  <a:close/>
                  <a:moveTo>
                    <a:pt x="2442" y="9558"/>
                  </a:moveTo>
                  <a:cubicBezTo>
                    <a:pt x="2639" y="9558"/>
                    <a:pt x="2836" y="9598"/>
                    <a:pt x="3025" y="9676"/>
                  </a:cubicBezTo>
                  <a:lnTo>
                    <a:pt x="2427" y="10873"/>
                  </a:lnTo>
                  <a:lnTo>
                    <a:pt x="1859" y="9676"/>
                  </a:lnTo>
                  <a:cubicBezTo>
                    <a:pt x="2048" y="9598"/>
                    <a:pt x="2245" y="9558"/>
                    <a:pt x="2442" y="9558"/>
                  </a:cubicBezTo>
                  <a:close/>
                  <a:moveTo>
                    <a:pt x="2441" y="1"/>
                  </a:moveTo>
                  <a:cubicBezTo>
                    <a:pt x="2309" y="1"/>
                    <a:pt x="2178" y="12"/>
                    <a:pt x="2048" y="36"/>
                  </a:cubicBezTo>
                  <a:cubicBezTo>
                    <a:pt x="1072" y="193"/>
                    <a:pt x="221" y="1012"/>
                    <a:pt x="64" y="1989"/>
                  </a:cubicBezTo>
                  <a:cubicBezTo>
                    <a:pt x="1" y="2556"/>
                    <a:pt x="64" y="3060"/>
                    <a:pt x="316" y="3533"/>
                  </a:cubicBezTo>
                  <a:cubicBezTo>
                    <a:pt x="379" y="3753"/>
                    <a:pt x="505" y="3911"/>
                    <a:pt x="631" y="4068"/>
                  </a:cubicBezTo>
                  <a:cubicBezTo>
                    <a:pt x="820" y="4320"/>
                    <a:pt x="977" y="4604"/>
                    <a:pt x="1072" y="4888"/>
                  </a:cubicBezTo>
                  <a:lnTo>
                    <a:pt x="410" y="4888"/>
                  </a:lnTo>
                  <a:cubicBezTo>
                    <a:pt x="190" y="4888"/>
                    <a:pt x="32" y="5045"/>
                    <a:pt x="32" y="5234"/>
                  </a:cubicBezTo>
                  <a:cubicBezTo>
                    <a:pt x="32" y="5423"/>
                    <a:pt x="190" y="5581"/>
                    <a:pt x="410" y="5581"/>
                  </a:cubicBezTo>
                  <a:lnTo>
                    <a:pt x="1103" y="5581"/>
                  </a:lnTo>
                  <a:lnTo>
                    <a:pt x="1103" y="9487"/>
                  </a:lnTo>
                  <a:cubicBezTo>
                    <a:pt x="1103" y="9645"/>
                    <a:pt x="1103" y="9582"/>
                    <a:pt x="2206" y="11724"/>
                  </a:cubicBezTo>
                  <a:cubicBezTo>
                    <a:pt x="2301" y="11850"/>
                    <a:pt x="2395" y="11945"/>
                    <a:pt x="2521" y="11945"/>
                  </a:cubicBezTo>
                  <a:cubicBezTo>
                    <a:pt x="2647" y="11945"/>
                    <a:pt x="2773" y="11850"/>
                    <a:pt x="2836" y="11724"/>
                  </a:cubicBezTo>
                  <a:cubicBezTo>
                    <a:pt x="3939" y="9519"/>
                    <a:pt x="3939" y="9613"/>
                    <a:pt x="3939" y="9487"/>
                  </a:cubicBezTo>
                  <a:lnTo>
                    <a:pt x="3939" y="5581"/>
                  </a:lnTo>
                  <a:lnTo>
                    <a:pt x="4663" y="5581"/>
                  </a:lnTo>
                  <a:cubicBezTo>
                    <a:pt x="4852" y="5581"/>
                    <a:pt x="5010" y="5423"/>
                    <a:pt x="5010" y="5234"/>
                  </a:cubicBezTo>
                  <a:cubicBezTo>
                    <a:pt x="5010" y="5045"/>
                    <a:pt x="4852" y="4888"/>
                    <a:pt x="4663" y="4888"/>
                  </a:cubicBezTo>
                  <a:lnTo>
                    <a:pt x="3970" y="4888"/>
                  </a:lnTo>
                  <a:cubicBezTo>
                    <a:pt x="4065" y="4604"/>
                    <a:pt x="4254" y="4289"/>
                    <a:pt x="4443" y="4005"/>
                  </a:cubicBezTo>
                  <a:cubicBezTo>
                    <a:pt x="4411" y="3942"/>
                    <a:pt x="4506" y="3816"/>
                    <a:pt x="4569" y="3690"/>
                  </a:cubicBezTo>
                  <a:cubicBezTo>
                    <a:pt x="4821" y="3344"/>
                    <a:pt x="4915" y="2903"/>
                    <a:pt x="4915" y="2493"/>
                  </a:cubicBezTo>
                  <a:cubicBezTo>
                    <a:pt x="4915" y="1769"/>
                    <a:pt x="4600" y="1075"/>
                    <a:pt x="4065" y="603"/>
                  </a:cubicBezTo>
                  <a:cubicBezTo>
                    <a:pt x="3603" y="218"/>
                    <a:pt x="3017" y="1"/>
                    <a:pt x="2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0" name="Google Shape;14930;p68"/>
            <p:cNvSpPr/>
            <p:nvPr/>
          </p:nvSpPr>
          <p:spPr>
            <a:xfrm>
              <a:off x="-45804025" y="2755500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387" y="567"/>
                    <a:pt x="1387" y="378"/>
                  </a:cubicBezTo>
                  <a:cubicBezTo>
                    <a:pt x="1387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1" name="Google Shape;14931;p68"/>
            <p:cNvSpPr/>
            <p:nvPr/>
          </p:nvSpPr>
          <p:spPr>
            <a:xfrm>
              <a:off x="-45998575" y="27555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693"/>
                    <a:pt x="1419" y="536"/>
                    <a:pt x="1419" y="378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2" name="Google Shape;14932;p68"/>
            <p:cNvSpPr/>
            <p:nvPr/>
          </p:nvSpPr>
          <p:spPr>
            <a:xfrm>
              <a:off x="-45818200" y="2703175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991" y="1"/>
                  </a:moveTo>
                  <a:cubicBezTo>
                    <a:pt x="930" y="1"/>
                    <a:pt x="870" y="15"/>
                    <a:pt x="820" y="45"/>
                  </a:cubicBezTo>
                  <a:lnTo>
                    <a:pt x="252" y="423"/>
                  </a:lnTo>
                  <a:cubicBezTo>
                    <a:pt x="95" y="486"/>
                    <a:pt x="0" y="738"/>
                    <a:pt x="126" y="896"/>
                  </a:cubicBezTo>
                  <a:cubicBezTo>
                    <a:pt x="205" y="994"/>
                    <a:pt x="309" y="1044"/>
                    <a:pt x="414" y="1044"/>
                  </a:cubicBezTo>
                  <a:cubicBezTo>
                    <a:pt x="476" y="1044"/>
                    <a:pt x="540" y="1026"/>
                    <a:pt x="599" y="990"/>
                  </a:cubicBezTo>
                  <a:lnTo>
                    <a:pt x="1166" y="644"/>
                  </a:lnTo>
                  <a:cubicBezTo>
                    <a:pt x="1324" y="581"/>
                    <a:pt x="1418" y="329"/>
                    <a:pt x="1292" y="171"/>
                  </a:cubicBezTo>
                  <a:cubicBezTo>
                    <a:pt x="1249" y="64"/>
                    <a:pt x="1119" y="1"/>
                    <a:pt x="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3" name="Google Shape;14933;p68"/>
            <p:cNvSpPr/>
            <p:nvPr/>
          </p:nvSpPr>
          <p:spPr>
            <a:xfrm>
              <a:off x="-45984400" y="2799050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1014" y="1"/>
                  </a:moveTo>
                  <a:cubicBezTo>
                    <a:pt x="947" y="1"/>
                    <a:pt x="879" y="18"/>
                    <a:pt x="820" y="54"/>
                  </a:cubicBezTo>
                  <a:lnTo>
                    <a:pt x="221" y="400"/>
                  </a:lnTo>
                  <a:cubicBezTo>
                    <a:pt x="64" y="463"/>
                    <a:pt x="1" y="716"/>
                    <a:pt x="95" y="873"/>
                  </a:cubicBezTo>
                  <a:cubicBezTo>
                    <a:pt x="160" y="980"/>
                    <a:pt x="282" y="1043"/>
                    <a:pt x="403" y="1043"/>
                  </a:cubicBezTo>
                  <a:cubicBezTo>
                    <a:pt x="461" y="1043"/>
                    <a:pt x="517" y="1029"/>
                    <a:pt x="568" y="999"/>
                  </a:cubicBezTo>
                  <a:lnTo>
                    <a:pt x="1167" y="621"/>
                  </a:lnTo>
                  <a:cubicBezTo>
                    <a:pt x="1324" y="558"/>
                    <a:pt x="1419" y="306"/>
                    <a:pt x="1293" y="148"/>
                  </a:cubicBezTo>
                  <a:cubicBezTo>
                    <a:pt x="1234" y="50"/>
                    <a:pt x="1125" y="1"/>
                    <a:pt x="10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4" name="Google Shape;14934;p68"/>
            <p:cNvSpPr/>
            <p:nvPr/>
          </p:nvSpPr>
          <p:spPr>
            <a:xfrm>
              <a:off x="-45815850" y="2799050"/>
              <a:ext cx="33900" cy="25750"/>
            </a:xfrm>
            <a:custGeom>
              <a:avLst/>
              <a:gdLst/>
              <a:ahLst/>
              <a:cxnLst/>
              <a:rect l="l" t="t" r="r" b="b"/>
              <a:pathLst>
                <a:path w="1356" h="1030" extrusionOk="0">
                  <a:moveTo>
                    <a:pt x="343" y="1"/>
                  </a:moveTo>
                  <a:cubicBezTo>
                    <a:pt x="231" y="1"/>
                    <a:pt x="123" y="50"/>
                    <a:pt x="64" y="148"/>
                  </a:cubicBezTo>
                  <a:cubicBezTo>
                    <a:pt x="1" y="306"/>
                    <a:pt x="32" y="558"/>
                    <a:pt x="190" y="621"/>
                  </a:cubicBezTo>
                  <a:lnTo>
                    <a:pt x="789" y="999"/>
                  </a:lnTo>
                  <a:cubicBezTo>
                    <a:pt x="838" y="1019"/>
                    <a:pt x="895" y="1029"/>
                    <a:pt x="951" y="1029"/>
                  </a:cubicBezTo>
                  <a:cubicBezTo>
                    <a:pt x="1073" y="1029"/>
                    <a:pt x="1197" y="981"/>
                    <a:pt x="1261" y="873"/>
                  </a:cubicBezTo>
                  <a:cubicBezTo>
                    <a:pt x="1356" y="716"/>
                    <a:pt x="1293" y="526"/>
                    <a:pt x="1135" y="400"/>
                  </a:cubicBezTo>
                  <a:lnTo>
                    <a:pt x="537" y="54"/>
                  </a:lnTo>
                  <a:cubicBezTo>
                    <a:pt x="477" y="18"/>
                    <a:pt x="410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5" name="Google Shape;14935;p68"/>
            <p:cNvSpPr/>
            <p:nvPr/>
          </p:nvSpPr>
          <p:spPr>
            <a:xfrm>
              <a:off x="-45983600" y="2702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98" y="0"/>
                  </a:moveTo>
                  <a:cubicBezTo>
                    <a:pt x="269" y="0"/>
                    <a:pt x="138" y="49"/>
                    <a:pt x="95" y="157"/>
                  </a:cubicBezTo>
                  <a:cubicBezTo>
                    <a:pt x="0" y="314"/>
                    <a:pt x="32" y="535"/>
                    <a:pt x="189" y="629"/>
                  </a:cubicBezTo>
                  <a:lnTo>
                    <a:pt x="788" y="976"/>
                  </a:lnTo>
                  <a:cubicBezTo>
                    <a:pt x="839" y="1006"/>
                    <a:pt x="899" y="1020"/>
                    <a:pt x="959" y="1020"/>
                  </a:cubicBezTo>
                  <a:cubicBezTo>
                    <a:pt x="1088" y="1020"/>
                    <a:pt x="1218" y="957"/>
                    <a:pt x="1261" y="850"/>
                  </a:cubicBezTo>
                  <a:cubicBezTo>
                    <a:pt x="1387" y="692"/>
                    <a:pt x="1292" y="503"/>
                    <a:pt x="1135" y="377"/>
                  </a:cubicBezTo>
                  <a:lnTo>
                    <a:pt x="567" y="31"/>
                  </a:lnTo>
                  <a:cubicBezTo>
                    <a:pt x="518" y="11"/>
                    <a:pt x="45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36" name="Google Shape;14936;p68"/>
          <p:cNvSpPr/>
          <p:nvPr/>
        </p:nvSpPr>
        <p:spPr>
          <a:xfrm>
            <a:off x="3986479" y="3841352"/>
            <a:ext cx="314961" cy="358199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7" name="Google Shape;14937;p68"/>
          <p:cNvSpPr/>
          <p:nvPr/>
        </p:nvSpPr>
        <p:spPr>
          <a:xfrm>
            <a:off x="2183447" y="1541799"/>
            <a:ext cx="360079" cy="336595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8" name="Google Shape;14938;p68"/>
          <p:cNvSpPr/>
          <p:nvPr/>
        </p:nvSpPr>
        <p:spPr>
          <a:xfrm>
            <a:off x="2345143" y="1972337"/>
            <a:ext cx="20709" cy="62097"/>
          </a:xfrm>
          <a:custGeom>
            <a:avLst/>
            <a:gdLst/>
            <a:ahLst/>
            <a:cxnLst/>
            <a:rect l="l" t="t" r="r" b="b"/>
            <a:pathLst>
              <a:path w="694" h="2081" extrusionOk="0">
                <a:moveTo>
                  <a:pt x="347" y="1"/>
                </a:moveTo>
                <a:cubicBezTo>
                  <a:pt x="158" y="1"/>
                  <a:pt x="1" y="158"/>
                  <a:pt x="1" y="348"/>
                </a:cubicBezTo>
                <a:lnTo>
                  <a:pt x="1" y="1765"/>
                </a:lnTo>
                <a:cubicBezTo>
                  <a:pt x="1" y="1923"/>
                  <a:pt x="158" y="2080"/>
                  <a:pt x="347" y="2080"/>
                </a:cubicBezTo>
                <a:cubicBezTo>
                  <a:pt x="536" y="2080"/>
                  <a:pt x="694" y="1923"/>
                  <a:pt x="694" y="1734"/>
                </a:cubicBezTo>
                <a:lnTo>
                  <a:pt x="694" y="348"/>
                </a:lnTo>
                <a:cubicBezTo>
                  <a:pt x="694" y="158"/>
                  <a:pt x="536" y="1"/>
                  <a:pt x="34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9" name="Google Shape;14939;p68"/>
          <p:cNvSpPr/>
          <p:nvPr/>
        </p:nvSpPr>
        <p:spPr>
          <a:xfrm>
            <a:off x="2265235" y="1998803"/>
            <a:ext cx="55502" cy="39389"/>
          </a:xfrm>
          <a:custGeom>
            <a:avLst/>
            <a:gdLst/>
            <a:ahLst/>
            <a:cxnLst/>
            <a:rect l="l" t="t" r="r" b="b"/>
            <a:pathLst>
              <a:path w="1860" h="1320" extrusionOk="0">
                <a:moveTo>
                  <a:pt x="465" y="1"/>
                </a:moveTo>
                <a:cubicBezTo>
                  <a:pt x="344" y="1"/>
                  <a:pt x="222" y="78"/>
                  <a:pt x="158" y="185"/>
                </a:cubicBezTo>
                <a:cubicBezTo>
                  <a:pt x="1" y="311"/>
                  <a:pt x="64" y="563"/>
                  <a:pt x="253" y="658"/>
                </a:cubicBezTo>
                <a:lnTo>
                  <a:pt x="1229" y="1288"/>
                </a:lnTo>
                <a:cubicBezTo>
                  <a:pt x="1261" y="1319"/>
                  <a:pt x="1355" y="1319"/>
                  <a:pt x="1418" y="1319"/>
                </a:cubicBezTo>
                <a:cubicBezTo>
                  <a:pt x="1544" y="1319"/>
                  <a:pt x="1671" y="1288"/>
                  <a:pt x="1734" y="1162"/>
                </a:cubicBezTo>
                <a:cubicBezTo>
                  <a:pt x="1860" y="1004"/>
                  <a:pt x="1765" y="752"/>
                  <a:pt x="1607" y="689"/>
                </a:cubicBezTo>
                <a:lnTo>
                  <a:pt x="631" y="59"/>
                </a:lnTo>
                <a:cubicBezTo>
                  <a:pt x="580" y="18"/>
                  <a:pt x="523" y="1"/>
                  <a:pt x="4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0" name="Google Shape;14940;p68"/>
          <p:cNvSpPr/>
          <p:nvPr/>
        </p:nvSpPr>
        <p:spPr>
          <a:xfrm>
            <a:off x="2393093" y="2000594"/>
            <a:ext cx="51743" cy="38523"/>
          </a:xfrm>
          <a:custGeom>
            <a:avLst/>
            <a:gdLst/>
            <a:ahLst/>
            <a:cxnLst/>
            <a:rect l="l" t="t" r="r" b="b"/>
            <a:pathLst>
              <a:path w="1734" h="1291" extrusionOk="0">
                <a:moveTo>
                  <a:pt x="1354" y="0"/>
                </a:moveTo>
                <a:cubicBezTo>
                  <a:pt x="1301" y="0"/>
                  <a:pt x="1247" y="11"/>
                  <a:pt x="1198" y="31"/>
                </a:cubicBezTo>
                <a:lnTo>
                  <a:pt x="221" y="661"/>
                </a:lnTo>
                <a:cubicBezTo>
                  <a:pt x="63" y="787"/>
                  <a:pt x="0" y="976"/>
                  <a:pt x="95" y="1133"/>
                </a:cubicBezTo>
                <a:cubicBezTo>
                  <a:pt x="126" y="1228"/>
                  <a:pt x="252" y="1291"/>
                  <a:pt x="347" y="1291"/>
                </a:cubicBezTo>
                <a:cubicBezTo>
                  <a:pt x="441" y="1291"/>
                  <a:pt x="473" y="1291"/>
                  <a:pt x="568" y="1259"/>
                </a:cubicBezTo>
                <a:lnTo>
                  <a:pt x="1544" y="629"/>
                </a:lnTo>
                <a:cubicBezTo>
                  <a:pt x="1702" y="503"/>
                  <a:pt x="1733" y="314"/>
                  <a:pt x="1670" y="157"/>
                </a:cubicBezTo>
                <a:cubicBezTo>
                  <a:pt x="1584" y="49"/>
                  <a:pt x="1469" y="0"/>
                  <a:pt x="13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41" name="Google Shape;14941;p68"/>
          <p:cNvGrpSpPr/>
          <p:nvPr/>
        </p:nvGrpSpPr>
        <p:grpSpPr>
          <a:xfrm>
            <a:off x="2203197" y="2434019"/>
            <a:ext cx="314961" cy="361034"/>
            <a:chOff x="-49398750" y="2684600"/>
            <a:chExt cx="263875" cy="302475"/>
          </a:xfrm>
        </p:grpSpPr>
        <p:sp>
          <p:nvSpPr>
            <p:cNvPr id="14942" name="Google Shape;14942;p68"/>
            <p:cNvSpPr/>
            <p:nvPr/>
          </p:nvSpPr>
          <p:spPr>
            <a:xfrm>
              <a:off x="-49294775" y="2684600"/>
              <a:ext cx="73275" cy="299325"/>
            </a:xfrm>
            <a:custGeom>
              <a:avLst/>
              <a:gdLst/>
              <a:ahLst/>
              <a:cxnLst/>
              <a:rect l="l" t="t" r="r" b="b"/>
              <a:pathLst>
                <a:path w="2931" h="11973" extrusionOk="0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3" name="Google Shape;14943;p68"/>
            <p:cNvSpPr/>
            <p:nvPr/>
          </p:nvSpPr>
          <p:spPr>
            <a:xfrm>
              <a:off x="-49398750" y="2684600"/>
              <a:ext cx="87450" cy="300900"/>
            </a:xfrm>
            <a:custGeom>
              <a:avLst/>
              <a:gdLst/>
              <a:ahLst/>
              <a:cxnLst/>
              <a:rect l="l" t="t" r="r" b="b"/>
              <a:pathLst>
                <a:path w="3498" h="12036" extrusionOk="0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4" name="Google Shape;14944;p68"/>
            <p:cNvSpPr/>
            <p:nvPr/>
          </p:nvSpPr>
          <p:spPr>
            <a:xfrm>
              <a:off x="-49207350" y="2686175"/>
              <a:ext cx="72475" cy="300900"/>
            </a:xfrm>
            <a:custGeom>
              <a:avLst/>
              <a:gdLst/>
              <a:ahLst/>
              <a:cxnLst/>
              <a:rect l="l" t="t" r="r" b="b"/>
              <a:pathLst>
                <a:path w="2899" h="12036" extrusionOk="0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45" name="Google Shape;14945;p68"/>
          <p:cNvGrpSpPr/>
          <p:nvPr/>
        </p:nvGrpSpPr>
        <p:grpSpPr>
          <a:xfrm>
            <a:off x="873121" y="2928284"/>
            <a:ext cx="314006" cy="359154"/>
            <a:chOff x="-47509225" y="1974175"/>
            <a:chExt cx="263075" cy="300900"/>
          </a:xfrm>
        </p:grpSpPr>
        <p:sp>
          <p:nvSpPr>
            <p:cNvPr id="14946" name="Google Shape;14946;p68"/>
            <p:cNvSpPr/>
            <p:nvPr/>
          </p:nvSpPr>
          <p:spPr>
            <a:xfrm>
              <a:off x="-47439925" y="2026950"/>
              <a:ext cx="124475" cy="124450"/>
            </a:xfrm>
            <a:custGeom>
              <a:avLst/>
              <a:gdLst/>
              <a:ahLst/>
              <a:cxnLst/>
              <a:rect l="l" t="t" r="r" b="b"/>
              <a:pathLst>
                <a:path w="4979" h="4978" extrusionOk="0">
                  <a:moveTo>
                    <a:pt x="1828" y="725"/>
                  </a:moveTo>
                  <a:cubicBezTo>
                    <a:pt x="2301" y="725"/>
                    <a:pt x="2679" y="1008"/>
                    <a:pt x="2805" y="1418"/>
                  </a:cubicBezTo>
                  <a:lnTo>
                    <a:pt x="1828" y="1418"/>
                  </a:lnTo>
                  <a:cubicBezTo>
                    <a:pt x="1607" y="1418"/>
                    <a:pt x="1450" y="1575"/>
                    <a:pt x="1450" y="1796"/>
                  </a:cubicBezTo>
                  <a:lnTo>
                    <a:pt x="1450" y="2773"/>
                  </a:lnTo>
                  <a:cubicBezTo>
                    <a:pt x="1040" y="2615"/>
                    <a:pt x="757" y="2206"/>
                    <a:pt x="757" y="1796"/>
                  </a:cubicBezTo>
                  <a:cubicBezTo>
                    <a:pt x="757" y="1197"/>
                    <a:pt x="1229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54" y="2111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8"/>
                    <a:pt x="3372" y="2804"/>
                    <a:pt x="3529" y="2111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cubicBezTo>
                    <a:pt x="1" y="2647"/>
                    <a:pt x="599" y="3340"/>
                    <a:pt x="1418" y="3529"/>
                  </a:cubicBezTo>
                  <a:lnTo>
                    <a:pt x="1418" y="4631"/>
                  </a:lnTo>
                  <a:cubicBezTo>
                    <a:pt x="1418" y="4820"/>
                    <a:pt x="1576" y="4978"/>
                    <a:pt x="1765" y="4978"/>
                  </a:cubicBezTo>
                  <a:lnTo>
                    <a:pt x="4569" y="4978"/>
                  </a:lnTo>
                  <a:cubicBezTo>
                    <a:pt x="4789" y="4978"/>
                    <a:pt x="4916" y="4820"/>
                    <a:pt x="4916" y="4631"/>
                  </a:cubicBezTo>
                  <a:lnTo>
                    <a:pt x="4916" y="1827"/>
                  </a:lnTo>
                  <a:cubicBezTo>
                    <a:pt x="4979" y="1575"/>
                    <a:pt x="4821" y="1418"/>
                    <a:pt x="4600" y="1418"/>
                  </a:cubicBezTo>
                  <a:lnTo>
                    <a:pt x="3498" y="1418"/>
                  </a:lnTo>
                  <a:cubicBezTo>
                    <a:pt x="3340" y="630"/>
                    <a:pt x="2647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7" name="Google Shape;14947;p68"/>
            <p:cNvSpPr/>
            <p:nvPr/>
          </p:nvSpPr>
          <p:spPr>
            <a:xfrm>
              <a:off x="-47439125" y="2184475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78" y="0"/>
                  </a:moveTo>
                  <a:cubicBezTo>
                    <a:pt x="158" y="0"/>
                    <a:pt x="32" y="158"/>
                    <a:pt x="32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158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8" name="Google Shape;14948;p68"/>
            <p:cNvSpPr/>
            <p:nvPr/>
          </p:nvSpPr>
          <p:spPr>
            <a:xfrm>
              <a:off x="-47438350" y="2219900"/>
              <a:ext cx="122900" cy="18150"/>
            </a:xfrm>
            <a:custGeom>
              <a:avLst/>
              <a:gdLst/>
              <a:ahLst/>
              <a:cxnLst/>
              <a:rect l="l" t="t" r="r" b="b"/>
              <a:pathLst>
                <a:path w="4916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4537" y="725"/>
                  </a:lnTo>
                  <a:cubicBezTo>
                    <a:pt x="4758" y="725"/>
                    <a:pt x="4916" y="568"/>
                    <a:pt x="4916" y="379"/>
                  </a:cubicBezTo>
                  <a:cubicBezTo>
                    <a:pt x="4916" y="158"/>
                    <a:pt x="4758" y="1"/>
                    <a:pt x="45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9" name="Google Shape;14949;p68"/>
            <p:cNvSpPr/>
            <p:nvPr/>
          </p:nvSpPr>
          <p:spPr>
            <a:xfrm>
              <a:off x="-47333600" y="21860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26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0" name="Google Shape;14950;p68"/>
            <p:cNvSpPr/>
            <p:nvPr/>
          </p:nvSpPr>
          <p:spPr>
            <a:xfrm>
              <a:off x="-47509225" y="1974175"/>
              <a:ext cx="263075" cy="300900"/>
            </a:xfrm>
            <a:custGeom>
              <a:avLst/>
              <a:gdLst/>
              <a:ahLst/>
              <a:cxnLst/>
              <a:rect l="l" t="t" r="r" b="b"/>
              <a:pathLst>
                <a:path w="10523" h="12036" extrusionOk="0">
                  <a:moveTo>
                    <a:pt x="9483" y="2111"/>
                  </a:moveTo>
                  <a:cubicBezTo>
                    <a:pt x="9672" y="2111"/>
                    <a:pt x="9830" y="2269"/>
                    <a:pt x="9830" y="2489"/>
                  </a:cubicBezTo>
                  <a:lnTo>
                    <a:pt x="9830" y="3529"/>
                  </a:lnTo>
                  <a:lnTo>
                    <a:pt x="9105" y="3529"/>
                  </a:lnTo>
                  <a:lnTo>
                    <a:pt x="9105" y="2111"/>
                  </a:lnTo>
                  <a:close/>
                  <a:moveTo>
                    <a:pt x="9830" y="4222"/>
                  </a:moveTo>
                  <a:lnTo>
                    <a:pt x="9830" y="5640"/>
                  </a:lnTo>
                  <a:lnTo>
                    <a:pt x="9105" y="5640"/>
                  </a:lnTo>
                  <a:lnTo>
                    <a:pt x="9105" y="4222"/>
                  </a:lnTo>
                  <a:close/>
                  <a:moveTo>
                    <a:pt x="9861" y="6333"/>
                  </a:moveTo>
                  <a:lnTo>
                    <a:pt x="9861" y="7751"/>
                  </a:lnTo>
                  <a:lnTo>
                    <a:pt x="9168" y="7751"/>
                  </a:lnTo>
                  <a:lnTo>
                    <a:pt x="9168" y="6333"/>
                  </a:lnTo>
                  <a:close/>
                  <a:moveTo>
                    <a:pt x="9830" y="8412"/>
                  </a:moveTo>
                  <a:lnTo>
                    <a:pt x="9830" y="9483"/>
                  </a:lnTo>
                  <a:cubicBezTo>
                    <a:pt x="9830" y="9672"/>
                    <a:pt x="9672" y="9830"/>
                    <a:pt x="9483" y="9830"/>
                  </a:cubicBezTo>
                  <a:lnTo>
                    <a:pt x="9137" y="9830"/>
                  </a:lnTo>
                  <a:lnTo>
                    <a:pt x="9137" y="8412"/>
                  </a:lnTo>
                  <a:close/>
                  <a:moveTo>
                    <a:pt x="8444" y="630"/>
                  </a:moveTo>
                  <a:lnTo>
                    <a:pt x="8444" y="11248"/>
                  </a:lnTo>
                  <a:lnTo>
                    <a:pt x="1450" y="11248"/>
                  </a:lnTo>
                  <a:lnTo>
                    <a:pt x="1450" y="10554"/>
                  </a:lnTo>
                  <a:lnTo>
                    <a:pt x="1796" y="10554"/>
                  </a:lnTo>
                  <a:cubicBezTo>
                    <a:pt x="1985" y="10554"/>
                    <a:pt x="2143" y="10397"/>
                    <a:pt x="2143" y="10176"/>
                  </a:cubicBezTo>
                  <a:cubicBezTo>
                    <a:pt x="2143" y="9987"/>
                    <a:pt x="1985" y="9830"/>
                    <a:pt x="1796" y="9830"/>
                  </a:cubicBezTo>
                  <a:lnTo>
                    <a:pt x="1450" y="9830"/>
                  </a:lnTo>
                  <a:lnTo>
                    <a:pt x="1450" y="8412"/>
                  </a:lnTo>
                  <a:lnTo>
                    <a:pt x="1796" y="8412"/>
                  </a:lnTo>
                  <a:cubicBezTo>
                    <a:pt x="1985" y="8412"/>
                    <a:pt x="2143" y="8255"/>
                    <a:pt x="2143" y="8066"/>
                  </a:cubicBezTo>
                  <a:cubicBezTo>
                    <a:pt x="2143" y="7877"/>
                    <a:pt x="1985" y="7719"/>
                    <a:pt x="1796" y="7719"/>
                  </a:cubicBezTo>
                  <a:lnTo>
                    <a:pt x="1450" y="7719"/>
                  </a:lnTo>
                  <a:lnTo>
                    <a:pt x="1450" y="6301"/>
                  </a:lnTo>
                  <a:lnTo>
                    <a:pt x="1796" y="6301"/>
                  </a:lnTo>
                  <a:cubicBezTo>
                    <a:pt x="1985" y="6301"/>
                    <a:pt x="2143" y="6144"/>
                    <a:pt x="2143" y="5923"/>
                  </a:cubicBezTo>
                  <a:cubicBezTo>
                    <a:pt x="2143" y="5734"/>
                    <a:pt x="1985" y="5577"/>
                    <a:pt x="1796" y="5577"/>
                  </a:cubicBezTo>
                  <a:lnTo>
                    <a:pt x="1450" y="5577"/>
                  </a:lnTo>
                  <a:lnTo>
                    <a:pt x="1450" y="4159"/>
                  </a:lnTo>
                  <a:lnTo>
                    <a:pt x="1796" y="4159"/>
                  </a:lnTo>
                  <a:cubicBezTo>
                    <a:pt x="1985" y="4159"/>
                    <a:pt x="2143" y="4001"/>
                    <a:pt x="2143" y="3812"/>
                  </a:cubicBezTo>
                  <a:cubicBezTo>
                    <a:pt x="2143" y="3623"/>
                    <a:pt x="1985" y="3466"/>
                    <a:pt x="1796" y="3466"/>
                  </a:cubicBezTo>
                  <a:lnTo>
                    <a:pt x="1450" y="3466"/>
                  </a:lnTo>
                  <a:lnTo>
                    <a:pt x="1450" y="2048"/>
                  </a:lnTo>
                  <a:lnTo>
                    <a:pt x="1796" y="2048"/>
                  </a:lnTo>
                  <a:cubicBezTo>
                    <a:pt x="1985" y="2048"/>
                    <a:pt x="2143" y="1891"/>
                    <a:pt x="2143" y="1670"/>
                  </a:cubicBezTo>
                  <a:cubicBezTo>
                    <a:pt x="2143" y="1481"/>
                    <a:pt x="1985" y="1324"/>
                    <a:pt x="1796" y="1324"/>
                  </a:cubicBezTo>
                  <a:lnTo>
                    <a:pt x="1450" y="1324"/>
                  </a:lnTo>
                  <a:lnTo>
                    <a:pt x="1450" y="630"/>
                  </a:lnTo>
                  <a:close/>
                  <a:moveTo>
                    <a:pt x="1040" y="0"/>
                  </a:moveTo>
                  <a:cubicBezTo>
                    <a:pt x="851" y="0"/>
                    <a:pt x="693" y="158"/>
                    <a:pt x="693" y="347"/>
                  </a:cubicBezTo>
                  <a:lnTo>
                    <a:pt x="693" y="1418"/>
                  </a:lnTo>
                  <a:lnTo>
                    <a:pt x="347" y="1418"/>
                  </a:lnTo>
                  <a:cubicBezTo>
                    <a:pt x="158" y="1418"/>
                    <a:pt x="0" y="1576"/>
                    <a:pt x="0" y="1765"/>
                  </a:cubicBezTo>
                  <a:cubicBezTo>
                    <a:pt x="0" y="1954"/>
                    <a:pt x="158" y="2111"/>
                    <a:pt x="347" y="2111"/>
                  </a:cubicBezTo>
                  <a:lnTo>
                    <a:pt x="693" y="2111"/>
                  </a:lnTo>
                  <a:lnTo>
                    <a:pt x="693" y="3529"/>
                  </a:lnTo>
                  <a:lnTo>
                    <a:pt x="347" y="3529"/>
                  </a:lnTo>
                  <a:cubicBezTo>
                    <a:pt x="158" y="3529"/>
                    <a:pt x="0" y="3686"/>
                    <a:pt x="0" y="3907"/>
                  </a:cubicBezTo>
                  <a:cubicBezTo>
                    <a:pt x="0" y="4096"/>
                    <a:pt x="158" y="4254"/>
                    <a:pt x="347" y="4254"/>
                  </a:cubicBezTo>
                  <a:lnTo>
                    <a:pt x="693" y="4254"/>
                  </a:lnTo>
                  <a:lnTo>
                    <a:pt x="693" y="5671"/>
                  </a:lnTo>
                  <a:lnTo>
                    <a:pt x="347" y="5671"/>
                  </a:lnTo>
                  <a:cubicBezTo>
                    <a:pt x="158" y="5671"/>
                    <a:pt x="0" y="5829"/>
                    <a:pt x="0" y="6018"/>
                  </a:cubicBezTo>
                  <a:cubicBezTo>
                    <a:pt x="0" y="6207"/>
                    <a:pt x="158" y="6364"/>
                    <a:pt x="347" y="6364"/>
                  </a:cubicBezTo>
                  <a:lnTo>
                    <a:pt x="693" y="6364"/>
                  </a:lnTo>
                  <a:lnTo>
                    <a:pt x="693" y="7782"/>
                  </a:lnTo>
                  <a:lnTo>
                    <a:pt x="347" y="7782"/>
                  </a:lnTo>
                  <a:cubicBezTo>
                    <a:pt x="158" y="7782"/>
                    <a:pt x="0" y="7940"/>
                    <a:pt x="0" y="8160"/>
                  </a:cubicBezTo>
                  <a:cubicBezTo>
                    <a:pt x="0" y="8349"/>
                    <a:pt x="158" y="8507"/>
                    <a:pt x="347" y="8507"/>
                  </a:cubicBezTo>
                  <a:lnTo>
                    <a:pt x="693" y="8507"/>
                  </a:lnTo>
                  <a:lnTo>
                    <a:pt x="693" y="9924"/>
                  </a:lnTo>
                  <a:lnTo>
                    <a:pt x="347" y="9924"/>
                  </a:lnTo>
                  <a:cubicBezTo>
                    <a:pt x="158" y="9924"/>
                    <a:pt x="0" y="10082"/>
                    <a:pt x="0" y="10271"/>
                  </a:cubicBezTo>
                  <a:cubicBezTo>
                    <a:pt x="0" y="10460"/>
                    <a:pt x="158" y="10617"/>
                    <a:pt x="347" y="10617"/>
                  </a:cubicBezTo>
                  <a:lnTo>
                    <a:pt x="693" y="10617"/>
                  </a:lnTo>
                  <a:lnTo>
                    <a:pt x="693" y="11689"/>
                  </a:lnTo>
                  <a:cubicBezTo>
                    <a:pt x="693" y="11878"/>
                    <a:pt x="851" y="12035"/>
                    <a:pt x="1040" y="12035"/>
                  </a:cubicBezTo>
                  <a:lnTo>
                    <a:pt x="8759" y="12035"/>
                  </a:lnTo>
                  <a:cubicBezTo>
                    <a:pt x="8979" y="12035"/>
                    <a:pt x="9137" y="11878"/>
                    <a:pt x="9137" y="11689"/>
                  </a:cubicBezTo>
                  <a:lnTo>
                    <a:pt x="9137" y="10617"/>
                  </a:lnTo>
                  <a:lnTo>
                    <a:pt x="9483" y="10617"/>
                  </a:lnTo>
                  <a:cubicBezTo>
                    <a:pt x="10050" y="10617"/>
                    <a:pt x="10523" y="10145"/>
                    <a:pt x="10523" y="9578"/>
                  </a:cubicBezTo>
                  <a:lnTo>
                    <a:pt x="10523" y="2552"/>
                  </a:lnTo>
                  <a:cubicBezTo>
                    <a:pt x="10523" y="1891"/>
                    <a:pt x="10050" y="1418"/>
                    <a:pt x="9483" y="1418"/>
                  </a:cubicBezTo>
                  <a:lnTo>
                    <a:pt x="9137" y="1418"/>
                  </a:lnTo>
                  <a:lnTo>
                    <a:pt x="9137" y="347"/>
                  </a:lnTo>
                  <a:cubicBezTo>
                    <a:pt x="9137" y="158"/>
                    <a:pt x="8979" y="0"/>
                    <a:pt x="87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51" name="Google Shape;14951;p68"/>
          <p:cNvGrpSpPr/>
          <p:nvPr/>
        </p:nvGrpSpPr>
        <p:grpSpPr>
          <a:xfrm>
            <a:off x="849622" y="3374818"/>
            <a:ext cx="361004" cy="357961"/>
            <a:chOff x="-47529700" y="2342000"/>
            <a:chExt cx="302450" cy="299900"/>
          </a:xfrm>
        </p:grpSpPr>
        <p:sp>
          <p:nvSpPr>
            <p:cNvPr id="14952" name="Google Shape;14952;p68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3" name="Google Shape;14953;p68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54" name="Google Shape;14954;p68"/>
          <p:cNvGrpSpPr/>
          <p:nvPr/>
        </p:nvGrpSpPr>
        <p:grpSpPr>
          <a:xfrm>
            <a:off x="851025" y="3873967"/>
            <a:ext cx="358199" cy="272648"/>
            <a:chOff x="-47527350" y="2747625"/>
            <a:chExt cx="300100" cy="228425"/>
          </a:xfrm>
        </p:grpSpPr>
        <p:sp>
          <p:nvSpPr>
            <p:cNvPr id="14955" name="Google Shape;14955;p68"/>
            <p:cNvSpPr/>
            <p:nvPr/>
          </p:nvSpPr>
          <p:spPr>
            <a:xfrm>
              <a:off x="-47475350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6" name="Google Shape;14956;p68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7" name="Google Shape;14957;p68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8" name="Google Shape;14958;p68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9" name="Google Shape;14959;p68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0" name="Google Shape;14960;p68"/>
            <p:cNvSpPr/>
            <p:nvPr/>
          </p:nvSpPr>
          <p:spPr>
            <a:xfrm>
              <a:off x="-47527350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61" name="Google Shape;14961;p68"/>
          <p:cNvSpPr/>
          <p:nvPr/>
        </p:nvSpPr>
        <p:spPr>
          <a:xfrm>
            <a:off x="3077474" y="2915682"/>
            <a:ext cx="356319" cy="360795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62" name="Google Shape;14962;p68"/>
          <p:cNvGrpSpPr/>
          <p:nvPr/>
        </p:nvGrpSpPr>
        <p:grpSpPr>
          <a:xfrm>
            <a:off x="3073924" y="3387022"/>
            <a:ext cx="358229" cy="314961"/>
            <a:chOff x="-45664625" y="2352225"/>
            <a:chExt cx="300125" cy="263875"/>
          </a:xfrm>
        </p:grpSpPr>
        <p:sp>
          <p:nvSpPr>
            <p:cNvPr id="14963" name="Google Shape;14963;p68"/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4" name="Google Shape;14964;p68"/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5" name="Google Shape;14965;p68"/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6" name="Google Shape;14966;p68"/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7" name="Google Shape;14967;p68"/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8" name="Google Shape;14968;p68"/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9" name="Google Shape;14969;p68"/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70" name="Google Shape;14970;p68"/>
          <p:cNvGrpSpPr/>
          <p:nvPr/>
        </p:nvGrpSpPr>
        <p:grpSpPr>
          <a:xfrm>
            <a:off x="3073103" y="3821001"/>
            <a:ext cx="359870" cy="357573"/>
            <a:chOff x="-45665400" y="2703250"/>
            <a:chExt cx="301500" cy="299575"/>
          </a:xfrm>
        </p:grpSpPr>
        <p:sp>
          <p:nvSpPr>
            <p:cNvPr id="14971" name="Google Shape;14971;p68"/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2" name="Google Shape;14972;p68"/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3" name="Google Shape;14973;p68"/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4" name="Google Shape;14974;p68"/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75" name="Google Shape;14975;p68"/>
          <p:cNvGrpSpPr/>
          <p:nvPr/>
        </p:nvGrpSpPr>
        <p:grpSpPr>
          <a:xfrm>
            <a:off x="2174760" y="4261937"/>
            <a:ext cx="359154" cy="360109"/>
            <a:chOff x="-44528075" y="1982825"/>
            <a:chExt cx="300900" cy="301700"/>
          </a:xfrm>
        </p:grpSpPr>
        <p:sp>
          <p:nvSpPr>
            <p:cNvPr id="14976" name="Google Shape;14976;p68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7" name="Google Shape;14977;p68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8" name="Google Shape;14978;p68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9" name="Google Shape;14979;p68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0" name="Google Shape;14980;p68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1" name="Google Shape;14981;p68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2" name="Google Shape;14982;p68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83" name="Google Shape;14983;p68"/>
          <p:cNvSpPr/>
          <p:nvPr/>
        </p:nvSpPr>
        <p:spPr>
          <a:xfrm>
            <a:off x="2628711" y="1531475"/>
            <a:ext cx="358199" cy="358199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84" name="Google Shape;14984;p68"/>
          <p:cNvGrpSpPr/>
          <p:nvPr/>
        </p:nvGrpSpPr>
        <p:grpSpPr>
          <a:xfrm>
            <a:off x="2625923" y="1987485"/>
            <a:ext cx="358199" cy="358229"/>
            <a:chOff x="-49048250" y="2316775"/>
            <a:chExt cx="300100" cy="300125"/>
          </a:xfrm>
        </p:grpSpPr>
        <p:sp>
          <p:nvSpPr>
            <p:cNvPr id="14985" name="Google Shape;14985;p68"/>
            <p:cNvSpPr/>
            <p:nvPr/>
          </p:nvSpPr>
          <p:spPr>
            <a:xfrm>
              <a:off x="-490482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0933" y="663"/>
                  </a:moveTo>
                  <a:cubicBezTo>
                    <a:pt x="11122" y="694"/>
                    <a:pt x="11311" y="852"/>
                    <a:pt x="11311" y="1009"/>
                  </a:cubicBezTo>
                  <a:lnTo>
                    <a:pt x="11311" y="1734"/>
                  </a:lnTo>
                  <a:lnTo>
                    <a:pt x="10366" y="1734"/>
                  </a:lnTo>
                  <a:lnTo>
                    <a:pt x="9106" y="663"/>
                  </a:lnTo>
                  <a:close/>
                  <a:moveTo>
                    <a:pt x="5136" y="694"/>
                  </a:moveTo>
                  <a:lnTo>
                    <a:pt x="6396" y="1765"/>
                  </a:lnTo>
                  <a:lnTo>
                    <a:pt x="4726" y="1765"/>
                  </a:lnTo>
                  <a:lnTo>
                    <a:pt x="3466" y="694"/>
                  </a:lnTo>
                  <a:close/>
                  <a:moveTo>
                    <a:pt x="7971" y="694"/>
                  </a:moveTo>
                  <a:lnTo>
                    <a:pt x="9232" y="1765"/>
                  </a:lnTo>
                  <a:lnTo>
                    <a:pt x="7562" y="1765"/>
                  </a:lnTo>
                  <a:lnTo>
                    <a:pt x="6302" y="694"/>
                  </a:lnTo>
                  <a:close/>
                  <a:moveTo>
                    <a:pt x="2363" y="663"/>
                  </a:moveTo>
                  <a:lnTo>
                    <a:pt x="4033" y="2080"/>
                  </a:lnTo>
                  <a:lnTo>
                    <a:pt x="2363" y="3498"/>
                  </a:lnTo>
                  <a:lnTo>
                    <a:pt x="694" y="3498"/>
                  </a:lnTo>
                  <a:lnTo>
                    <a:pt x="694" y="1009"/>
                  </a:lnTo>
                  <a:cubicBezTo>
                    <a:pt x="694" y="820"/>
                    <a:pt x="851" y="663"/>
                    <a:pt x="1040" y="663"/>
                  </a:cubicBezTo>
                  <a:close/>
                  <a:moveTo>
                    <a:pt x="6396" y="2427"/>
                  </a:moveTo>
                  <a:lnTo>
                    <a:pt x="5136" y="3498"/>
                  </a:lnTo>
                  <a:lnTo>
                    <a:pt x="3466" y="3498"/>
                  </a:lnTo>
                  <a:lnTo>
                    <a:pt x="4726" y="2427"/>
                  </a:lnTo>
                  <a:close/>
                  <a:moveTo>
                    <a:pt x="9200" y="2427"/>
                  </a:moveTo>
                  <a:lnTo>
                    <a:pt x="7940" y="3498"/>
                  </a:lnTo>
                  <a:lnTo>
                    <a:pt x="6239" y="3498"/>
                  </a:lnTo>
                  <a:lnTo>
                    <a:pt x="7499" y="2427"/>
                  </a:lnTo>
                  <a:close/>
                  <a:moveTo>
                    <a:pt x="11248" y="2427"/>
                  </a:moveTo>
                  <a:lnTo>
                    <a:pt x="11248" y="3498"/>
                  </a:lnTo>
                  <a:lnTo>
                    <a:pt x="9043" y="3498"/>
                  </a:lnTo>
                  <a:lnTo>
                    <a:pt x="10303" y="2427"/>
                  </a:lnTo>
                  <a:close/>
                  <a:moveTo>
                    <a:pt x="11311" y="4160"/>
                  </a:moveTo>
                  <a:lnTo>
                    <a:pt x="11311" y="10902"/>
                  </a:lnTo>
                  <a:cubicBezTo>
                    <a:pt x="11311" y="11091"/>
                    <a:pt x="11153" y="11248"/>
                    <a:pt x="10933" y="11248"/>
                  </a:cubicBezTo>
                  <a:lnTo>
                    <a:pt x="1072" y="11248"/>
                  </a:lnTo>
                  <a:cubicBezTo>
                    <a:pt x="851" y="11248"/>
                    <a:pt x="694" y="11091"/>
                    <a:pt x="694" y="10902"/>
                  </a:cubicBezTo>
                  <a:lnTo>
                    <a:pt x="694" y="4160"/>
                  </a:ln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lnTo>
                    <a:pt x="1" y="10933"/>
                  </a:lnTo>
                  <a:cubicBezTo>
                    <a:pt x="1" y="11532"/>
                    <a:pt x="473" y="12004"/>
                    <a:pt x="1040" y="12004"/>
                  </a:cubicBezTo>
                  <a:lnTo>
                    <a:pt x="10933" y="12004"/>
                  </a:lnTo>
                  <a:cubicBezTo>
                    <a:pt x="11531" y="12004"/>
                    <a:pt x="12004" y="11532"/>
                    <a:pt x="12004" y="10933"/>
                  </a:cubicBezTo>
                  <a:lnTo>
                    <a:pt x="12004" y="3845"/>
                  </a:lnTo>
                  <a:lnTo>
                    <a:pt x="12004" y="1041"/>
                  </a:lnTo>
                  <a:cubicBezTo>
                    <a:pt x="11972" y="474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6" name="Google Shape;14986;p68"/>
            <p:cNvSpPr/>
            <p:nvPr/>
          </p:nvSpPr>
          <p:spPr>
            <a:xfrm>
              <a:off x="-49004150" y="2360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7" name="Google Shape;14987;p68"/>
            <p:cNvSpPr/>
            <p:nvPr/>
          </p:nvSpPr>
          <p:spPr>
            <a:xfrm>
              <a:off x="-48925375" y="2465650"/>
              <a:ext cx="71700" cy="86650"/>
            </a:xfrm>
            <a:custGeom>
              <a:avLst/>
              <a:gdLst/>
              <a:ahLst/>
              <a:cxnLst/>
              <a:rect l="l" t="t" r="r" b="b"/>
              <a:pathLst>
                <a:path w="2868" h="3466" extrusionOk="0">
                  <a:moveTo>
                    <a:pt x="693" y="1040"/>
                  </a:moveTo>
                  <a:lnTo>
                    <a:pt x="1859" y="1796"/>
                  </a:lnTo>
                  <a:lnTo>
                    <a:pt x="693" y="2552"/>
                  </a:lnTo>
                  <a:lnTo>
                    <a:pt x="693" y="1040"/>
                  </a:lnTo>
                  <a:close/>
                  <a:moveTo>
                    <a:pt x="343" y="1"/>
                  </a:moveTo>
                  <a:cubicBezTo>
                    <a:pt x="167" y="1"/>
                    <a:pt x="0" y="141"/>
                    <a:pt x="0" y="347"/>
                  </a:cubicBezTo>
                  <a:lnTo>
                    <a:pt x="0" y="3151"/>
                  </a:lnTo>
                  <a:cubicBezTo>
                    <a:pt x="0" y="3333"/>
                    <a:pt x="165" y="3466"/>
                    <a:pt x="340" y="3466"/>
                  </a:cubicBezTo>
                  <a:cubicBezTo>
                    <a:pt x="407" y="3466"/>
                    <a:pt x="475" y="3446"/>
                    <a:pt x="536" y="3403"/>
                  </a:cubicBezTo>
                  <a:lnTo>
                    <a:pt x="2678" y="1985"/>
                  </a:lnTo>
                  <a:cubicBezTo>
                    <a:pt x="2867" y="1922"/>
                    <a:pt x="2867" y="1639"/>
                    <a:pt x="2678" y="1481"/>
                  </a:cubicBezTo>
                  <a:lnTo>
                    <a:pt x="536" y="63"/>
                  </a:lnTo>
                  <a:cubicBezTo>
                    <a:pt x="476" y="20"/>
                    <a:pt x="409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8" name="Google Shape;14988;p68"/>
            <p:cNvSpPr/>
            <p:nvPr/>
          </p:nvSpPr>
          <p:spPr>
            <a:xfrm>
              <a:off x="-48977350" y="2431000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56"/>
                  </a:moveTo>
                  <a:cubicBezTo>
                    <a:pt x="4474" y="756"/>
                    <a:pt x="5576" y="1859"/>
                    <a:pt x="5576" y="3182"/>
                  </a:cubicBezTo>
                  <a:cubicBezTo>
                    <a:pt x="5608" y="4537"/>
                    <a:pt x="4537" y="5640"/>
                    <a:pt x="3151" y="5640"/>
                  </a:cubicBezTo>
                  <a:cubicBezTo>
                    <a:pt x="1796" y="5640"/>
                    <a:pt x="693" y="4537"/>
                    <a:pt x="693" y="3182"/>
                  </a:cubicBezTo>
                  <a:cubicBezTo>
                    <a:pt x="693" y="1859"/>
                    <a:pt x="1796" y="756"/>
                    <a:pt x="3151" y="756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3"/>
                    <a:pt x="1418" y="6301"/>
                    <a:pt x="3151" y="6301"/>
                  </a:cubicBezTo>
                  <a:cubicBezTo>
                    <a:pt x="4883" y="6301"/>
                    <a:pt x="6301" y="4883"/>
                    <a:pt x="6301" y="3151"/>
                  </a:cubicBezTo>
                  <a:cubicBezTo>
                    <a:pt x="6301" y="1418"/>
                    <a:pt x="4915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89" name="Google Shape;14989;p68"/>
          <p:cNvSpPr/>
          <p:nvPr/>
        </p:nvSpPr>
        <p:spPr>
          <a:xfrm>
            <a:off x="2627309" y="2435125"/>
            <a:ext cx="361004" cy="357871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90" name="Google Shape;14990;p68"/>
          <p:cNvGrpSpPr/>
          <p:nvPr/>
        </p:nvGrpSpPr>
        <p:grpSpPr>
          <a:xfrm>
            <a:off x="1290494" y="2928284"/>
            <a:ext cx="360109" cy="358199"/>
            <a:chOff x="-47160325" y="1974175"/>
            <a:chExt cx="301700" cy="300100"/>
          </a:xfrm>
        </p:grpSpPr>
        <p:sp>
          <p:nvSpPr>
            <p:cNvPr id="14991" name="Google Shape;14991;p68"/>
            <p:cNvSpPr/>
            <p:nvPr/>
          </p:nvSpPr>
          <p:spPr>
            <a:xfrm>
              <a:off x="-47160325" y="1974175"/>
              <a:ext cx="301700" cy="300100"/>
            </a:xfrm>
            <a:custGeom>
              <a:avLst/>
              <a:gdLst/>
              <a:ahLst/>
              <a:cxnLst/>
              <a:rect l="l" t="t" r="r" b="b"/>
              <a:pathLst>
                <a:path w="12068" h="12004" extrusionOk="0">
                  <a:moveTo>
                    <a:pt x="8539" y="1166"/>
                  </a:moveTo>
                  <a:lnTo>
                    <a:pt x="9452" y="2080"/>
                  </a:lnTo>
                  <a:lnTo>
                    <a:pt x="8539" y="2080"/>
                  </a:lnTo>
                  <a:lnTo>
                    <a:pt x="8539" y="1166"/>
                  </a:lnTo>
                  <a:close/>
                  <a:moveTo>
                    <a:pt x="7846" y="693"/>
                  </a:moveTo>
                  <a:lnTo>
                    <a:pt x="7846" y="2489"/>
                  </a:lnTo>
                  <a:cubicBezTo>
                    <a:pt x="7846" y="2678"/>
                    <a:pt x="8003" y="2836"/>
                    <a:pt x="8192" y="2836"/>
                  </a:cubicBezTo>
                  <a:lnTo>
                    <a:pt x="9957" y="2836"/>
                  </a:lnTo>
                  <a:lnTo>
                    <a:pt x="9957" y="4254"/>
                  </a:lnTo>
                  <a:lnTo>
                    <a:pt x="4916" y="4254"/>
                  </a:lnTo>
                  <a:lnTo>
                    <a:pt x="4538" y="3434"/>
                  </a:lnTo>
                  <a:cubicBezTo>
                    <a:pt x="4349" y="3056"/>
                    <a:pt x="3971" y="2836"/>
                    <a:pt x="3593" y="2836"/>
                  </a:cubicBezTo>
                  <a:lnTo>
                    <a:pt x="2206" y="2836"/>
                  </a:lnTo>
                  <a:lnTo>
                    <a:pt x="2206" y="693"/>
                  </a:lnTo>
                  <a:close/>
                  <a:moveTo>
                    <a:pt x="3561" y="3529"/>
                  </a:moveTo>
                  <a:cubicBezTo>
                    <a:pt x="3656" y="3529"/>
                    <a:pt x="3782" y="3623"/>
                    <a:pt x="3876" y="3718"/>
                  </a:cubicBezTo>
                  <a:lnTo>
                    <a:pt x="4380" y="4758"/>
                  </a:lnTo>
                  <a:cubicBezTo>
                    <a:pt x="4443" y="4884"/>
                    <a:pt x="4569" y="4947"/>
                    <a:pt x="4695" y="4947"/>
                  </a:cubicBezTo>
                  <a:lnTo>
                    <a:pt x="11028" y="4947"/>
                  </a:lnTo>
                  <a:cubicBezTo>
                    <a:pt x="11248" y="4947"/>
                    <a:pt x="11406" y="5104"/>
                    <a:pt x="11406" y="5293"/>
                  </a:cubicBezTo>
                  <a:lnTo>
                    <a:pt x="11406" y="10933"/>
                  </a:lnTo>
                  <a:lnTo>
                    <a:pt x="11343" y="10933"/>
                  </a:lnTo>
                  <a:cubicBezTo>
                    <a:pt x="11343" y="11153"/>
                    <a:pt x="11185" y="11311"/>
                    <a:pt x="10996" y="11311"/>
                  </a:cubicBezTo>
                  <a:lnTo>
                    <a:pt x="1104" y="11311"/>
                  </a:lnTo>
                  <a:cubicBezTo>
                    <a:pt x="915" y="11311"/>
                    <a:pt x="757" y="11153"/>
                    <a:pt x="757" y="10933"/>
                  </a:cubicBezTo>
                  <a:lnTo>
                    <a:pt x="757" y="3875"/>
                  </a:lnTo>
                  <a:cubicBezTo>
                    <a:pt x="757" y="3686"/>
                    <a:pt x="915" y="3529"/>
                    <a:pt x="1104" y="3529"/>
                  </a:cubicBezTo>
                  <a:close/>
                  <a:moveTo>
                    <a:pt x="1797" y="0"/>
                  </a:moveTo>
                  <a:cubicBezTo>
                    <a:pt x="1576" y="0"/>
                    <a:pt x="1419" y="158"/>
                    <a:pt x="1419" y="347"/>
                  </a:cubicBezTo>
                  <a:lnTo>
                    <a:pt x="1419" y="2836"/>
                  </a:lnTo>
                  <a:lnTo>
                    <a:pt x="1072" y="2836"/>
                  </a:lnTo>
                  <a:cubicBezTo>
                    <a:pt x="474" y="2836"/>
                    <a:pt x="1" y="3308"/>
                    <a:pt x="1" y="3907"/>
                  </a:cubicBezTo>
                  <a:lnTo>
                    <a:pt x="1" y="10933"/>
                  </a:lnTo>
                  <a:cubicBezTo>
                    <a:pt x="1" y="11531"/>
                    <a:pt x="474" y="12004"/>
                    <a:pt x="1072" y="12004"/>
                  </a:cubicBezTo>
                  <a:lnTo>
                    <a:pt x="10965" y="12004"/>
                  </a:lnTo>
                  <a:cubicBezTo>
                    <a:pt x="11563" y="12004"/>
                    <a:pt x="12036" y="11531"/>
                    <a:pt x="12036" y="10933"/>
                  </a:cubicBezTo>
                  <a:lnTo>
                    <a:pt x="12036" y="5325"/>
                  </a:lnTo>
                  <a:cubicBezTo>
                    <a:pt x="12067" y="4726"/>
                    <a:pt x="11595" y="4254"/>
                    <a:pt x="10996" y="4254"/>
                  </a:cubicBezTo>
                  <a:lnTo>
                    <a:pt x="10650" y="4254"/>
                  </a:lnTo>
                  <a:lnTo>
                    <a:pt x="10650" y="2489"/>
                  </a:lnTo>
                  <a:cubicBezTo>
                    <a:pt x="10650" y="2395"/>
                    <a:pt x="10618" y="2269"/>
                    <a:pt x="10524" y="2237"/>
                  </a:cubicBezTo>
                  <a:lnTo>
                    <a:pt x="8413" y="126"/>
                  </a:lnTo>
                  <a:cubicBezTo>
                    <a:pt x="8318" y="32"/>
                    <a:pt x="8255" y="0"/>
                    <a:pt x="81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2" name="Google Shape;14992;p68"/>
            <p:cNvSpPr/>
            <p:nvPr/>
          </p:nvSpPr>
          <p:spPr>
            <a:xfrm>
              <a:off x="-47070525" y="21151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1796" y="694"/>
                  </a:moveTo>
                  <a:cubicBezTo>
                    <a:pt x="2269" y="694"/>
                    <a:pt x="2678" y="977"/>
                    <a:pt x="2804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65"/>
                  </a:cubicBezTo>
                  <a:lnTo>
                    <a:pt x="1450" y="2742"/>
                  </a:lnTo>
                  <a:cubicBezTo>
                    <a:pt x="1009" y="2584"/>
                    <a:pt x="757" y="2175"/>
                    <a:pt x="757" y="1765"/>
                  </a:cubicBezTo>
                  <a:cubicBezTo>
                    <a:pt x="757" y="1166"/>
                    <a:pt x="1229" y="694"/>
                    <a:pt x="1796" y="694"/>
                  </a:cubicBezTo>
                  <a:close/>
                  <a:moveTo>
                    <a:pt x="2804" y="2112"/>
                  </a:moveTo>
                  <a:cubicBezTo>
                    <a:pt x="2678" y="2427"/>
                    <a:pt x="2426" y="2679"/>
                    <a:pt x="2174" y="2742"/>
                  </a:cubicBezTo>
                  <a:lnTo>
                    <a:pt x="2174" y="2112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773"/>
                    <a:pt x="3498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1" y="788"/>
                    <a:pt x="1" y="1765"/>
                  </a:cubicBezTo>
                  <a:cubicBezTo>
                    <a:pt x="1" y="2616"/>
                    <a:pt x="599" y="3340"/>
                    <a:pt x="1418" y="3498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89"/>
                    <a:pt x="4915" y="4600"/>
                  </a:cubicBezTo>
                  <a:lnTo>
                    <a:pt x="4915" y="1797"/>
                  </a:lnTo>
                  <a:cubicBezTo>
                    <a:pt x="4947" y="1576"/>
                    <a:pt x="4789" y="1387"/>
                    <a:pt x="4600" y="1387"/>
                  </a:cubicBezTo>
                  <a:lnTo>
                    <a:pt x="3498" y="1387"/>
                  </a:lnTo>
                  <a:cubicBezTo>
                    <a:pt x="3340" y="599"/>
                    <a:pt x="2647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93" name="Google Shape;14993;p68"/>
          <p:cNvGrpSpPr/>
          <p:nvPr/>
        </p:nvGrpSpPr>
        <p:grpSpPr>
          <a:xfrm>
            <a:off x="1290971" y="3374818"/>
            <a:ext cx="359154" cy="359124"/>
            <a:chOff x="-47159525" y="2342000"/>
            <a:chExt cx="300900" cy="300875"/>
          </a:xfrm>
        </p:grpSpPr>
        <p:sp>
          <p:nvSpPr>
            <p:cNvPr id="14994" name="Google Shape;14994;p68"/>
            <p:cNvSpPr/>
            <p:nvPr/>
          </p:nvSpPr>
          <p:spPr>
            <a:xfrm>
              <a:off x="-47122500" y="2376650"/>
              <a:ext cx="123675" cy="125250"/>
            </a:xfrm>
            <a:custGeom>
              <a:avLst/>
              <a:gdLst/>
              <a:ahLst/>
              <a:cxnLst/>
              <a:rect l="l" t="t" r="r" b="b"/>
              <a:pathLst>
                <a:path w="4947" h="5010" extrusionOk="0">
                  <a:moveTo>
                    <a:pt x="1765" y="756"/>
                  </a:moveTo>
                  <a:cubicBezTo>
                    <a:pt x="2237" y="756"/>
                    <a:pt x="2615" y="1008"/>
                    <a:pt x="2741" y="1450"/>
                  </a:cubicBezTo>
                  <a:lnTo>
                    <a:pt x="1765" y="1450"/>
                  </a:lnTo>
                  <a:cubicBezTo>
                    <a:pt x="1575" y="1450"/>
                    <a:pt x="1418" y="1607"/>
                    <a:pt x="1418" y="1828"/>
                  </a:cubicBezTo>
                  <a:lnTo>
                    <a:pt x="1418" y="2804"/>
                  </a:lnTo>
                  <a:cubicBezTo>
                    <a:pt x="1008" y="2647"/>
                    <a:pt x="693" y="2237"/>
                    <a:pt x="693" y="1828"/>
                  </a:cubicBezTo>
                  <a:cubicBezTo>
                    <a:pt x="693" y="1229"/>
                    <a:pt x="1166" y="756"/>
                    <a:pt x="1765" y="756"/>
                  </a:cubicBezTo>
                  <a:close/>
                  <a:moveTo>
                    <a:pt x="2741" y="2174"/>
                  </a:moveTo>
                  <a:cubicBezTo>
                    <a:pt x="2615" y="2458"/>
                    <a:pt x="2395" y="2678"/>
                    <a:pt x="2111" y="2804"/>
                  </a:cubicBezTo>
                  <a:lnTo>
                    <a:pt x="2111" y="2174"/>
                  </a:lnTo>
                  <a:close/>
                  <a:moveTo>
                    <a:pt x="4253" y="2143"/>
                  </a:moveTo>
                  <a:lnTo>
                    <a:pt x="4253" y="4285"/>
                  </a:lnTo>
                  <a:lnTo>
                    <a:pt x="2111" y="4285"/>
                  </a:lnTo>
                  <a:lnTo>
                    <a:pt x="2111" y="3497"/>
                  </a:lnTo>
                  <a:cubicBezTo>
                    <a:pt x="2804" y="3340"/>
                    <a:pt x="3340" y="2836"/>
                    <a:pt x="3497" y="2143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67" y="3340"/>
                    <a:pt x="1418" y="3497"/>
                  </a:cubicBezTo>
                  <a:lnTo>
                    <a:pt x="1418" y="4663"/>
                  </a:lnTo>
                  <a:cubicBezTo>
                    <a:pt x="1418" y="4852"/>
                    <a:pt x="1575" y="5010"/>
                    <a:pt x="1765" y="5010"/>
                  </a:cubicBezTo>
                  <a:lnTo>
                    <a:pt x="4600" y="5010"/>
                  </a:lnTo>
                  <a:cubicBezTo>
                    <a:pt x="4789" y="5010"/>
                    <a:pt x="4947" y="4852"/>
                    <a:pt x="4947" y="4663"/>
                  </a:cubicBezTo>
                  <a:lnTo>
                    <a:pt x="4947" y="1765"/>
                  </a:lnTo>
                  <a:cubicBezTo>
                    <a:pt x="4947" y="1576"/>
                    <a:pt x="4789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1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5" name="Google Shape;14995;p68"/>
            <p:cNvSpPr/>
            <p:nvPr/>
          </p:nvSpPr>
          <p:spPr>
            <a:xfrm>
              <a:off x="-47159525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7089" y="1229"/>
                  </a:moveTo>
                  <a:lnTo>
                    <a:pt x="8003" y="2142"/>
                  </a:lnTo>
                  <a:lnTo>
                    <a:pt x="7089" y="2142"/>
                  </a:lnTo>
                  <a:lnTo>
                    <a:pt x="7089" y="1229"/>
                  </a:lnTo>
                  <a:close/>
                  <a:moveTo>
                    <a:pt x="8538" y="6396"/>
                  </a:moveTo>
                  <a:lnTo>
                    <a:pt x="8538" y="6711"/>
                  </a:lnTo>
                  <a:cubicBezTo>
                    <a:pt x="8538" y="6900"/>
                    <a:pt x="8664" y="7057"/>
                    <a:pt x="8885" y="7057"/>
                  </a:cubicBezTo>
                  <a:cubicBezTo>
                    <a:pt x="9074" y="7057"/>
                    <a:pt x="9231" y="6900"/>
                    <a:pt x="9231" y="6711"/>
                  </a:cubicBezTo>
                  <a:lnTo>
                    <a:pt x="9231" y="6427"/>
                  </a:lnTo>
                  <a:cubicBezTo>
                    <a:pt x="10303" y="6585"/>
                    <a:pt x="11153" y="7467"/>
                    <a:pt x="11311" y="8506"/>
                  </a:cubicBezTo>
                  <a:lnTo>
                    <a:pt x="10996" y="8506"/>
                  </a:lnTo>
                  <a:cubicBezTo>
                    <a:pt x="10807" y="8506"/>
                    <a:pt x="10649" y="8664"/>
                    <a:pt x="10649" y="8884"/>
                  </a:cubicBezTo>
                  <a:cubicBezTo>
                    <a:pt x="10649" y="9073"/>
                    <a:pt x="10807" y="9231"/>
                    <a:pt x="10996" y="9231"/>
                  </a:cubicBezTo>
                  <a:lnTo>
                    <a:pt x="11311" y="9231"/>
                  </a:lnTo>
                  <a:cubicBezTo>
                    <a:pt x="11153" y="10302"/>
                    <a:pt x="10303" y="11121"/>
                    <a:pt x="9231" y="11279"/>
                  </a:cubicBezTo>
                  <a:lnTo>
                    <a:pt x="9231" y="10964"/>
                  </a:lnTo>
                  <a:cubicBezTo>
                    <a:pt x="9231" y="10775"/>
                    <a:pt x="9074" y="10617"/>
                    <a:pt x="8885" y="10617"/>
                  </a:cubicBezTo>
                  <a:cubicBezTo>
                    <a:pt x="8664" y="10617"/>
                    <a:pt x="8538" y="10775"/>
                    <a:pt x="8538" y="10964"/>
                  </a:cubicBezTo>
                  <a:lnTo>
                    <a:pt x="8538" y="11279"/>
                  </a:lnTo>
                  <a:cubicBezTo>
                    <a:pt x="7467" y="11121"/>
                    <a:pt x="6585" y="10239"/>
                    <a:pt x="6428" y="9200"/>
                  </a:cubicBezTo>
                  <a:lnTo>
                    <a:pt x="6743" y="9200"/>
                  </a:lnTo>
                  <a:cubicBezTo>
                    <a:pt x="6963" y="9200"/>
                    <a:pt x="7089" y="9042"/>
                    <a:pt x="7089" y="8821"/>
                  </a:cubicBezTo>
                  <a:cubicBezTo>
                    <a:pt x="7089" y="8632"/>
                    <a:pt x="6963" y="8475"/>
                    <a:pt x="6743" y="8475"/>
                  </a:cubicBezTo>
                  <a:lnTo>
                    <a:pt x="6428" y="8475"/>
                  </a:lnTo>
                  <a:cubicBezTo>
                    <a:pt x="6585" y="7404"/>
                    <a:pt x="7467" y="6553"/>
                    <a:pt x="8538" y="6396"/>
                  </a:cubicBezTo>
                  <a:close/>
                  <a:moveTo>
                    <a:pt x="6428" y="725"/>
                  </a:moveTo>
                  <a:lnTo>
                    <a:pt x="6428" y="2489"/>
                  </a:lnTo>
                  <a:cubicBezTo>
                    <a:pt x="6428" y="2678"/>
                    <a:pt x="6585" y="2836"/>
                    <a:pt x="6774" y="2836"/>
                  </a:cubicBezTo>
                  <a:lnTo>
                    <a:pt x="8570" y="2836"/>
                  </a:lnTo>
                  <a:lnTo>
                    <a:pt x="8570" y="5734"/>
                  </a:lnTo>
                  <a:cubicBezTo>
                    <a:pt x="6995" y="5892"/>
                    <a:pt x="5766" y="7246"/>
                    <a:pt x="5766" y="8884"/>
                  </a:cubicBezTo>
                  <a:cubicBezTo>
                    <a:pt x="5766" y="9861"/>
                    <a:pt x="6238" y="10775"/>
                    <a:pt x="6932" y="11310"/>
                  </a:cubicBezTo>
                  <a:lnTo>
                    <a:pt x="757" y="11310"/>
                  </a:lnTo>
                  <a:lnTo>
                    <a:pt x="757" y="725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1657"/>
                  </a:lnTo>
                  <a:cubicBezTo>
                    <a:pt x="0" y="11877"/>
                    <a:pt x="158" y="12035"/>
                    <a:pt x="379" y="12035"/>
                  </a:cubicBezTo>
                  <a:lnTo>
                    <a:pt x="8822" y="12035"/>
                  </a:lnTo>
                  <a:cubicBezTo>
                    <a:pt x="10555" y="12035"/>
                    <a:pt x="11972" y="10617"/>
                    <a:pt x="11972" y="8884"/>
                  </a:cubicBezTo>
                  <a:cubicBezTo>
                    <a:pt x="12035" y="7215"/>
                    <a:pt x="10807" y="5892"/>
                    <a:pt x="9231" y="5734"/>
                  </a:cubicBezTo>
                  <a:lnTo>
                    <a:pt x="9231" y="2489"/>
                  </a:lnTo>
                  <a:cubicBezTo>
                    <a:pt x="9231" y="2426"/>
                    <a:pt x="9200" y="2300"/>
                    <a:pt x="9105" y="2268"/>
                  </a:cubicBezTo>
                  <a:lnTo>
                    <a:pt x="6995" y="126"/>
                  </a:lnTo>
                  <a:cubicBezTo>
                    <a:pt x="6900" y="63"/>
                    <a:pt x="6837" y="0"/>
                    <a:pt x="67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6" name="Google Shape;14996;p68"/>
            <p:cNvSpPr/>
            <p:nvPr/>
          </p:nvSpPr>
          <p:spPr>
            <a:xfrm>
              <a:off x="-46946075" y="25373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lnTo>
                    <a:pt x="1040" y="1418"/>
                  </a:lnTo>
                  <a:cubicBezTo>
                    <a:pt x="1261" y="1418"/>
                    <a:pt x="1418" y="1260"/>
                    <a:pt x="1418" y="1071"/>
                  </a:cubicBezTo>
                  <a:cubicBezTo>
                    <a:pt x="1387" y="851"/>
                    <a:pt x="1261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7" name="Google Shape;14997;p68"/>
            <p:cNvSpPr/>
            <p:nvPr/>
          </p:nvSpPr>
          <p:spPr>
            <a:xfrm>
              <a:off x="-47122500" y="253732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8" name="Google Shape;14998;p68"/>
            <p:cNvSpPr/>
            <p:nvPr/>
          </p:nvSpPr>
          <p:spPr>
            <a:xfrm>
              <a:off x="-47122500" y="257277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99" name="Google Shape;14999;p68"/>
          <p:cNvGrpSpPr/>
          <p:nvPr/>
        </p:nvGrpSpPr>
        <p:grpSpPr>
          <a:xfrm>
            <a:off x="1291448" y="3831654"/>
            <a:ext cx="358199" cy="359154"/>
            <a:chOff x="-47157950" y="2712175"/>
            <a:chExt cx="300100" cy="300900"/>
          </a:xfrm>
        </p:grpSpPr>
        <p:sp>
          <p:nvSpPr>
            <p:cNvPr id="15000" name="Google Shape;15000;p68"/>
            <p:cNvSpPr/>
            <p:nvPr/>
          </p:nvSpPr>
          <p:spPr>
            <a:xfrm>
              <a:off x="-47157950" y="2712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7026" y="1166"/>
                  </a:moveTo>
                  <a:lnTo>
                    <a:pt x="7940" y="2048"/>
                  </a:lnTo>
                  <a:lnTo>
                    <a:pt x="7026" y="2048"/>
                  </a:lnTo>
                  <a:lnTo>
                    <a:pt x="7026" y="1166"/>
                  </a:lnTo>
                  <a:close/>
                  <a:moveTo>
                    <a:pt x="6333" y="693"/>
                  </a:moveTo>
                  <a:lnTo>
                    <a:pt x="6333" y="2458"/>
                  </a:lnTo>
                  <a:cubicBezTo>
                    <a:pt x="6333" y="2647"/>
                    <a:pt x="6491" y="2804"/>
                    <a:pt x="6680" y="2804"/>
                  </a:cubicBezTo>
                  <a:lnTo>
                    <a:pt x="8444" y="2804"/>
                  </a:lnTo>
                  <a:lnTo>
                    <a:pt x="8444" y="4222"/>
                  </a:lnTo>
                  <a:lnTo>
                    <a:pt x="3529" y="4222"/>
                  </a:lnTo>
                  <a:lnTo>
                    <a:pt x="3529" y="693"/>
                  </a:lnTo>
                  <a:close/>
                  <a:moveTo>
                    <a:pt x="10933" y="4222"/>
                  </a:moveTo>
                  <a:cubicBezTo>
                    <a:pt x="11122" y="4222"/>
                    <a:pt x="11279" y="4380"/>
                    <a:pt x="11279" y="4569"/>
                  </a:cubicBezTo>
                  <a:lnTo>
                    <a:pt x="11279" y="8097"/>
                  </a:lnTo>
                  <a:lnTo>
                    <a:pt x="11248" y="8097"/>
                  </a:lnTo>
                  <a:cubicBezTo>
                    <a:pt x="11248" y="8286"/>
                    <a:pt x="11090" y="8444"/>
                    <a:pt x="10901" y="8444"/>
                  </a:cubicBezTo>
                  <a:lnTo>
                    <a:pt x="9137" y="8444"/>
                  </a:lnTo>
                  <a:lnTo>
                    <a:pt x="9137" y="7719"/>
                  </a:lnTo>
                  <a:lnTo>
                    <a:pt x="9483" y="7719"/>
                  </a:lnTo>
                  <a:cubicBezTo>
                    <a:pt x="9673" y="7719"/>
                    <a:pt x="9830" y="7562"/>
                    <a:pt x="9830" y="7372"/>
                  </a:cubicBezTo>
                  <a:cubicBezTo>
                    <a:pt x="9830" y="7183"/>
                    <a:pt x="9673" y="7026"/>
                    <a:pt x="9483" y="7026"/>
                  </a:cubicBezTo>
                  <a:lnTo>
                    <a:pt x="2458" y="7026"/>
                  </a:lnTo>
                  <a:cubicBezTo>
                    <a:pt x="2269" y="7026"/>
                    <a:pt x="2111" y="7183"/>
                    <a:pt x="2111" y="7372"/>
                  </a:cubicBezTo>
                  <a:cubicBezTo>
                    <a:pt x="2111" y="7562"/>
                    <a:pt x="2269" y="7719"/>
                    <a:pt x="2458" y="7719"/>
                  </a:cubicBezTo>
                  <a:lnTo>
                    <a:pt x="2836" y="7719"/>
                  </a:lnTo>
                  <a:lnTo>
                    <a:pt x="2836" y="8444"/>
                  </a:lnTo>
                  <a:lnTo>
                    <a:pt x="1040" y="8444"/>
                  </a:lnTo>
                  <a:cubicBezTo>
                    <a:pt x="851" y="8444"/>
                    <a:pt x="694" y="8286"/>
                    <a:pt x="694" y="8097"/>
                  </a:cubicBezTo>
                  <a:lnTo>
                    <a:pt x="694" y="4569"/>
                  </a:lnTo>
                  <a:cubicBezTo>
                    <a:pt x="694" y="4380"/>
                    <a:pt x="851" y="4222"/>
                    <a:pt x="1040" y="4222"/>
                  </a:cubicBezTo>
                  <a:lnTo>
                    <a:pt x="2836" y="4222"/>
                  </a:lnTo>
                  <a:lnTo>
                    <a:pt x="2836" y="4569"/>
                  </a:lnTo>
                  <a:cubicBezTo>
                    <a:pt x="2836" y="4789"/>
                    <a:pt x="2993" y="4947"/>
                    <a:pt x="3183" y="4947"/>
                  </a:cubicBezTo>
                  <a:lnTo>
                    <a:pt x="8822" y="4947"/>
                  </a:lnTo>
                  <a:cubicBezTo>
                    <a:pt x="9011" y="4947"/>
                    <a:pt x="9168" y="4789"/>
                    <a:pt x="9168" y="4569"/>
                  </a:cubicBezTo>
                  <a:lnTo>
                    <a:pt x="9168" y="4222"/>
                  </a:lnTo>
                  <a:close/>
                  <a:moveTo>
                    <a:pt x="8412" y="7719"/>
                  </a:moveTo>
                  <a:lnTo>
                    <a:pt x="8412" y="11279"/>
                  </a:lnTo>
                  <a:lnTo>
                    <a:pt x="3498" y="11279"/>
                  </a:lnTo>
                  <a:lnTo>
                    <a:pt x="3498" y="7719"/>
                  </a:lnTo>
                  <a:close/>
                  <a:moveTo>
                    <a:pt x="3183" y="0"/>
                  </a:moveTo>
                  <a:cubicBezTo>
                    <a:pt x="2993" y="0"/>
                    <a:pt x="2836" y="158"/>
                    <a:pt x="2836" y="378"/>
                  </a:cubicBezTo>
                  <a:lnTo>
                    <a:pt x="2836" y="3560"/>
                  </a:lnTo>
                  <a:lnTo>
                    <a:pt x="1072" y="3560"/>
                  </a:lnTo>
                  <a:cubicBezTo>
                    <a:pt x="473" y="3560"/>
                    <a:pt x="1" y="4033"/>
                    <a:pt x="1" y="4600"/>
                  </a:cubicBezTo>
                  <a:lnTo>
                    <a:pt x="1" y="8129"/>
                  </a:lnTo>
                  <a:cubicBezTo>
                    <a:pt x="1" y="8696"/>
                    <a:pt x="473" y="9168"/>
                    <a:pt x="1072" y="9168"/>
                  </a:cubicBezTo>
                  <a:lnTo>
                    <a:pt x="2836" y="9168"/>
                  </a:lnTo>
                  <a:lnTo>
                    <a:pt x="2836" y="11657"/>
                  </a:lnTo>
                  <a:cubicBezTo>
                    <a:pt x="2836" y="11846"/>
                    <a:pt x="2993" y="12035"/>
                    <a:pt x="3183" y="12035"/>
                  </a:cubicBezTo>
                  <a:lnTo>
                    <a:pt x="8822" y="12035"/>
                  </a:lnTo>
                  <a:cubicBezTo>
                    <a:pt x="9011" y="12035"/>
                    <a:pt x="9168" y="11846"/>
                    <a:pt x="9168" y="11657"/>
                  </a:cubicBezTo>
                  <a:lnTo>
                    <a:pt x="9168" y="9168"/>
                  </a:lnTo>
                  <a:lnTo>
                    <a:pt x="10933" y="9168"/>
                  </a:lnTo>
                  <a:cubicBezTo>
                    <a:pt x="11531" y="9168"/>
                    <a:pt x="12004" y="8696"/>
                    <a:pt x="12004" y="8129"/>
                  </a:cubicBezTo>
                  <a:lnTo>
                    <a:pt x="12004" y="4600"/>
                  </a:lnTo>
                  <a:cubicBezTo>
                    <a:pt x="11972" y="4001"/>
                    <a:pt x="11500" y="3529"/>
                    <a:pt x="10901" y="3529"/>
                  </a:cubicBezTo>
                  <a:lnTo>
                    <a:pt x="9137" y="3529"/>
                  </a:lnTo>
                  <a:lnTo>
                    <a:pt x="9137" y="2458"/>
                  </a:lnTo>
                  <a:cubicBezTo>
                    <a:pt x="9137" y="2363"/>
                    <a:pt x="9074" y="2269"/>
                    <a:pt x="9011" y="2206"/>
                  </a:cubicBezTo>
                  <a:lnTo>
                    <a:pt x="6932" y="126"/>
                  </a:lnTo>
                  <a:cubicBezTo>
                    <a:pt x="6837" y="63"/>
                    <a:pt x="6774" y="0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1" name="Google Shape;15001;p68"/>
            <p:cNvSpPr/>
            <p:nvPr/>
          </p:nvSpPr>
          <p:spPr>
            <a:xfrm>
              <a:off x="-47087075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2" name="Google Shape;15002;p68"/>
            <p:cNvSpPr/>
            <p:nvPr/>
          </p:nvSpPr>
          <p:spPr>
            <a:xfrm>
              <a:off x="-47052400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6" y="0"/>
                    <a:pt x="0" y="158"/>
                    <a:pt x="0" y="347"/>
                  </a:cubicBezTo>
                  <a:cubicBezTo>
                    <a:pt x="0" y="536"/>
                    <a:pt x="126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3" name="Google Shape;15003;p68"/>
            <p:cNvSpPr/>
            <p:nvPr/>
          </p:nvSpPr>
          <p:spPr>
            <a:xfrm>
              <a:off x="-47051625" y="29579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4" name="Google Shape;15004;p68"/>
            <p:cNvSpPr/>
            <p:nvPr/>
          </p:nvSpPr>
          <p:spPr>
            <a:xfrm>
              <a:off x="-47051625" y="29232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5" name="Google Shape;15005;p68"/>
            <p:cNvSpPr/>
            <p:nvPr/>
          </p:nvSpPr>
          <p:spPr>
            <a:xfrm>
              <a:off x="-47017750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6" name="Google Shape;15006;p68"/>
            <p:cNvSpPr/>
            <p:nvPr/>
          </p:nvSpPr>
          <p:spPr>
            <a:xfrm>
              <a:off x="-46964975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40" y="693"/>
                  </a:lnTo>
                  <a:cubicBezTo>
                    <a:pt x="1260" y="693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7" name="Google Shape;15007;p68"/>
          <p:cNvSpPr/>
          <p:nvPr/>
        </p:nvSpPr>
        <p:spPr>
          <a:xfrm>
            <a:off x="3538211" y="2917800"/>
            <a:ext cx="314961" cy="357274"/>
          </a:xfrm>
          <a:custGeom>
            <a:avLst/>
            <a:gdLst/>
            <a:ahLst/>
            <a:cxnLst/>
            <a:rect l="l" t="t" r="r" b="b"/>
            <a:pathLst>
              <a:path w="10555" h="11973" extrusionOk="0">
                <a:moveTo>
                  <a:pt x="3151" y="2836"/>
                </a:moveTo>
                <a:cubicBezTo>
                  <a:pt x="3340" y="2836"/>
                  <a:pt x="3498" y="2994"/>
                  <a:pt x="3498" y="3183"/>
                </a:cubicBezTo>
                <a:lnTo>
                  <a:pt x="3498" y="3529"/>
                </a:lnTo>
                <a:lnTo>
                  <a:pt x="2805" y="3529"/>
                </a:lnTo>
                <a:lnTo>
                  <a:pt x="2805" y="3183"/>
                </a:lnTo>
                <a:cubicBezTo>
                  <a:pt x="2805" y="2994"/>
                  <a:pt x="2962" y="2836"/>
                  <a:pt x="3151" y="2836"/>
                </a:cubicBezTo>
                <a:close/>
                <a:moveTo>
                  <a:pt x="9862" y="4191"/>
                </a:moveTo>
                <a:lnTo>
                  <a:pt x="9862" y="5262"/>
                </a:lnTo>
                <a:cubicBezTo>
                  <a:pt x="9862" y="5451"/>
                  <a:pt x="9704" y="5609"/>
                  <a:pt x="9484" y="5609"/>
                </a:cubicBezTo>
                <a:cubicBezTo>
                  <a:pt x="9295" y="5609"/>
                  <a:pt x="9137" y="5451"/>
                  <a:pt x="9137" y="5262"/>
                </a:cubicBezTo>
                <a:lnTo>
                  <a:pt x="9137" y="4191"/>
                </a:lnTo>
                <a:close/>
                <a:moveTo>
                  <a:pt x="3151" y="5609"/>
                </a:moveTo>
                <a:cubicBezTo>
                  <a:pt x="3340" y="5609"/>
                  <a:pt x="3498" y="5766"/>
                  <a:pt x="3498" y="5987"/>
                </a:cubicBezTo>
                <a:cubicBezTo>
                  <a:pt x="3498" y="6176"/>
                  <a:pt x="3340" y="6333"/>
                  <a:pt x="3151" y="6333"/>
                </a:cubicBezTo>
                <a:cubicBezTo>
                  <a:pt x="2962" y="6333"/>
                  <a:pt x="2805" y="6176"/>
                  <a:pt x="2805" y="5987"/>
                </a:cubicBezTo>
                <a:cubicBezTo>
                  <a:pt x="2805" y="5766"/>
                  <a:pt x="2962" y="5609"/>
                  <a:pt x="3151" y="5609"/>
                </a:cubicBezTo>
                <a:close/>
                <a:moveTo>
                  <a:pt x="3592" y="4254"/>
                </a:moveTo>
                <a:cubicBezTo>
                  <a:pt x="4695" y="4443"/>
                  <a:pt x="5640" y="5451"/>
                  <a:pt x="5640" y="6680"/>
                </a:cubicBezTo>
                <a:lnTo>
                  <a:pt x="5640" y="8822"/>
                </a:lnTo>
                <a:cubicBezTo>
                  <a:pt x="5640" y="10145"/>
                  <a:pt x="4538" y="11248"/>
                  <a:pt x="3183" y="11248"/>
                </a:cubicBezTo>
                <a:cubicBezTo>
                  <a:pt x="1860" y="11248"/>
                  <a:pt x="757" y="10145"/>
                  <a:pt x="757" y="8822"/>
                </a:cubicBezTo>
                <a:lnTo>
                  <a:pt x="757" y="6680"/>
                </a:lnTo>
                <a:cubicBezTo>
                  <a:pt x="757" y="5451"/>
                  <a:pt x="1671" y="4443"/>
                  <a:pt x="2868" y="4254"/>
                </a:cubicBezTo>
                <a:lnTo>
                  <a:pt x="2868" y="4979"/>
                </a:lnTo>
                <a:cubicBezTo>
                  <a:pt x="2490" y="5136"/>
                  <a:pt x="2175" y="5546"/>
                  <a:pt x="2175" y="5987"/>
                </a:cubicBezTo>
                <a:cubicBezTo>
                  <a:pt x="2175" y="6396"/>
                  <a:pt x="2458" y="6837"/>
                  <a:pt x="2868" y="6963"/>
                </a:cubicBezTo>
                <a:lnTo>
                  <a:pt x="2868" y="7341"/>
                </a:lnTo>
                <a:cubicBezTo>
                  <a:pt x="2868" y="7562"/>
                  <a:pt x="3025" y="7719"/>
                  <a:pt x="3246" y="7719"/>
                </a:cubicBezTo>
                <a:cubicBezTo>
                  <a:pt x="3435" y="7719"/>
                  <a:pt x="3592" y="7562"/>
                  <a:pt x="3592" y="7341"/>
                </a:cubicBezTo>
                <a:lnTo>
                  <a:pt x="3592" y="6963"/>
                </a:lnTo>
                <a:cubicBezTo>
                  <a:pt x="3970" y="6806"/>
                  <a:pt x="4286" y="6396"/>
                  <a:pt x="4286" y="5987"/>
                </a:cubicBezTo>
                <a:cubicBezTo>
                  <a:pt x="4286" y="5546"/>
                  <a:pt x="4033" y="5105"/>
                  <a:pt x="3592" y="4979"/>
                </a:cubicBezTo>
                <a:lnTo>
                  <a:pt x="3592" y="4254"/>
                </a:lnTo>
                <a:close/>
                <a:moveTo>
                  <a:pt x="5294" y="1"/>
                </a:moveTo>
                <a:cubicBezTo>
                  <a:pt x="4033" y="1"/>
                  <a:pt x="2994" y="946"/>
                  <a:pt x="2836" y="2143"/>
                </a:cubicBezTo>
                <a:cubicBezTo>
                  <a:pt x="2427" y="2301"/>
                  <a:pt x="2143" y="2710"/>
                  <a:pt x="2143" y="3151"/>
                </a:cubicBezTo>
                <a:lnTo>
                  <a:pt x="2143" y="3687"/>
                </a:lnTo>
                <a:cubicBezTo>
                  <a:pt x="914" y="4128"/>
                  <a:pt x="1" y="5294"/>
                  <a:pt x="1" y="6680"/>
                </a:cubicBezTo>
                <a:lnTo>
                  <a:pt x="1" y="8822"/>
                </a:lnTo>
                <a:cubicBezTo>
                  <a:pt x="1" y="10555"/>
                  <a:pt x="1419" y="11973"/>
                  <a:pt x="3151" y="11973"/>
                </a:cubicBezTo>
                <a:cubicBezTo>
                  <a:pt x="4884" y="11973"/>
                  <a:pt x="6302" y="10555"/>
                  <a:pt x="6302" y="8822"/>
                </a:cubicBezTo>
                <a:lnTo>
                  <a:pt x="6302" y="6680"/>
                </a:lnTo>
                <a:cubicBezTo>
                  <a:pt x="6302" y="5294"/>
                  <a:pt x="5451" y="4128"/>
                  <a:pt x="4191" y="3687"/>
                </a:cubicBezTo>
                <a:lnTo>
                  <a:pt x="4191" y="3151"/>
                </a:lnTo>
                <a:cubicBezTo>
                  <a:pt x="4191" y="2710"/>
                  <a:pt x="3907" y="2301"/>
                  <a:pt x="3529" y="2143"/>
                </a:cubicBezTo>
                <a:cubicBezTo>
                  <a:pt x="3624" y="1293"/>
                  <a:pt x="4380" y="662"/>
                  <a:pt x="5262" y="662"/>
                </a:cubicBezTo>
                <a:cubicBezTo>
                  <a:pt x="6239" y="662"/>
                  <a:pt x="7026" y="1450"/>
                  <a:pt x="7026" y="2427"/>
                </a:cubicBezTo>
                <a:lnTo>
                  <a:pt x="7026" y="8413"/>
                </a:lnTo>
                <a:cubicBezTo>
                  <a:pt x="7026" y="9200"/>
                  <a:pt x="7657" y="9830"/>
                  <a:pt x="8444" y="9830"/>
                </a:cubicBezTo>
                <a:cubicBezTo>
                  <a:pt x="9232" y="9830"/>
                  <a:pt x="9862" y="9200"/>
                  <a:pt x="9862" y="8413"/>
                </a:cubicBezTo>
                <a:lnTo>
                  <a:pt x="9862" y="6239"/>
                </a:lnTo>
                <a:cubicBezTo>
                  <a:pt x="10240" y="6081"/>
                  <a:pt x="10555" y="5703"/>
                  <a:pt x="10555" y="5262"/>
                </a:cubicBezTo>
                <a:lnTo>
                  <a:pt x="10555" y="3844"/>
                </a:lnTo>
                <a:cubicBezTo>
                  <a:pt x="10555" y="3687"/>
                  <a:pt x="10397" y="3529"/>
                  <a:pt x="10208" y="3529"/>
                </a:cubicBezTo>
                <a:lnTo>
                  <a:pt x="9862" y="3529"/>
                </a:lnTo>
                <a:lnTo>
                  <a:pt x="9862" y="2458"/>
                </a:lnTo>
                <a:cubicBezTo>
                  <a:pt x="9862" y="2269"/>
                  <a:pt x="9704" y="2112"/>
                  <a:pt x="9515" y="2112"/>
                </a:cubicBezTo>
                <a:cubicBezTo>
                  <a:pt x="9295" y="2112"/>
                  <a:pt x="9137" y="2269"/>
                  <a:pt x="9137" y="2458"/>
                </a:cubicBezTo>
                <a:lnTo>
                  <a:pt x="9137" y="3529"/>
                </a:lnTo>
                <a:lnTo>
                  <a:pt x="8791" y="3529"/>
                </a:lnTo>
                <a:cubicBezTo>
                  <a:pt x="8602" y="3529"/>
                  <a:pt x="8444" y="3687"/>
                  <a:pt x="8444" y="3876"/>
                </a:cubicBezTo>
                <a:lnTo>
                  <a:pt x="8444" y="5294"/>
                </a:lnTo>
                <a:cubicBezTo>
                  <a:pt x="8444" y="5766"/>
                  <a:pt x="8728" y="6176"/>
                  <a:pt x="9137" y="6302"/>
                </a:cubicBezTo>
                <a:lnTo>
                  <a:pt x="9137" y="8444"/>
                </a:lnTo>
                <a:cubicBezTo>
                  <a:pt x="9137" y="8854"/>
                  <a:pt x="8822" y="9169"/>
                  <a:pt x="8444" y="9169"/>
                </a:cubicBezTo>
                <a:cubicBezTo>
                  <a:pt x="8035" y="9169"/>
                  <a:pt x="7720" y="8854"/>
                  <a:pt x="7720" y="8444"/>
                </a:cubicBezTo>
                <a:lnTo>
                  <a:pt x="7720" y="2458"/>
                </a:lnTo>
                <a:cubicBezTo>
                  <a:pt x="7720" y="1103"/>
                  <a:pt x="6617" y="1"/>
                  <a:pt x="5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08" name="Google Shape;15008;p68"/>
          <p:cNvGrpSpPr/>
          <p:nvPr/>
        </p:nvGrpSpPr>
        <p:grpSpPr>
          <a:xfrm>
            <a:off x="3535175" y="3364463"/>
            <a:ext cx="315886" cy="358199"/>
            <a:chOff x="-45278675" y="2333325"/>
            <a:chExt cx="264650" cy="300100"/>
          </a:xfrm>
        </p:grpSpPr>
        <p:sp>
          <p:nvSpPr>
            <p:cNvPr id="15009" name="Google Shape;15009;p68"/>
            <p:cNvSpPr/>
            <p:nvPr/>
          </p:nvSpPr>
          <p:spPr>
            <a:xfrm>
              <a:off x="-45243225" y="247510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1071" y="725"/>
                  </a:moveTo>
                  <a:cubicBezTo>
                    <a:pt x="1260" y="725"/>
                    <a:pt x="1418" y="883"/>
                    <a:pt x="1418" y="1072"/>
                  </a:cubicBezTo>
                  <a:cubicBezTo>
                    <a:pt x="1418" y="1261"/>
                    <a:pt x="1260" y="1418"/>
                    <a:pt x="1071" y="1418"/>
                  </a:cubicBez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2080"/>
                  </a:lnTo>
                  <a:lnTo>
                    <a:pt x="1071" y="2080"/>
                  </a:lnTo>
                  <a:cubicBezTo>
                    <a:pt x="1638" y="2080"/>
                    <a:pt x="2111" y="1607"/>
                    <a:pt x="2111" y="1040"/>
                  </a:cubicBezTo>
                  <a:cubicBezTo>
                    <a:pt x="2111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0" name="Google Shape;15010;p68"/>
            <p:cNvSpPr/>
            <p:nvPr/>
          </p:nvSpPr>
          <p:spPr>
            <a:xfrm>
              <a:off x="-45172350" y="2475100"/>
              <a:ext cx="52800" cy="89025"/>
            </a:xfrm>
            <a:custGeom>
              <a:avLst/>
              <a:gdLst/>
              <a:ahLst/>
              <a:cxnLst/>
              <a:rect l="l" t="t" r="r" b="b"/>
              <a:pathLst>
                <a:path w="2112" h="3561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261" y="2143"/>
                    <a:pt x="1418" y="2300"/>
                    <a:pt x="1418" y="2489"/>
                  </a:cubicBezTo>
                  <a:cubicBezTo>
                    <a:pt x="1418" y="2678"/>
                    <a:pt x="1261" y="2836"/>
                    <a:pt x="1072" y="2836"/>
                  </a:cubicBezTo>
                  <a:cubicBezTo>
                    <a:pt x="851" y="2836"/>
                    <a:pt x="694" y="2678"/>
                    <a:pt x="694" y="2489"/>
                  </a:cubicBezTo>
                  <a:cubicBezTo>
                    <a:pt x="694" y="2300"/>
                    <a:pt x="536" y="2143"/>
                    <a:pt x="347" y="2143"/>
                  </a:cubicBezTo>
                  <a:cubicBezTo>
                    <a:pt x="158" y="2143"/>
                    <a:pt x="1" y="2300"/>
                    <a:pt x="1" y="2489"/>
                  </a:cubicBezTo>
                  <a:cubicBezTo>
                    <a:pt x="1" y="3088"/>
                    <a:pt x="473" y="3560"/>
                    <a:pt x="1072" y="3560"/>
                  </a:cubicBezTo>
                  <a:cubicBezTo>
                    <a:pt x="1639" y="3560"/>
                    <a:pt x="2111" y="3088"/>
                    <a:pt x="2111" y="2489"/>
                  </a:cubicBezTo>
                  <a:cubicBezTo>
                    <a:pt x="2111" y="1891"/>
                    <a:pt x="1639" y="1418"/>
                    <a:pt x="1072" y="1418"/>
                  </a:cubicBezTo>
                  <a:cubicBezTo>
                    <a:pt x="851" y="1418"/>
                    <a:pt x="725" y="1261"/>
                    <a:pt x="725" y="1072"/>
                  </a:cubicBezTo>
                  <a:cubicBezTo>
                    <a:pt x="725" y="883"/>
                    <a:pt x="851" y="725"/>
                    <a:pt x="1072" y="725"/>
                  </a:cubicBezTo>
                  <a:cubicBezTo>
                    <a:pt x="1261" y="725"/>
                    <a:pt x="1418" y="883"/>
                    <a:pt x="1418" y="1072"/>
                  </a:cubicBezTo>
                  <a:cubicBezTo>
                    <a:pt x="1418" y="1261"/>
                    <a:pt x="1576" y="1418"/>
                    <a:pt x="1765" y="1418"/>
                  </a:cubicBezTo>
                  <a:cubicBezTo>
                    <a:pt x="1954" y="1418"/>
                    <a:pt x="2111" y="1261"/>
                    <a:pt x="2111" y="1072"/>
                  </a:cubicBezTo>
                  <a:cubicBezTo>
                    <a:pt x="2111" y="473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1" name="Google Shape;15011;p68"/>
            <p:cNvSpPr/>
            <p:nvPr/>
          </p:nvSpPr>
          <p:spPr>
            <a:xfrm>
              <a:off x="-45102250" y="2475100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072" y="725"/>
                  </a:moveTo>
                  <a:cubicBezTo>
                    <a:pt x="1261" y="725"/>
                    <a:pt x="1418" y="883"/>
                    <a:pt x="1418" y="1072"/>
                  </a:cubicBezTo>
                  <a:lnTo>
                    <a:pt x="1418" y="2458"/>
                  </a:lnTo>
                  <a:cubicBezTo>
                    <a:pt x="1418" y="2647"/>
                    <a:pt x="1261" y="2804"/>
                    <a:pt x="1072" y="2804"/>
                  </a:cubicBezTo>
                  <a:lnTo>
                    <a:pt x="694" y="2804"/>
                  </a:lnTo>
                  <a:lnTo>
                    <a:pt x="694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lnTo>
                    <a:pt x="1040" y="3497"/>
                  </a:lnTo>
                  <a:cubicBezTo>
                    <a:pt x="1639" y="3497"/>
                    <a:pt x="2111" y="3025"/>
                    <a:pt x="2111" y="2458"/>
                  </a:cubicBezTo>
                  <a:lnTo>
                    <a:pt x="2111" y="1040"/>
                  </a:ln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2" name="Google Shape;15012;p68"/>
            <p:cNvSpPr/>
            <p:nvPr/>
          </p:nvSpPr>
          <p:spPr>
            <a:xfrm>
              <a:off x="-45278675" y="2333325"/>
              <a:ext cx="264650" cy="300100"/>
            </a:xfrm>
            <a:custGeom>
              <a:avLst/>
              <a:gdLst/>
              <a:ahLst/>
              <a:cxnLst/>
              <a:rect l="l" t="t" r="r" b="b"/>
              <a:pathLst>
                <a:path w="10586" h="12004" extrusionOk="0">
                  <a:moveTo>
                    <a:pt x="7751" y="1229"/>
                  </a:moveTo>
                  <a:lnTo>
                    <a:pt x="8664" y="2143"/>
                  </a:lnTo>
                  <a:lnTo>
                    <a:pt x="7751" y="2143"/>
                  </a:lnTo>
                  <a:lnTo>
                    <a:pt x="7751" y="1229"/>
                  </a:lnTo>
                  <a:close/>
                  <a:moveTo>
                    <a:pt x="7089" y="725"/>
                  </a:moveTo>
                  <a:lnTo>
                    <a:pt x="7089" y="2489"/>
                  </a:lnTo>
                  <a:cubicBezTo>
                    <a:pt x="7089" y="2678"/>
                    <a:pt x="7246" y="2836"/>
                    <a:pt x="7436" y="2836"/>
                  </a:cubicBezTo>
                  <a:lnTo>
                    <a:pt x="9200" y="2836"/>
                  </a:lnTo>
                  <a:lnTo>
                    <a:pt x="9200" y="4254"/>
                  </a:lnTo>
                  <a:lnTo>
                    <a:pt x="1481" y="4254"/>
                  </a:lnTo>
                  <a:lnTo>
                    <a:pt x="1481" y="725"/>
                  </a:lnTo>
                  <a:close/>
                  <a:moveTo>
                    <a:pt x="9893" y="4978"/>
                  </a:moveTo>
                  <a:lnTo>
                    <a:pt x="9893" y="9893"/>
                  </a:lnTo>
                  <a:lnTo>
                    <a:pt x="756" y="9893"/>
                  </a:lnTo>
                  <a:lnTo>
                    <a:pt x="756" y="4978"/>
                  </a:lnTo>
                  <a:close/>
                  <a:moveTo>
                    <a:pt x="9168" y="10586"/>
                  </a:moveTo>
                  <a:lnTo>
                    <a:pt x="9168" y="11311"/>
                  </a:lnTo>
                  <a:lnTo>
                    <a:pt x="1450" y="11311"/>
                  </a:lnTo>
                  <a:lnTo>
                    <a:pt x="1450" y="10586"/>
                  </a:lnTo>
                  <a:close/>
                  <a:moveTo>
                    <a:pt x="1072" y="1"/>
                  </a:moveTo>
                  <a:cubicBezTo>
                    <a:pt x="851" y="1"/>
                    <a:pt x="725" y="158"/>
                    <a:pt x="725" y="347"/>
                  </a:cubicBezTo>
                  <a:lnTo>
                    <a:pt x="725" y="4254"/>
                  </a:lnTo>
                  <a:lnTo>
                    <a:pt x="347" y="4254"/>
                  </a:lnTo>
                  <a:cubicBezTo>
                    <a:pt x="158" y="4254"/>
                    <a:pt x="0" y="4411"/>
                    <a:pt x="0" y="4600"/>
                  </a:cubicBezTo>
                  <a:lnTo>
                    <a:pt x="0" y="10240"/>
                  </a:lnTo>
                  <a:cubicBezTo>
                    <a:pt x="0" y="10429"/>
                    <a:pt x="158" y="10586"/>
                    <a:pt x="347" y="10586"/>
                  </a:cubicBezTo>
                  <a:lnTo>
                    <a:pt x="725" y="10586"/>
                  </a:lnTo>
                  <a:lnTo>
                    <a:pt x="725" y="11657"/>
                  </a:lnTo>
                  <a:cubicBezTo>
                    <a:pt x="725" y="11846"/>
                    <a:pt x="851" y="12004"/>
                    <a:pt x="1072" y="12004"/>
                  </a:cubicBezTo>
                  <a:lnTo>
                    <a:pt x="9483" y="12004"/>
                  </a:lnTo>
                  <a:cubicBezTo>
                    <a:pt x="9672" y="12004"/>
                    <a:pt x="9830" y="11846"/>
                    <a:pt x="9830" y="11657"/>
                  </a:cubicBezTo>
                  <a:lnTo>
                    <a:pt x="9830" y="10586"/>
                  </a:lnTo>
                  <a:lnTo>
                    <a:pt x="10208" y="10586"/>
                  </a:lnTo>
                  <a:cubicBezTo>
                    <a:pt x="10397" y="10586"/>
                    <a:pt x="10555" y="10429"/>
                    <a:pt x="10555" y="10240"/>
                  </a:cubicBezTo>
                  <a:lnTo>
                    <a:pt x="10555" y="4600"/>
                  </a:lnTo>
                  <a:cubicBezTo>
                    <a:pt x="10586" y="4411"/>
                    <a:pt x="10428" y="4254"/>
                    <a:pt x="10239" y="4254"/>
                  </a:cubicBezTo>
                  <a:lnTo>
                    <a:pt x="9893" y="4254"/>
                  </a:lnTo>
                  <a:lnTo>
                    <a:pt x="9893" y="2489"/>
                  </a:lnTo>
                  <a:cubicBezTo>
                    <a:pt x="9893" y="2395"/>
                    <a:pt x="9830" y="2300"/>
                    <a:pt x="9767" y="2237"/>
                  </a:cubicBezTo>
                  <a:lnTo>
                    <a:pt x="7656" y="127"/>
                  </a:lnTo>
                  <a:cubicBezTo>
                    <a:pt x="7562" y="32"/>
                    <a:pt x="7499" y="1"/>
                    <a:pt x="74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3" name="Google Shape;15013;p68"/>
          <p:cNvGrpSpPr/>
          <p:nvPr/>
        </p:nvGrpSpPr>
        <p:grpSpPr>
          <a:xfrm>
            <a:off x="3545500" y="3819420"/>
            <a:ext cx="295237" cy="358229"/>
            <a:chOff x="-45270025" y="2701925"/>
            <a:chExt cx="247350" cy="300125"/>
          </a:xfrm>
        </p:grpSpPr>
        <p:sp>
          <p:nvSpPr>
            <p:cNvPr id="15014" name="Google Shape;15014;p68"/>
            <p:cNvSpPr/>
            <p:nvPr/>
          </p:nvSpPr>
          <p:spPr>
            <a:xfrm>
              <a:off x="-45128250" y="28437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5" name="Google Shape;15015;p68"/>
            <p:cNvSpPr/>
            <p:nvPr/>
          </p:nvSpPr>
          <p:spPr>
            <a:xfrm>
              <a:off x="-45270025" y="2701925"/>
              <a:ext cx="247350" cy="300125"/>
            </a:xfrm>
            <a:custGeom>
              <a:avLst/>
              <a:gdLst/>
              <a:ahLst/>
              <a:cxnLst/>
              <a:rect l="l" t="t" r="r" b="b"/>
              <a:pathLst>
                <a:path w="9894" h="12005" extrusionOk="0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6" name="Google Shape;15016;p68"/>
            <p:cNvSpPr/>
            <p:nvPr/>
          </p:nvSpPr>
          <p:spPr>
            <a:xfrm>
              <a:off x="-45235350" y="2844500"/>
              <a:ext cx="89800" cy="87450"/>
            </a:xfrm>
            <a:custGeom>
              <a:avLst/>
              <a:gdLst/>
              <a:ahLst/>
              <a:cxnLst/>
              <a:rect l="l" t="t" r="r" b="b"/>
              <a:pathLst>
                <a:path w="3592" h="3498" extrusionOk="0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7" name="Google Shape;15017;p68"/>
            <p:cNvSpPr/>
            <p:nvPr/>
          </p:nvSpPr>
          <p:spPr>
            <a:xfrm>
              <a:off x="-45128250" y="28791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18" name="Google Shape;15018;p68"/>
          <p:cNvSpPr/>
          <p:nvPr/>
        </p:nvSpPr>
        <p:spPr>
          <a:xfrm>
            <a:off x="2628699" y="4289914"/>
            <a:ext cx="358199" cy="358199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19" name="Google Shape;15019;p68"/>
          <p:cNvGrpSpPr/>
          <p:nvPr/>
        </p:nvGrpSpPr>
        <p:grpSpPr>
          <a:xfrm>
            <a:off x="2209567" y="2078266"/>
            <a:ext cx="307444" cy="260626"/>
            <a:chOff x="1636184" y="2959225"/>
            <a:chExt cx="232666" cy="197250"/>
          </a:xfrm>
        </p:grpSpPr>
        <p:sp>
          <p:nvSpPr>
            <p:cNvPr id="15020" name="Google Shape;15020;p68"/>
            <p:cNvSpPr/>
            <p:nvPr/>
          </p:nvSpPr>
          <p:spPr>
            <a:xfrm>
              <a:off x="1649300" y="2959225"/>
              <a:ext cx="219550" cy="197250"/>
            </a:xfrm>
            <a:custGeom>
              <a:avLst/>
              <a:gdLst/>
              <a:ahLst/>
              <a:cxnLst/>
              <a:rect l="l" t="t" r="r" b="b"/>
              <a:pathLst>
                <a:path w="8782" h="7890" extrusionOk="0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1" name="Google Shape;15021;p68"/>
            <p:cNvSpPr/>
            <p:nvPr/>
          </p:nvSpPr>
          <p:spPr>
            <a:xfrm flipH="1">
              <a:off x="1636184" y="2959225"/>
              <a:ext cx="219550" cy="197250"/>
            </a:xfrm>
            <a:custGeom>
              <a:avLst/>
              <a:gdLst/>
              <a:ahLst/>
              <a:cxnLst/>
              <a:rect l="l" t="t" r="r" b="b"/>
              <a:pathLst>
                <a:path w="8782" h="7890" extrusionOk="0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2" name="Google Shape;15022;p68"/>
            <p:cNvSpPr/>
            <p:nvPr/>
          </p:nvSpPr>
          <p:spPr>
            <a:xfrm>
              <a:off x="1734750" y="3136775"/>
              <a:ext cx="36900" cy="19650"/>
            </a:xfrm>
            <a:custGeom>
              <a:avLst/>
              <a:gdLst/>
              <a:ahLst/>
              <a:cxnLst/>
              <a:rect l="l" t="t" r="r" b="b"/>
              <a:pathLst>
                <a:path w="1476" h="786" extrusionOk="0">
                  <a:moveTo>
                    <a:pt x="0" y="786"/>
                  </a:moveTo>
                  <a:lnTo>
                    <a:pt x="1476" y="786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15023" name="Google Shape;15023;p68"/>
            <p:cNvSpPr/>
            <p:nvPr/>
          </p:nvSpPr>
          <p:spPr>
            <a:xfrm>
              <a:off x="1684150" y="2963550"/>
              <a:ext cx="139900" cy="11300"/>
            </a:xfrm>
            <a:custGeom>
              <a:avLst/>
              <a:gdLst/>
              <a:ahLst/>
              <a:cxnLst/>
              <a:rect l="l" t="t" r="r" b="b"/>
              <a:pathLst>
                <a:path w="5596" h="452" extrusionOk="0">
                  <a:moveTo>
                    <a:pt x="0" y="452"/>
                  </a:moveTo>
                  <a:lnTo>
                    <a:pt x="5596" y="452"/>
                  </a:lnTo>
                  <a:lnTo>
                    <a:pt x="5500" y="0"/>
                  </a:lnTo>
                  <a:lnTo>
                    <a:pt x="238" y="4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  <p:grpSp>
        <p:nvGrpSpPr>
          <p:cNvPr id="15024" name="Google Shape;15024;p68"/>
          <p:cNvGrpSpPr/>
          <p:nvPr/>
        </p:nvGrpSpPr>
        <p:grpSpPr>
          <a:xfrm>
            <a:off x="3577265" y="2463611"/>
            <a:ext cx="258542" cy="365154"/>
            <a:chOff x="-47300587" y="123275"/>
            <a:chExt cx="190975" cy="269725"/>
          </a:xfrm>
        </p:grpSpPr>
        <p:sp>
          <p:nvSpPr>
            <p:cNvPr id="15025" name="Google Shape;15025;p68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6" name="Google Shape;15026;p68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7" name="Google Shape;15027;p68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8" name="Google Shape;15028;p68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9" name="Google Shape;15029;p68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30" name="Google Shape;15030;p68"/>
          <p:cNvGrpSpPr/>
          <p:nvPr/>
        </p:nvGrpSpPr>
        <p:grpSpPr>
          <a:xfrm>
            <a:off x="4870788" y="1532801"/>
            <a:ext cx="342328" cy="339793"/>
            <a:chOff x="-13966675" y="1639700"/>
            <a:chExt cx="354450" cy="351825"/>
          </a:xfrm>
        </p:grpSpPr>
        <p:sp>
          <p:nvSpPr>
            <p:cNvPr id="15031" name="Google Shape;15031;p68"/>
            <p:cNvSpPr/>
            <p:nvPr/>
          </p:nvSpPr>
          <p:spPr>
            <a:xfrm>
              <a:off x="-13776875" y="1888525"/>
              <a:ext cx="104775" cy="37625"/>
            </a:xfrm>
            <a:custGeom>
              <a:avLst/>
              <a:gdLst/>
              <a:ahLst/>
              <a:cxnLst/>
              <a:rect l="l" t="t" r="r" b="b"/>
              <a:pathLst>
                <a:path w="4191" h="1505" extrusionOk="0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2" name="Google Shape;15032;p68"/>
            <p:cNvSpPr/>
            <p:nvPr/>
          </p:nvSpPr>
          <p:spPr>
            <a:xfrm>
              <a:off x="-13966675" y="1639700"/>
              <a:ext cx="354450" cy="351825"/>
            </a:xfrm>
            <a:custGeom>
              <a:avLst/>
              <a:gdLst/>
              <a:ahLst/>
              <a:cxnLst/>
              <a:rect l="l" t="t" r="r" b="b"/>
              <a:pathLst>
                <a:path w="14178" h="14073" extrusionOk="0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3" name="Google Shape;15033;p68"/>
            <p:cNvSpPr/>
            <p:nvPr/>
          </p:nvSpPr>
          <p:spPr>
            <a:xfrm>
              <a:off x="-13923375" y="1723125"/>
              <a:ext cx="64625" cy="40925"/>
            </a:xfrm>
            <a:custGeom>
              <a:avLst/>
              <a:gdLst/>
              <a:ahLst/>
              <a:cxnLst/>
              <a:rect l="l" t="t" r="r" b="b"/>
              <a:pathLst>
                <a:path w="2585" h="1637" extrusionOk="0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4" name="Google Shape;15034;p68"/>
            <p:cNvSpPr/>
            <p:nvPr/>
          </p:nvSpPr>
          <p:spPr>
            <a:xfrm>
              <a:off x="-13798125" y="1805500"/>
              <a:ext cx="66175" cy="41575"/>
            </a:xfrm>
            <a:custGeom>
              <a:avLst/>
              <a:gdLst/>
              <a:ahLst/>
              <a:cxnLst/>
              <a:rect l="l" t="t" r="r" b="b"/>
              <a:pathLst>
                <a:path w="2647" h="1663" extrusionOk="0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5" name="Google Shape;15035;p68"/>
            <p:cNvSpPr/>
            <p:nvPr/>
          </p:nvSpPr>
          <p:spPr>
            <a:xfrm>
              <a:off x="-13714650" y="1805825"/>
              <a:ext cx="63825" cy="41250"/>
            </a:xfrm>
            <a:custGeom>
              <a:avLst/>
              <a:gdLst/>
              <a:ahLst/>
              <a:cxnLst/>
              <a:rect l="l" t="t" r="r" b="b"/>
              <a:pathLst>
                <a:path w="2553" h="1650" extrusionOk="0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36" name="Google Shape;15036;p68"/>
          <p:cNvSpPr/>
          <p:nvPr/>
        </p:nvSpPr>
        <p:spPr>
          <a:xfrm>
            <a:off x="4871549" y="1939732"/>
            <a:ext cx="340807" cy="341579"/>
          </a:xfrm>
          <a:custGeom>
            <a:avLst/>
            <a:gdLst/>
            <a:ahLst/>
            <a:cxnLst/>
            <a:rect l="l" t="t" r="r" b="b"/>
            <a:pathLst>
              <a:path w="14115" h="14147" extrusionOk="0">
                <a:moveTo>
                  <a:pt x="8349" y="883"/>
                </a:moveTo>
                <a:lnTo>
                  <a:pt x="8349" y="2080"/>
                </a:lnTo>
                <a:cubicBezTo>
                  <a:pt x="7971" y="2364"/>
                  <a:pt x="7498" y="2521"/>
                  <a:pt x="7089" y="2521"/>
                </a:cubicBezTo>
                <a:cubicBezTo>
                  <a:pt x="6616" y="2521"/>
                  <a:pt x="6175" y="2364"/>
                  <a:pt x="5828" y="2080"/>
                </a:cubicBezTo>
                <a:lnTo>
                  <a:pt x="5828" y="883"/>
                </a:lnTo>
                <a:close/>
                <a:moveTo>
                  <a:pt x="4946" y="820"/>
                </a:moveTo>
                <a:lnTo>
                  <a:pt x="4946" y="2931"/>
                </a:lnTo>
                <a:cubicBezTo>
                  <a:pt x="4946" y="4380"/>
                  <a:pt x="3844" y="5609"/>
                  <a:pt x="2457" y="5798"/>
                </a:cubicBezTo>
                <a:cubicBezTo>
                  <a:pt x="2993" y="5294"/>
                  <a:pt x="3308" y="4538"/>
                  <a:pt x="3308" y="3750"/>
                </a:cubicBezTo>
                <a:lnTo>
                  <a:pt x="3308" y="2080"/>
                </a:lnTo>
                <a:cubicBezTo>
                  <a:pt x="3308" y="1860"/>
                  <a:pt x="3088" y="1671"/>
                  <a:pt x="2899" y="1671"/>
                </a:cubicBezTo>
                <a:cubicBezTo>
                  <a:pt x="2678" y="1671"/>
                  <a:pt x="2457" y="1860"/>
                  <a:pt x="2457" y="2080"/>
                </a:cubicBezTo>
                <a:lnTo>
                  <a:pt x="2457" y="3750"/>
                </a:lnTo>
                <a:cubicBezTo>
                  <a:pt x="2457" y="4727"/>
                  <a:pt x="1764" y="5609"/>
                  <a:pt x="819" y="5766"/>
                </a:cubicBezTo>
                <a:lnTo>
                  <a:pt x="819" y="820"/>
                </a:lnTo>
                <a:close/>
                <a:moveTo>
                  <a:pt x="13295" y="820"/>
                </a:moveTo>
                <a:lnTo>
                  <a:pt x="13295" y="5766"/>
                </a:lnTo>
                <a:cubicBezTo>
                  <a:pt x="12350" y="5546"/>
                  <a:pt x="11657" y="4727"/>
                  <a:pt x="11657" y="3750"/>
                </a:cubicBezTo>
                <a:lnTo>
                  <a:pt x="11657" y="2080"/>
                </a:lnTo>
                <a:cubicBezTo>
                  <a:pt x="11657" y="1860"/>
                  <a:pt x="11436" y="1671"/>
                  <a:pt x="11247" y="1671"/>
                </a:cubicBezTo>
                <a:cubicBezTo>
                  <a:pt x="11027" y="1671"/>
                  <a:pt x="10806" y="1860"/>
                  <a:pt x="10806" y="2080"/>
                </a:cubicBezTo>
                <a:lnTo>
                  <a:pt x="10806" y="3750"/>
                </a:lnTo>
                <a:cubicBezTo>
                  <a:pt x="10806" y="4538"/>
                  <a:pt x="11121" y="5294"/>
                  <a:pt x="11657" y="5798"/>
                </a:cubicBezTo>
                <a:cubicBezTo>
                  <a:pt x="10239" y="5609"/>
                  <a:pt x="9168" y="4380"/>
                  <a:pt x="9168" y="2899"/>
                </a:cubicBezTo>
                <a:lnTo>
                  <a:pt x="9168" y="820"/>
                </a:lnTo>
                <a:close/>
                <a:moveTo>
                  <a:pt x="8286" y="3025"/>
                </a:moveTo>
                <a:cubicBezTo>
                  <a:pt x="8349" y="4538"/>
                  <a:pt x="9326" y="5829"/>
                  <a:pt x="10649" y="6396"/>
                </a:cubicBezTo>
                <a:lnTo>
                  <a:pt x="9704" y="8318"/>
                </a:lnTo>
                <a:lnTo>
                  <a:pt x="4411" y="8318"/>
                </a:lnTo>
                <a:lnTo>
                  <a:pt x="3466" y="6396"/>
                </a:lnTo>
                <a:cubicBezTo>
                  <a:pt x="4757" y="5829"/>
                  <a:pt x="5734" y="4569"/>
                  <a:pt x="5765" y="3025"/>
                </a:cubicBezTo>
                <a:cubicBezTo>
                  <a:pt x="6175" y="3246"/>
                  <a:pt x="6616" y="3309"/>
                  <a:pt x="7026" y="3309"/>
                </a:cubicBezTo>
                <a:cubicBezTo>
                  <a:pt x="7467" y="3309"/>
                  <a:pt x="7908" y="3183"/>
                  <a:pt x="8286" y="3025"/>
                </a:cubicBezTo>
                <a:close/>
                <a:moveTo>
                  <a:pt x="13295" y="6617"/>
                </a:moveTo>
                <a:lnTo>
                  <a:pt x="13295" y="10555"/>
                </a:lnTo>
                <a:cubicBezTo>
                  <a:pt x="13169" y="10681"/>
                  <a:pt x="13012" y="10744"/>
                  <a:pt x="12854" y="10744"/>
                </a:cubicBezTo>
                <a:cubicBezTo>
                  <a:pt x="12665" y="10744"/>
                  <a:pt x="12508" y="10681"/>
                  <a:pt x="12382" y="10492"/>
                </a:cubicBezTo>
                <a:cubicBezTo>
                  <a:pt x="12129" y="10083"/>
                  <a:pt x="11688" y="9862"/>
                  <a:pt x="11216" y="9862"/>
                </a:cubicBezTo>
                <a:cubicBezTo>
                  <a:pt x="10743" y="9862"/>
                  <a:pt x="10302" y="10083"/>
                  <a:pt x="10019" y="10492"/>
                </a:cubicBezTo>
                <a:cubicBezTo>
                  <a:pt x="9956" y="10650"/>
                  <a:pt x="9798" y="10713"/>
                  <a:pt x="9609" y="10713"/>
                </a:cubicBezTo>
                <a:lnTo>
                  <a:pt x="9389" y="10713"/>
                </a:lnTo>
                <a:lnTo>
                  <a:pt x="11499" y="6617"/>
                </a:lnTo>
                <a:close/>
                <a:moveTo>
                  <a:pt x="2615" y="6617"/>
                </a:moveTo>
                <a:lnTo>
                  <a:pt x="4663" y="10744"/>
                </a:lnTo>
                <a:lnTo>
                  <a:pt x="4474" y="10744"/>
                </a:lnTo>
                <a:cubicBezTo>
                  <a:pt x="4316" y="10713"/>
                  <a:pt x="4159" y="10618"/>
                  <a:pt x="4033" y="10524"/>
                </a:cubicBezTo>
                <a:cubicBezTo>
                  <a:pt x="3781" y="10114"/>
                  <a:pt x="3340" y="9893"/>
                  <a:pt x="2867" y="9893"/>
                </a:cubicBezTo>
                <a:cubicBezTo>
                  <a:pt x="2394" y="9893"/>
                  <a:pt x="1953" y="10114"/>
                  <a:pt x="1670" y="10524"/>
                </a:cubicBezTo>
                <a:cubicBezTo>
                  <a:pt x="1575" y="10681"/>
                  <a:pt x="1418" y="10776"/>
                  <a:pt x="1197" y="10776"/>
                </a:cubicBezTo>
                <a:cubicBezTo>
                  <a:pt x="1040" y="10776"/>
                  <a:pt x="882" y="10713"/>
                  <a:pt x="788" y="10587"/>
                </a:cubicBezTo>
                <a:lnTo>
                  <a:pt x="788" y="6617"/>
                </a:lnTo>
                <a:close/>
                <a:moveTo>
                  <a:pt x="9263" y="9169"/>
                </a:moveTo>
                <a:lnTo>
                  <a:pt x="8412" y="10776"/>
                </a:lnTo>
                <a:cubicBezTo>
                  <a:pt x="8349" y="10933"/>
                  <a:pt x="8380" y="11154"/>
                  <a:pt x="8506" y="11248"/>
                </a:cubicBezTo>
                <a:cubicBezTo>
                  <a:pt x="8790" y="11500"/>
                  <a:pt x="9105" y="11626"/>
                  <a:pt x="9452" y="11626"/>
                </a:cubicBezTo>
                <a:cubicBezTo>
                  <a:pt x="9924" y="11626"/>
                  <a:pt x="10365" y="11374"/>
                  <a:pt x="10617" y="10996"/>
                </a:cubicBezTo>
                <a:cubicBezTo>
                  <a:pt x="10743" y="10839"/>
                  <a:pt x="10901" y="10713"/>
                  <a:pt x="11090" y="10713"/>
                </a:cubicBezTo>
                <a:cubicBezTo>
                  <a:pt x="11310" y="10713"/>
                  <a:pt x="11468" y="10776"/>
                  <a:pt x="11562" y="10996"/>
                </a:cubicBezTo>
                <a:cubicBezTo>
                  <a:pt x="11846" y="11374"/>
                  <a:pt x="12287" y="11626"/>
                  <a:pt x="12760" y="11626"/>
                </a:cubicBezTo>
                <a:cubicBezTo>
                  <a:pt x="12917" y="11626"/>
                  <a:pt x="13075" y="11563"/>
                  <a:pt x="13201" y="11532"/>
                </a:cubicBezTo>
                <a:lnTo>
                  <a:pt x="13201" y="13296"/>
                </a:lnTo>
                <a:lnTo>
                  <a:pt x="819" y="13296"/>
                </a:lnTo>
                <a:lnTo>
                  <a:pt x="819" y="11532"/>
                </a:lnTo>
                <a:cubicBezTo>
                  <a:pt x="977" y="11563"/>
                  <a:pt x="1103" y="11626"/>
                  <a:pt x="1260" y="11626"/>
                </a:cubicBezTo>
                <a:cubicBezTo>
                  <a:pt x="1733" y="11626"/>
                  <a:pt x="2142" y="11374"/>
                  <a:pt x="2426" y="10996"/>
                </a:cubicBezTo>
                <a:cubicBezTo>
                  <a:pt x="2552" y="10839"/>
                  <a:pt x="2709" y="10713"/>
                  <a:pt x="2899" y="10713"/>
                </a:cubicBezTo>
                <a:cubicBezTo>
                  <a:pt x="3088" y="10713"/>
                  <a:pt x="3245" y="10776"/>
                  <a:pt x="3371" y="10996"/>
                </a:cubicBezTo>
                <a:cubicBezTo>
                  <a:pt x="3655" y="11374"/>
                  <a:pt x="4096" y="11626"/>
                  <a:pt x="4568" y="11626"/>
                </a:cubicBezTo>
                <a:cubicBezTo>
                  <a:pt x="4915" y="11626"/>
                  <a:pt x="5261" y="11500"/>
                  <a:pt x="5513" y="11248"/>
                </a:cubicBezTo>
                <a:cubicBezTo>
                  <a:pt x="5608" y="11154"/>
                  <a:pt x="5671" y="10933"/>
                  <a:pt x="5576" y="10776"/>
                </a:cubicBezTo>
                <a:lnTo>
                  <a:pt x="4757" y="9169"/>
                </a:lnTo>
                <a:close/>
                <a:moveTo>
                  <a:pt x="410" y="1"/>
                </a:moveTo>
                <a:cubicBezTo>
                  <a:pt x="189" y="1"/>
                  <a:pt x="0" y="190"/>
                  <a:pt x="0" y="442"/>
                </a:cubicBezTo>
                <a:lnTo>
                  <a:pt x="0" y="13706"/>
                </a:lnTo>
                <a:cubicBezTo>
                  <a:pt x="0" y="13958"/>
                  <a:pt x="189" y="14147"/>
                  <a:pt x="410" y="14147"/>
                </a:cubicBezTo>
                <a:lnTo>
                  <a:pt x="13705" y="14147"/>
                </a:lnTo>
                <a:cubicBezTo>
                  <a:pt x="13925" y="14147"/>
                  <a:pt x="14114" y="13958"/>
                  <a:pt x="14114" y="13706"/>
                </a:cubicBezTo>
                <a:lnTo>
                  <a:pt x="14114" y="442"/>
                </a:lnTo>
                <a:cubicBezTo>
                  <a:pt x="14114" y="190"/>
                  <a:pt x="13925" y="1"/>
                  <a:pt x="1370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7" name="Google Shape;15037;p68"/>
          <p:cNvSpPr/>
          <p:nvPr/>
        </p:nvSpPr>
        <p:spPr>
          <a:xfrm>
            <a:off x="4932020" y="2349459"/>
            <a:ext cx="219864" cy="339286"/>
          </a:xfrm>
          <a:custGeom>
            <a:avLst/>
            <a:gdLst/>
            <a:ahLst/>
            <a:cxnLst/>
            <a:rect l="l" t="t" r="r" b="b"/>
            <a:pathLst>
              <a:path w="9106" h="14052" extrusionOk="0">
                <a:moveTo>
                  <a:pt x="1230" y="4096"/>
                </a:moveTo>
                <a:cubicBezTo>
                  <a:pt x="1450" y="4096"/>
                  <a:pt x="1608" y="4285"/>
                  <a:pt x="1608" y="4474"/>
                </a:cubicBezTo>
                <a:cubicBezTo>
                  <a:pt x="1608" y="4726"/>
                  <a:pt x="1419" y="4915"/>
                  <a:pt x="1230" y="4915"/>
                </a:cubicBezTo>
                <a:cubicBezTo>
                  <a:pt x="978" y="4915"/>
                  <a:pt x="789" y="4726"/>
                  <a:pt x="789" y="4474"/>
                </a:cubicBezTo>
                <a:cubicBezTo>
                  <a:pt x="820" y="4285"/>
                  <a:pt x="978" y="4096"/>
                  <a:pt x="1230" y="4096"/>
                </a:cubicBezTo>
                <a:close/>
                <a:moveTo>
                  <a:pt x="7846" y="4096"/>
                </a:moveTo>
                <a:cubicBezTo>
                  <a:pt x="8066" y="4096"/>
                  <a:pt x="8255" y="4285"/>
                  <a:pt x="8255" y="4474"/>
                </a:cubicBezTo>
                <a:cubicBezTo>
                  <a:pt x="8255" y="4726"/>
                  <a:pt x="8066" y="4915"/>
                  <a:pt x="7846" y="4915"/>
                </a:cubicBezTo>
                <a:cubicBezTo>
                  <a:pt x="7594" y="4915"/>
                  <a:pt x="7436" y="4726"/>
                  <a:pt x="7436" y="4474"/>
                </a:cubicBezTo>
                <a:cubicBezTo>
                  <a:pt x="7436" y="4285"/>
                  <a:pt x="7594" y="4096"/>
                  <a:pt x="7846" y="4096"/>
                </a:cubicBezTo>
                <a:close/>
                <a:moveTo>
                  <a:pt x="4538" y="788"/>
                </a:moveTo>
                <a:cubicBezTo>
                  <a:pt x="5514" y="788"/>
                  <a:pt x="6365" y="1481"/>
                  <a:pt x="6523" y="2427"/>
                </a:cubicBezTo>
                <a:lnTo>
                  <a:pt x="5357" y="2427"/>
                </a:lnTo>
                <a:cubicBezTo>
                  <a:pt x="5105" y="2427"/>
                  <a:pt x="4916" y="2616"/>
                  <a:pt x="4916" y="2868"/>
                </a:cubicBezTo>
                <a:cubicBezTo>
                  <a:pt x="4916" y="3088"/>
                  <a:pt x="5105" y="3309"/>
                  <a:pt x="5357" y="3309"/>
                </a:cubicBezTo>
                <a:lnTo>
                  <a:pt x="6617" y="3309"/>
                </a:lnTo>
                <a:lnTo>
                  <a:pt x="6617" y="4128"/>
                </a:lnTo>
                <a:lnTo>
                  <a:pt x="5357" y="4128"/>
                </a:lnTo>
                <a:cubicBezTo>
                  <a:pt x="5105" y="4128"/>
                  <a:pt x="4916" y="4317"/>
                  <a:pt x="4916" y="4506"/>
                </a:cubicBezTo>
                <a:cubicBezTo>
                  <a:pt x="4916" y="4758"/>
                  <a:pt x="5105" y="4947"/>
                  <a:pt x="5357" y="4947"/>
                </a:cubicBezTo>
                <a:lnTo>
                  <a:pt x="6617" y="4947"/>
                </a:lnTo>
                <a:lnTo>
                  <a:pt x="6617" y="5766"/>
                </a:lnTo>
                <a:lnTo>
                  <a:pt x="5357" y="5766"/>
                </a:lnTo>
                <a:cubicBezTo>
                  <a:pt x="5105" y="5766"/>
                  <a:pt x="4916" y="5987"/>
                  <a:pt x="4916" y="6207"/>
                </a:cubicBezTo>
                <a:cubicBezTo>
                  <a:pt x="4916" y="6459"/>
                  <a:pt x="5105" y="6617"/>
                  <a:pt x="5357" y="6617"/>
                </a:cubicBezTo>
                <a:lnTo>
                  <a:pt x="6523" y="6617"/>
                </a:lnTo>
                <a:cubicBezTo>
                  <a:pt x="6333" y="7562"/>
                  <a:pt x="5514" y="8255"/>
                  <a:pt x="4538" y="8255"/>
                </a:cubicBezTo>
                <a:cubicBezTo>
                  <a:pt x="3530" y="8255"/>
                  <a:pt x="2679" y="7562"/>
                  <a:pt x="2521" y="6617"/>
                </a:cubicBezTo>
                <a:lnTo>
                  <a:pt x="3687" y="6617"/>
                </a:lnTo>
                <a:cubicBezTo>
                  <a:pt x="3939" y="6617"/>
                  <a:pt x="4128" y="6396"/>
                  <a:pt x="4128" y="6207"/>
                </a:cubicBezTo>
                <a:cubicBezTo>
                  <a:pt x="4128" y="5987"/>
                  <a:pt x="3939" y="5766"/>
                  <a:pt x="3687" y="5766"/>
                </a:cubicBezTo>
                <a:lnTo>
                  <a:pt x="2490" y="5766"/>
                </a:lnTo>
                <a:lnTo>
                  <a:pt x="2490" y="4947"/>
                </a:lnTo>
                <a:lnTo>
                  <a:pt x="3687" y="4947"/>
                </a:lnTo>
                <a:cubicBezTo>
                  <a:pt x="3939" y="4947"/>
                  <a:pt x="4128" y="4758"/>
                  <a:pt x="4128" y="4506"/>
                </a:cubicBezTo>
                <a:cubicBezTo>
                  <a:pt x="4128" y="4285"/>
                  <a:pt x="3939" y="4128"/>
                  <a:pt x="3687" y="4128"/>
                </a:cubicBezTo>
                <a:lnTo>
                  <a:pt x="2490" y="4128"/>
                </a:lnTo>
                <a:lnTo>
                  <a:pt x="2490" y="3277"/>
                </a:lnTo>
                <a:lnTo>
                  <a:pt x="3687" y="3277"/>
                </a:lnTo>
                <a:cubicBezTo>
                  <a:pt x="3939" y="3277"/>
                  <a:pt x="4128" y="3057"/>
                  <a:pt x="4128" y="2836"/>
                </a:cubicBezTo>
                <a:cubicBezTo>
                  <a:pt x="4128" y="2584"/>
                  <a:pt x="3939" y="2395"/>
                  <a:pt x="3687" y="2395"/>
                </a:cubicBezTo>
                <a:lnTo>
                  <a:pt x="2521" y="2395"/>
                </a:lnTo>
                <a:cubicBezTo>
                  <a:pt x="2710" y="1481"/>
                  <a:pt x="3530" y="788"/>
                  <a:pt x="4538" y="788"/>
                </a:cubicBezTo>
                <a:close/>
                <a:moveTo>
                  <a:pt x="8255" y="5671"/>
                </a:moveTo>
                <a:lnTo>
                  <a:pt x="8255" y="6144"/>
                </a:lnTo>
                <a:cubicBezTo>
                  <a:pt x="8255" y="8066"/>
                  <a:pt x="6806" y="9641"/>
                  <a:pt x="4947" y="9830"/>
                </a:cubicBezTo>
                <a:lnTo>
                  <a:pt x="4947" y="9011"/>
                </a:lnTo>
                <a:cubicBezTo>
                  <a:pt x="6365" y="8822"/>
                  <a:pt x="7436" y="7593"/>
                  <a:pt x="7436" y="6144"/>
                </a:cubicBezTo>
                <a:lnTo>
                  <a:pt x="7436" y="5671"/>
                </a:lnTo>
                <a:cubicBezTo>
                  <a:pt x="7562" y="5703"/>
                  <a:pt x="7720" y="5735"/>
                  <a:pt x="7846" y="5735"/>
                </a:cubicBezTo>
                <a:cubicBezTo>
                  <a:pt x="7940" y="5735"/>
                  <a:pt x="8098" y="5703"/>
                  <a:pt x="8255" y="5671"/>
                </a:cubicBezTo>
                <a:close/>
                <a:moveTo>
                  <a:pt x="1639" y="5703"/>
                </a:moveTo>
                <a:lnTo>
                  <a:pt x="1639" y="6176"/>
                </a:lnTo>
                <a:cubicBezTo>
                  <a:pt x="1639" y="7625"/>
                  <a:pt x="2710" y="8853"/>
                  <a:pt x="4128" y="9043"/>
                </a:cubicBezTo>
                <a:lnTo>
                  <a:pt x="4128" y="9893"/>
                </a:lnTo>
                <a:cubicBezTo>
                  <a:pt x="2238" y="9641"/>
                  <a:pt x="820" y="8066"/>
                  <a:pt x="820" y="6176"/>
                </a:cubicBezTo>
                <a:lnTo>
                  <a:pt x="820" y="5703"/>
                </a:lnTo>
                <a:cubicBezTo>
                  <a:pt x="946" y="5735"/>
                  <a:pt x="1104" y="5798"/>
                  <a:pt x="1261" y="5798"/>
                </a:cubicBezTo>
                <a:cubicBezTo>
                  <a:pt x="1419" y="5798"/>
                  <a:pt x="1545" y="5735"/>
                  <a:pt x="1639" y="5703"/>
                </a:cubicBezTo>
                <a:close/>
                <a:moveTo>
                  <a:pt x="4569" y="12414"/>
                </a:moveTo>
                <a:cubicBezTo>
                  <a:pt x="5073" y="12414"/>
                  <a:pt x="5546" y="12760"/>
                  <a:pt x="5703" y="13233"/>
                </a:cubicBezTo>
                <a:lnTo>
                  <a:pt x="3372" y="13233"/>
                </a:lnTo>
                <a:cubicBezTo>
                  <a:pt x="3530" y="12760"/>
                  <a:pt x="4002" y="12414"/>
                  <a:pt x="4569" y="12414"/>
                </a:cubicBezTo>
                <a:close/>
                <a:moveTo>
                  <a:pt x="4569" y="1"/>
                </a:moveTo>
                <a:cubicBezTo>
                  <a:pt x="2962" y="1"/>
                  <a:pt x="1639" y="1292"/>
                  <a:pt x="1639" y="2868"/>
                </a:cubicBezTo>
                <a:lnTo>
                  <a:pt x="1639" y="3340"/>
                </a:lnTo>
                <a:cubicBezTo>
                  <a:pt x="1545" y="3309"/>
                  <a:pt x="1387" y="3277"/>
                  <a:pt x="1261" y="3277"/>
                </a:cubicBezTo>
                <a:cubicBezTo>
                  <a:pt x="600" y="3277"/>
                  <a:pt x="1" y="3813"/>
                  <a:pt x="1" y="4474"/>
                </a:cubicBezTo>
                <a:lnTo>
                  <a:pt x="1" y="6144"/>
                </a:lnTo>
                <a:cubicBezTo>
                  <a:pt x="1" y="8507"/>
                  <a:pt x="1797" y="10460"/>
                  <a:pt x="4128" y="10681"/>
                </a:cubicBezTo>
                <a:lnTo>
                  <a:pt x="4128" y="11626"/>
                </a:lnTo>
                <a:cubicBezTo>
                  <a:pt x="3183" y="11815"/>
                  <a:pt x="2490" y="12634"/>
                  <a:pt x="2490" y="13611"/>
                </a:cubicBezTo>
                <a:cubicBezTo>
                  <a:pt x="2490" y="13863"/>
                  <a:pt x="2679" y="14052"/>
                  <a:pt x="2868" y="14052"/>
                </a:cubicBezTo>
                <a:lnTo>
                  <a:pt x="6176" y="14052"/>
                </a:lnTo>
                <a:cubicBezTo>
                  <a:pt x="6428" y="14052"/>
                  <a:pt x="6617" y="13863"/>
                  <a:pt x="6617" y="13611"/>
                </a:cubicBezTo>
                <a:cubicBezTo>
                  <a:pt x="6617" y="12634"/>
                  <a:pt x="5892" y="11783"/>
                  <a:pt x="4947" y="11626"/>
                </a:cubicBezTo>
                <a:lnTo>
                  <a:pt x="4947" y="10681"/>
                </a:lnTo>
                <a:cubicBezTo>
                  <a:pt x="7247" y="10460"/>
                  <a:pt x="9106" y="8538"/>
                  <a:pt x="9106" y="6176"/>
                </a:cubicBezTo>
                <a:lnTo>
                  <a:pt x="9106" y="4537"/>
                </a:lnTo>
                <a:cubicBezTo>
                  <a:pt x="9106" y="3844"/>
                  <a:pt x="8539" y="3309"/>
                  <a:pt x="7846" y="3309"/>
                </a:cubicBezTo>
                <a:cubicBezTo>
                  <a:pt x="7688" y="3309"/>
                  <a:pt x="7562" y="3340"/>
                  <a:pt x="7436" y="3372"/>
                </a:cubicBezTo>
                <a:lnTo>
                  <a:pt x="7436" y="2868"/>
                </a:lnTo>
                <a:cubicBezTo>
                  <a:pt x="7436" y="1261"/>
                  <a:pt x="6144" y="1"/>
                  <a:pt x="456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38" name="Google Shape;15038;p68"/>
          <p:cNvGrpSpPr/>
          <p:nvPr/>
        </p:nvGrpSpPr>
        <p:grpSpPr>
          <a:xfrm>
            <a:off x="6667277" y="1532487"/>
            <a:ext cx="340034" cy="340420"/>
            <a:chOff x="-12199250" y="1662675"/>
            <a:chExt cx="352075" cy="352475"/>
          </a:xfrm>
        </p:grpSpPr>
        <p:sp>
          <p:nvSpPr>
            <p:cNvPr id="15039" name="Google Shape;15039;p68"/>
            <p:cNvSpPr/>
            <p:nvPr/>
          </p:nvSpPr>
          <p:spPr>
            <a:xfrm>
              <a:off x="-12004725" y="1710325"/>
              <a:ext cx="116600" cy="76425"/>
            </a:xfrm>
            <a:custGeom>
              <a:avLst/>
              <a:gdLst/>
              <a:ahLst/>
              <a:cxnLst/>
              <a:rect l="l" t="t" r="r" b="b"/>
              <a:pathLst>
                <a:path w="4664" h="3057" extrusionOk="0">
                  <a:moveTo>
                    <a:pt x="2395" y="788"/>
                  </a:moveTo>
                  <a:cubicBezTo>
                    <a:pt x="2679" y="788"/>
                    <a:pt x="2962" y="819"/>
                    <a:pt x="3246" y="914"/>
                  </a:cubicBezTo>
                  <a:cubicBezTo>
                    <a:pt x="3435" y="945"/>
                    <a:pt x="3624" y="1008"/>
                    <a:pt x="3813" y="1008"/>
                  </a:cubicBezTo>
                  <a:cubicBezTo>
                    <a:pt x="3781" y="1702"/>
                    <a:pt x="3246" y="2206"/>
                    <a:pt x="2616" y="2206"/>
                  </a:cubicBezTo>
                  <a:lnTo>
                    <a:pt x="1986" y="2206"/>
                  </a:lnTo>
                  <a:cubicBezTo>
                    <a:pt x="1608" y="2206"/>
                    <a:pt x="1261" y="2017"/>
                    <a:pt x="1104" y="1702"/>
                  </a:cubicBezTo>
                  <a:lnTo>
                    <a:pt x="946" y="1386"/>
                  </a:lnTo>
                  <a:lnTo>
                    <a:pt x="1041" y="1292"/>
                  </a:lnTo>
                  <a:cubicBezTo>
                    <a:pt x="1450" y="851"/>
                    <a:pt x="2017" y="788"/>
                    <a:pt x="2395" y="788"/>
                  </a:cubicBezTo>
                  <a:close/>
                  <a:moveTo>
                    <a:pt x="2458" y="0"/>
                  </a:moveTo>
                  <a:cubicBezTo>
                    <a:pt x="2017" y="0"/>
                    <a:pt x="1167" y="63"/>
                    <a:pt x="473" y="756"/>
                  </a:cubicBezTo>
                  <a:lnTo>
                    <a:pt x="158" y="1071"/>
                  </a:lnTo>
                  <a:cubicBezTo>
                    <a:pt x="64" y="1166"/>
                    <a:pt x="1" y="1386"/>
                    <a:pt x="95" y="1544"/>
                  </a:cubicBezTo>
                  <a:lnTo>
                    <a:pt x="379" y="2080"/>
                  </a:lnTo>
                  <a:cubicBezTo>
                    <a:pt x="631" y="2678"/>
                    <a:pt x="1261" y="3056"/>
                    <a:pt x="1954" y="3056"/>
                  </a:cubicBezTo>
                  <a:lnTo>
                    <a:pt x="2553" y="3056"/>
                  </a:lnTo>
                  <a:cubicBezTo>
                    <a:pt x="3718" y="3056"/>
                    <a:pt x="4664" y="2111"/>
                    <a:pt x="4664" y="977"/>
                  </a:cubicBezTo>
                  <a:lnTo>
                    <a:pt x="4664" y="662"/>
                  </a:lnTo>
                  <a:cubicBezTo>
                    <a:pt x="4664" y="441"/>
                    <a:pt x="4506" y="284"/>
                    <a:pt x="4254" y="284"/>
                  </a:cubicBezTo>
                  <a:cubicBezTo>
                    <a:pt x="3971" y="284"/>
                    <a:pt x="3718" y="221"/>
                    <a:pt x="3466" y="158"/>
                  </a:cubicBezTo>
                  <a:cubicBezTo>
                    <a:pt x="3120" y="32"/>
                    <a:pt x="277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0" name="Google Shape;15040;p68"/>
            <p:cNvSpPr/>
            <p:nvPr/>
          </p:nvSpPr>
          <p:spPr>
            <a:xfrm>
              <a:off x="-12158300" y="1709525"/>
              <a:ext cx="116600" cy="77225"/>
            </a:xfrm>
            <a:custGeom>
              <a:avLst/>
              <a:gdLst/>
              <a:ahLst/>
              <a:cxnLst/>
              <a:rect l="l" t="t" r="r" b="b"/>
              <a:pathLst>
                <a:path w="4664" h="3089" extrusionOk="0">
                  <a:moveTo>
                    <a:pt x="2237" y="820"/>
                  </a:moveTo>
                  <a:cubicBezTo>
                    <a:pt x="2647" y="820"/>
                    <a:pt x="3182" y="883"/>
                    <a:pt x="3592" y="1324"/>
                  </a:cubicBezTo>
                  <a:lnTo>
                    <a:pt x="3718" y="1450"/>
                  </a:lnTo>
                  <a:lnTo>
                    <a:pt x="3560" y="1765"/>
                  </a:lnTo>
                  <a:cubicBezTo>
                    <a:pt x="3403" y="2080"/>
                    <a:pt x="3088" y="2269"/>
                    <a:pt x="2710" y="2269"/>
                  </a:cubicBezTo>
                  <a:lnTo>
                    <a:pt x="2048" y="2269"/>
                  </a:lnTo>
                  <a:cubicBezTo>
                    <a:pt x="1387" y="2269"/>
                    <a:pt x="820" y="1765"/>
                    <a:pt x="820" y="1072"/>
                  </a:cubicBezTo>
                  <a:cubicBezTo>
                    <a:pt x="1040" y="1040"/>
                    <a:pt x="1229" y="977"/>
                    <a:pt x="1418" y="946"/>
                  </a:cubicBezTo>
                  <a:cubicBezTo>
                    <a:pt x="1702" y="851"/>
                    <a:pt x="1985" y="820"/>
                    <a:pt x="2237" y="820"/>
                  </a:cubicBezTo>
                  <a:close/>
                  <a:moveTo>
                    <a:pt x="2237" y="1"/>
                  </a:moveTo>
                  <a:cubicBezTo>
                    <a:pt x="1891" y="1"/>
                    <a:pt x="1513" y="32"/>
                    <a:pt x="1198" y="158"/>
                  </a:cubicBezTo>
                  <a:cubicBezTo>
                    <a:pt x="914" y="221"/>
                    <a:pt x="662" y="253"/>
                    <a:pt x="410" y="253"/>
                  </a:cubicBezTo>
                  <a:cubicBezTo>
                    <a:pt x="158" y="253"/>
                    <a:pt x="0" y="473"/>
                    <a:pt x="0" y="662"/>
                  </a:cubicBezTo>
                  <a:lnTo>
                    <a:pt x="0" y="1009"/>
                  </a:lnTo>
                  <a:cubicBezTo>
                    <a:pt x="0" y="2143"/>
                    <a:pt x="914" y="3088"/>
                    <a:pt x="2048" y="3088"/>
                  </a:cubicBezTo>
                  <a:lnTo>
                    <a:pt x="2710" y="3088"/>
                  </a:lnTo>
                  <a:cubicBezTo>
                    <a:pt x="3403" y="3088"/>
                    <a:pt x="3970" y="2742"/>
                    <a:pt x="4285" y="2112"/>
                  </a:cubicBezTo>
                  <a:lnTo>
                    <a:pt x="4569" y="1513"/>
                  </a:lnTo>
                  <a:cubicBezTo>
                    <a:pt x="4663" y="1355"/>
                    <a:pt x="4600" y="1166"/>
                    <a:pt x="4506" y="1040"/>
                  </a:cubicBezTo>
                  <a:lnTo>
                    <a:pt x="4191" y="725"/>
                  </a:lnTo>
                  <a:cubicBezTo>
                    <a:pt x="3560" y="95"/>
                    <a:pt x="2804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1" name="Google Shape;15041;p68"/>
            <p:cNvSpPr/>
            <p:nvPr/>
          </p:nvSpPr>
          <p:spPr>
            <a:xfrm>
              <a:off x="-12199250" y="1662675"/>
              <a:ext cx="352075" cy="352475"/>
            </a:xfrm>
            <a:custGeom>
              <a:avLst/>
              <a:gdLst/>
              <a:ahLst/>
              <a:cxnLst/>
              <a:rect l="l" t="t" r="r" b="b"/>
              <a:pathLst>
                <a:path w="14083" h="14099" extrusionOk="0">
                  <a:moveTo>
                    <a:pt x="3916" y="1048"/>
                  </a:moveTo>
                  <a:cubicBezTo>
                    <a:pt x="4902" y="1048"/>
                    <a:pt x="5796" y="1401"/>
                    <a:pt x="6459" y="2064"/>
                  </a:cubicBezTo>
                  <a:lnTo>
                    <a:pt x="6774" y="2379"/>
                  </a:lnTo>
                  <a:cubicBezTo>
                    <a:pt x="6837" y="2442"/>
                    <a:pt x="6963" y="2505"/>
                    <a:pt x="7026" y="2505"/>
                  </a:cubicBezTo>
                  <a:cubicBezTo>
                    <a:pt x="7152" y="2505"/>
                    <a:pt x="7246" y="2442"/>
                    <a:pt x="7309" y="2379"/>
                  </a:cubicBezTo>
                  <a:lnTo>
                    <a:pt x="7624" y="2064"/>
                  </a:lnTo>
                  <a:cubicBezTo>
                    <a:pt x="8288" y="1400"/>
                    <a:pt x="9186" y="1062"/>
                    <a:pt x="10163" y="1062"/>
                  </a:cubicBezTo>
                  <a:cubicBezTo>
                    <a:pt x="10577" y="1062"/>
                    <a:pt x="11005" y="1123"/>
                    <a:pt x="11436" y="1245"/>
                  </a:cubicBezTo>
                  <a:cubicBezTo>
                    <a:pt x="11656" y="1302"/>
                    <a:pt x="11880" y="1331"/>
                    <a:pt x="12105" y="1331"/>
                  </a:cubicBezTo>
                  <a:cubicBezTo>
                    <a:pt x="12493" y="1331"/>
                    <a:pt x="12885" y="1247"/>
                    <a:pt x="13264" y="1087"/>
                  </a:cubicBezTo>
                  <a:lnTo>
                    <a:pt x="13264" y="2883"/>
                  </a:lnTo>
                  <a:cubicBezTo>
                    <a:pt x="13264" y="4490"/>
                    <a:pt x="11972" y="5750"/>
                    <a:pt x="10397" y="5750"/>
                  </a:cubicBezTo>
                  <a:lnTo>
                    <a:pt x="9767" y="5750"/>
                  </a:lnTo>
                  <a:cubicBezTo>
                    <a:pt x="8759" y="5750"/>
                    <a:pt x="7876" y="5214"/>
                    <a:pt x="7435" y="4332"/>
                  </a:cubicBezTo>
                  <a:cubicBezTo>
                    <a:pt x="7341" y="4175"/>
                    <a:pt x="7246" y="4112"/>
                    <a:pt x="7089" y="4112"/>
                  </a:cubicBezTo>
                  <a:cubicBezTo>
                    <a:pt x="6931" y="4112"/>
                    <a:pt x="6774" y="4175"/>
                    <a:pt x="6711" y="4332"/>
                  </a:cubicBezTo>
                  <a:cubicBezTo>
                    <a:pt x="6301" y="5214"/>
                    <a:pt x="5388" y="5750"/>
                    <a:pt x="4411" y="5750"/>
                  </a:cubicBezTo>
                  <a:lnTo>
                    <a:pt x="3718" y="5750"/>
                  </a:lnTo>
                  <a:cubicBezTo>
                    <a:pt x="2111" y="5750"/>
                    <a:pt x="851" y="4458"/>
                    <a:pt x="851" y="2883"/>
                  </a:cubicBezTo>
                  <a:lnTo>
                    <a:pt x="851" y="1102"/>
                  </a:lnTo>
                  <a:lnTo>
                    <a:pt x="851" y="1102"/>
                  </a:lnTo>
                  <a:cubicBezTo>
                    <a:pt x="1182" y="1252"/>
                    <a:pt x="1548" y="1331"/>
                    <a:pt x="1926" y="1331"/>
                  </a:cubicBezTo>
                  <a:cubicBezTo>
                    <a:pt x="2153" y="1331"/>
                    <a:pt x="2384" y="1302"/>
                    <a:pt x="2615" y="1245"/>
                  </a:cubicBezTo>
                  <a:cubicBezTo>
                    <a:pt x="3058" y="1113"/>
                    <a:pt x="3495" y="1048"/>
                    <a:pt x="3916" y="1048"/>
                  </a:cubicBezTo>
                  <a:close/>
                  <a:moveTo>
                    <a:pt x="819" y="5214"/>
                  </a:moveTo>
                  <a:cubicBezTo>
                    <a:pt x="1071" y="5529"/>
                    <a:pt x="1323" y="5750"/>
                    <a:pt x="1638" y="6002"/>
                  </a:cubicBezTo>
                  <a:lnTo>
                    <a:pt x="1638" y="6065"/>
                  </a:lnTo>
                  <a:lnTo>
                    <a:pt x="1638" y="10791"/>
                  </a:lnTo>
                  <a:lnTo>
                    <a:pt x="819" y="10791"/>
                  </a:lnTo>
                  <a:lnTo>
                    <a:pt x="819" y="5214"/>
                  </a:lnTo>
                  <a:close/>
                  <a:moveTo>
                    <a:pt x="1607" y="11641"/>
                  </a:moveTo>
                  <a:lnTo>
                    <a:pt x="1607" y="12838"/>
                  </a:lnTo>
                  <a:cubicBezTo>
                    <a:pt x="1638" y="13090"/>
                    <a:pt x="1449" y="13279"/>
                    <a:pt x="1197" y="13279"/>
                  </a:cubicBezTo>
                  <a:cubicBezTo>
                    <a:pt x="977" y="13279"/>
                    <a:pt x="788" y="13090"/>
                    <a:pt x="788" y="12838"/>
                  </a:cubicBezTo>
                  <a:lnTo>
                    <a:pt x="788" y="11641"/>
                  </a:lnTo>
                  <a:close/>
                  <a:moveTo>
                    <a:pt x="13689" y="0"/>
                  </a:moveTo>
                  <a:cubicBezTo>
                    <a:pt x="13618" y="0"/>
                    <a:pt x="13547" y="16"/>
                    <a:pt x="13484" y="47"/>
                  </a:cubicBezTo>
                  <a:lnTo>
                    <a:pt x="12949" y="331"/>
                  </a:lnTo>
                  <a:cubicBezTo>
                    <a:pt x="12686" y="452"/>
                    <a:pt x="12424" y="509"/>
                    <a:pt x="12153" y="509"/>
                  </a:cubicBezTo>
                  <a:cubicBezTo>
                    <a:pt x="12001" y="509"/>
                    <a:pt x="11847" y="491"/>
                    <a:pt x="11689" y="457"/>
                  </a:cubicBezTo>
                  <a:cubicBezTo>
                    <a:pt x="11200" y="307"/>
                    <a:pt x="10699" y="235"/>
                    <a:pt x="10208" y="235"/>
                  </a:cubicBezTo>
                  <a:cubicBezTo>
                    <a:pt x="9876" y="235"/>
                    <a:pt x="9549" y="268"/>
                    <a:pt x="9231" y="331"/>
                  </a:cubicBezTo>
                  <a:cubicBezTo>
                    <a:pt x="8412" y="489"/>
                    <a:pt x="7656" y="867"/>
                    <a:pt x="7026" y="1497"/>
                  </a:cubicBezTo>
                  <a:cubicBezTo>
                    <a:pt x="6396" y="867"/>
                    <a:pt x="5671" y="489"/>
                    <a:pt x="4820" y="331"/>
                  </a:cubicBezTo>
                  <a:cubicBezTo>
                    <a:pt x="4503" y="268"/>
                    <a:pt x="4180" y="235"/>
                    <a:pt x="3855" y="235"/>
                  </a:cubicBezTo>
                  <a:cubicBezTo>
                    <a:pt x="3372" y="235"/>
                    <a:pt x="2883" y="307"/>
                    <a:pt x="2395" y="457"/>
                  </a:cubicBezTo>
                  <a:cubicBezTo>
                    <a:pt x="2236" y="491"/>
                    <a:pt x="2078" y="509"/>
                    <a:pt x="1923" y="509"/>
                  </a:cubicBezTo>
                  <a:cubicBezTo>
                    <a:pt x="1645" y="509"/>
                    <a:pt x="1377" y="452"/>
                    <a:pt x="1134" y="331"/>
                  </a:cubicBezTo>
                  <a:lnTo>
                    <a:pt x="567" y="47"/>
                  </a:lnTo>
                  <a:cubicBezTo>
                    <a:pt x="527" y="21"/>
                    <a:pt x="476" y="11"/>
                    <a:pt x="421" y="11"/>
                  </a:cubicBezTo>
                  <a:cubicBezTo>
                    <a:pt x="345" y="11"/>
                    <a:pt x="262" y="29"/>
                    <a:pt x="189" y="47"/>
                  </a:cubicBezTo>
                  <a:cubicBezTo>
                    <a:pt x="63" y="142"/>
                    <a:pt x="0" y="237"/>
                    <a:pt x="0" y="394"/>
                  </a:cubicBezTo>
                  <a:lnTo>
                    <a:pt x="0" y="12838"/>
                  </a:lnTo>
                  <a:cubicBezTo>
                    <a:pt x="0" y="13563"/>
                    <a:pt x="536" y="14099"/>
                    <a:pt x="1197" y="14099"/>
                  </a:cubicBezTo>
                  <a:cubicBezTo>
                    <a:pt x="1890" y="14099"/>
                    <a:pt x="2458" y="13563"/>
                    <a:pt x="2458" y="12838"/>
                  </a:cubicBezTo>
                  <a:lnTo>
                    <a:pt x="2458" y="6380"/>
                  </a:lnTo>
                  <a:cubicBezTo>
                    <a:pt x="2867" y="6506"/>
                    <a:pt x="3245" y="6600"/>
                    <a:pt x="3686" y="6600"/>
                  </a:cubicBezTo>
                  <a:lnTo>
                    <a:pt x="4348" y="6600"/>
                  </a:lnTo>
                  <a:cubicBezTo>
                    <a:pt x="4978" y="6600"/>
                    <a:pt x="5608" y="6443"/>
                    <a:pt x="6144" y="6065"/>
                  </a:cubicBezTo>
                  <a:cubicBezTo>
                    <a:pt x="6490" y="5876"/>
                    <a:pt x="6774" y="5592"/>
                    <a:pt x="7026" y="5277"/>
                  </a:cubicBezTo>
                  <a:cubicBezTo>
                    <a:pt x="7656" y="6065"/>
                    <a:pt x="8696" y="6600"/>
                    <a:pt x="9767" y="6600"/>
                  </a:cubicBezTo>
                  <a:lnTo>
                    <a:pt x="10397" y="6600"/>
                  </a:lnTo>
                  <a:cubicBezTo>
                    <a:pt x="12445" y="6600"/>
                    <a:pt x="14083" y="4931"/>
                    <a:pt x="14083" y="2883"/>
                  </a:cubicBezTo>
                  <a:lnTo>
                    <a:pt x="14083" y="394"/>
                  </a:lnTo>
                  <a:cubicBezTo>
                    <a:pt x="14083" y="237"/>
                    <a:pt x="14020" y="142"/>
                    <a:pt x="13894" y="47"/>
                  </a:cubicBezTo>
                  <a:cubicBezTo>
                    <a:pt x="13831" y="16"/>
                    <a:pt x="13760" y="0"/>
                    <a:pt x="136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2" name="Google Shape;15042;p68"/>
          <p:cNvGrpSpPr/>
          <p:nvPr/>
        </p:nvGrpSpPr>
        <p:grpSpPr>
          <a:xfrm>
            <a:off x="6666130" y="1939354"/>
            <a:ext cx="342328" cy="342328"/>
            <a:chOff x="-12199250" y="2096250"/>
            <a:chExt cx="354450" cy="354450"/>
          </a:xfrm>
        </p:grpSpPr>
        <p:sp>
          <p:nvSpPr>
            <p:cNvPr id="15043" name="Google Shape;15043;p68"/>
            <p:cNvSpPr/>
            <p:nvPr/>
          </p:nvSpPr>
          <p:spPr>
            <a:xfrm>
              <a:off x="-12199250" y="2096250"/>
              <a:ext cx="354450" cy="354450"/>
            </a:xfrm>
            <a:custGeom>
              <a:avLst/>
              <a:gdLst/>
              <a:ahLst/>
              <a:cxnLst/>
              <a:rect l="l" t="t" r="r" b="b"/>
              <a:pathLst>
                <a:path w="14178" h="14178" extrusionOk="0">
                  <a:moveTo>
                    <a:pt x="8507" y="851"/>
                  </a:moveTo>
                  <a:lnTo>
                    <a:pt x="9609" y="2553"/>
                  </a:lnTo>
                  <a:lnTo>
                    <a:pt x="4505" y="2553"/>
                  </a:lnTo>
                  <a:lnTo>
                    <a:pt x="5608" y="851"/>
                  </a:lnTo>
                  <a:close/>
                  <a:moveTo>
                    <a:pt x="4442" y="3340"/>
                  </a:moveTo>
                  <a:cubicBezTo>
                    <a:pt x="4001" y="3655"/>
                    <a:pt x="3655" y="4002"/>
                    <a:pt x="3340" y="4443"/>
                  </a:cubicBezTo>
                  <a:lnTo>
                    <a:pt x="3340" y="3718"/>
                  </a:lnTo>
                  <a:cubicBezTo>
                    <a:pt x="3308" y="3529"/>
                    <a:pt x="3497" y="3340"/>
                    <a:pt x="3718" y="3340"/>
                  </a:cubicBezTo>
                  <a:close/>
                  <a:moveTo>
                    <a:pt x="10334" y="3340"/>
                  </a:moveTo>
                  <a:cubicBezTo>
                    <a:pt x="10586" y="3340"/>
                    <a:pt x="10775" y="3529"/>
                    <a:pt x="10775" y="3781"/>
                  </a:cubicBezTo>
                  <a:lnTo>
                    <a:pt x="10775" y="4443"/>
                  </a:lnTo>
                  <a:lnTo>
                    <a:pt x="10743" y="4443"/>
                  </a:lnTo>
                  <a:cubicBezTo>
                    <a:pt x="10428" y="4002"/>
                    <a:pt x="10082" y="3655"/>
                    <a:pt x="9641" y="3340"/>
                  </a:cubicBezTo>
                  <a:close/>
                  <a:moveTo>
                    <a:pt x="2521" y="4506"/>
                  </a:moveTo>
                  <a:lnTo>
                    <a:pt x="2521" y="9610"/>
                  </a:lnTo>
                  <a:lnTo>
                    <a:pt x="819" y="8507"/>
                  </a:lnTo>
                  <a:lnTo>
                    <a:pt x="819" y="5640"/>
                  </a:lnTo>
                  <a:lnTo>
                    <a:pt x="2521" y="4506"/>
                  </a:lnTo>
                  <a:close/>
                  <a:moveTo>
                    <a:pt x="11562" y="4537"/>
                  </a:moveTo>
                  <a:lnTo>
                    <a:pt x="13264" y="5640"/>
                  </a:lnTo>
                  <a:lnTo>
                    <a:pt x="13264" y="8507"/>
                  </a:lnTo>
                  <a:lnTo>
                    <a:pt x="11562" y="9610"/>
                  </a:lnTo>
                  <a:lnTo>
                    <a:pt x="11562" y="4537"/>
                  </a:lnTo>
                  <a:close/>
                  <a:moveTo>
                    <a:pt x="3308" y="9673"/>
                  </a:moveTo>
                  <a:cubicBezTo>
                    <a:pt x="3623" y="10114"/>
                    <a:pt x="3970" y="10460"/>
                    <a:pt x="4411" y="10775"/>
                  </a:cubicBezTo>
                  <a:lnTo>
                    <a:pt x="3686" y="10775"/>
                  </a:lnTo>
                  <a:cubicBezTo>
                    <a:pt x="3466" y="10775"/>
                    <a:pt x="3245" y="10586"/>
                    <a:pt x="3245" y="10366"/>
                  </a:cubicBezTo>
                  <a:lnTo>
                    <a:pt x="3245" y="9673"/>
                  </a:lnTo>
                  <a:close/>
                  <a:moveTo>
                    <a:pt x="7026" y="3340"/>
                  </a:moveTo>
                  <a:cubicBezTo>
                    <a:pt x="9074" y="3340"/>
                    <a:pt x="10743" y="4978"/>
                    <a:pt x="10743" y="7089"/>
                  </a:cubicBezTo>
                  <a:cubicBezTo>
                    <a:pt x="10743" y="9137"/>
                    <a:pt x="9074" y="10775"/>
                    <a:pt x="7026" y="10775"/>
                  </a:cubicBezTo>
                  <a:cubicBezTo>
                    <a:pt x="5009" y="10775"/>
                    <a:pt x="3308" y="9137"/>
                    <a:pt x="3308" y="7089"/>
                  </a:cubicBezTo>
                  <a:cubicBezTo>
                    <a:pt x="3308" y="5041"/>
                    <a:pt x="4946" y="3340"/>
                    <a:pt x="7026" y="3340"/>
                  </a:cubicBezTo>
                  <a:close/>
                  <a:moveTo>
                    <a:pt x="10743" y="9673"/>
                  </a:moveTo>
                  <a:lnTo>
                    <a:pt x="10743" y="10397"/>
                  </a:lnTo>
                  <a:cubicBezTo>
                    <a:pt x="10743" y="10618"/>
                    <a:pt x="10586" y="10775"/>
                    <a:pt x="10334" y="10775"/>
                  </a:cubicBezTo>
                  <a:lnTo>
                    <a:pt x="9641" y="10775"/>
                  </a:lnTo>
                  <a:cubicBezTo>
                    <a:pt x="10082" y="10460"/>
                    <a:pt x="10428" y="10114"/>
                    <a:pt x="10743" y="9673"/>
                  </a:cubicBezTo>
                  <a:close/>
                  <a:moveTo>
                    <a:pt x="9578" y="11594"/>
                  </a:moveTo>
                  <a:lnTo>
                    <a:pt x="8443" y="13296"/>
                  </a:lnTo>
                  <a:lnTo>
                    <a:pt x="5577" y="13296"/>
                  </a:lnTo>
                  <a:lnTo>
                    <a:pt x="4474" y="11594"/>
                  </a:lnTo>
                  <a:close/>
                  <a:moveTo>
                    <a:pt x="5419" y="1"/>
                  </a:moveTo>
                  <a:cubicBezTo>
                    <a:pt x="5261" y="1"/>
                    <a:pt x="5167" y="64"/>
                    <a:pt x="5072" y="190"/>
                  </a:cubicBezTo>
                  <a:lnTo>
                    <a:pt x="3529" y="2553"/>
                  </a:lnTo>
                  <a:cubicBezTo>
                    <a:pt x="3025" y="2616"/>
                    <a:pt x="2678" y="3025"/>
                    <a:pt x="2552" y="3529"/>
                  </a:cubicBezTo>
                  <a:lnTo>
                    <a:pt x="189" y="5073"/>
                  </a:lnTo>
                  <a:cubicBezTo>
                    <a:pt x="63" y="5136"/>
                    <a:pt x="0" y="5262"/>
                    <a:pt x="0" y="5419"/>
                  </a:cubicBezTo>
                  <a:lnTo>
                    <a:pt x="0" y="8727"/>
                  </a:lnTo>
                  <a:cubicBezTo>
                    <a:pt x="0" y="8853"/>
                    <a:pt x="63" y="9011"/>
                    <a:pt x="189" y="9105"/>
                  </a:cubicBezTo>
                  <a:lnTo>
                    <a:pt x="2552" y="10618"/>
                  </a:lnTo>
                  <a:cubicBezTo>
                    <a:pt x="2647" y="11153"/>
                    <a:pt x="3025" y="11500"/>
                    <a:pt x="3529" y="11626"/>
                  </a:cubicBezTo>
                  <a:lnTo>
                    <a:pt x="5072" y="13989"/>
                  </a:lnTo>
                  <a:cubicBezTo>
                    <a:pt x="5167" y="14083"/>
                    <a:pt x="5261" y="14178"/>
                    <a:pt x="5419" y="14178"/>
                  </a:cubicBezTo>
                  <a:lnTo>
                    <a:pt x="8727" y="14178"/>
                  </a:lnTo>
                  <a:cubicBezTo>
                    <a:pt x="8885" y="14178"/>
                    <a:pt x="9011" y="14083"/>
                    <a:pt x="9105" y="13989"/>
                  </a:cubicBezTo>
                  <a:lnTo>
                    <a:pt x="10617" y="11626"/>
                  </a:lnTo>
                  <a:cubicBezTo>
                    <a:pt x="11153" y="11531"/>
                    <a:pt x="11499" y="11153"/>
                    <a:pt x="11626" y="10618"/>
                  </a:cubicBezTo>
                  <a:lnTo>
                    <a:pt x="13988" y="9105"/>
                  </a:lnTo>
                  <a:cubicBezTo>
                    <a:pt x="14083" y="9011"/>
                    <a:pt x="14177" y="8885"/>
                    <a:pt x="14177" y="8727"/>
                  </a:cubicBezTo>
                  <a:lnTo>
                    <a:pt x="14177" y="5419"/>
                  </a:lnTo>
                  <a:cubicBezTo>
                    <a:pt x="14177" y="5262"/>
                    <a:pt x="14083" y="5167"/>
                    <a:pt x="13988" y="5073"/>
                  </a:cubicBezTo>
                  <a:lnTo>
                    <a:pt x="11626" y="3529"/>
                  </a:lnTo>
                  <a:cubicBezTo>
                    <a:pt x="11531" y="3025"/>
                    <a:pt x="11153" y="2679"/>
                    <a:pt x="10617" y="2553"/>
                  </a:cubicBezTo>
                  <a:lnTo>
                    <a:pt x="9105" y="190"/>
                  </a:lnTo>
                  <a:cubicBezTo>
                    <a:pt x="9011" y="64"/>
                    <a:pt x="8885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4" name="Google Shape;15044;p68"/>
            <p:cNvSpPr/>
            <p:nvPr/>
          </p:nvSpPr>
          <p:spPr>
            <a:xfrm>
              <a:off x="-12096075" y="22002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99" y="851"/>
                  </a:moveTo>
                  <a:cubicBezTo>
                    <a:pt x="4064" y="851"/>
                    <a:pt x="5010" y="1796"/>
                    <a:pt x="5010" y="2930"/>
                  </a:cubicBezTo>
                  <a:cubicBezTo>
                    <a:pt x="5010" y="4064"/>
                    <a:pt x="4064" y="5010"/>
                    <a:pt x="2899" y="5010"/>
                  </a:cubicBezTo>
                  <a:cubicBezTo>
                    <a:pt x="1765" y="5010"/>
                    <a:pt x="819" y="4064"/>
                    <a:pt x="819" y="2930"/>
                  </a:cubicBezTo>
                  <a:cubicBezTo>
                    <a:pt x="819" y="1796"/>
                    <a:pt x="1765" y="851"/>
                    <a:pt x="2899" y="851"/>
                  </a:cubicBezTo>
                  <a:close/>
                  <a:moveTo>
                    <a:pt x="2899" y="0"/>
                  </a:moveTo>
                  <a:cubicBezTo>
                    <a:pt x="1292" y="0"/>
                    <a:pt x="0" y="1323"/>
                    <a:pt x="0" y="2930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4537" y="5797"/>
                    <a:pt x="5797" y="4505"/>
                    <a:pt x="5797" y="2930"/>
                  </a:cubicBezTo>
                  <a:cubicBezTo>
                    <a:pt x="5797" y="1323"/>
                    <a:pt x="4474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5" name="Google Shape;15045;p68"/>
          <p:cNvGrpSpPr/>
          <p:nvPr/>
        </p:nvGrpSpPr>
        <p:grpSpPr>
          <a:xfrm>
            <a:off x="6667277" y="2348308"/>
            <a:ext cx="340034" cy="341579"/>
            <a:chOff x="-12199250" y="2530225"/>
            <a:chExt cx="352075" cy="353675"/>
          </a:xfrm>
        </p:grpSpPr>
        <p:sp>
          <p:nvSpPr>
            <p:cNvPr id="15046" name="Google Shape;15046;p68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7" name="Google Shape;15047;p68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8" name="Google Shape;15048;p68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9" name="Google Shape;15049;p68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50" name="Google Shape;15050;p68"/>
          <p:cNvSpPr/>
          <p:nvPr/>
        </p:nvSpPr>
        <p:spPr>
          <a:xfrm>
            <a:off x="4871163" y="2779038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51" name="Google Shape;15051;p68"/>
          <p:cNvGrpSpPr/>
          <p:nvPr/>
        </p:nvGrpSpPr>
        <p:grpSpPr>
          <a:xfrm>
            <a:off x="4870788" y="3188088"/>
            <a:ext cx="342328" cy="339310"/>
            <a:chOff x="-10462550" y="2057650"/>
            <a:chExt cx="354450" cy="351325"/>
          </a:xfrm>
        </p:grpSpPr>
        <p:sp>
          <p:nvSpPr>
            <p:cNvPr id="15052" name="Google Shape;15052;p68"/>
            <p:cNvSpPr/>
            <p:nvPr/>
          </p:nvSpPr>
          <p:spPr>
            <a:xfrm>
              <a:off x="-10462550" y="2057650"/>
              <a:ext cx="354450" cy="351325"/>
            </a:xfrm>
            <a:custGeom>
              <a:avLst/>
              <a:gdLst/>
              <a:ahLst/>
              <a:cxnLst/>
              <a:rect l="l" t="t" r="r" b="b"/>
              <a:pathLst>
                <a:path w="14178" h="14053" extrusionOk="0">
                  <a:moveTo>
                    <a:pt x="7121" y="788"/>
                  </a:moveTo>
                  <a:cubicBezTo>
                    <a:pt x="7341" y="788"/>
                    <a:pt x="7499" y="978"/>
                    <a:pt x="7499" y="1198"/>
                  </a:cubicBezTo>
                  <a:cubicBezTo>
                    <a:pt x="7499" y="1419"/>
                    <a:pt x="7310" y="1608"/>
                    <a:pt x="7121" y="1608"/>
                  </a:cubicBezTo>
                  <a:cubicBezTo>
                    <a:pt x="6932" y="1608"/>
                    <a:pt x="6680" y="1419"/>
                    <a:pt x="6680" y="1198"/>
                  </a:cubicBezTo>
                  <a:cubicBezTo>
                    <a:pt x="6711" y="946"/>
                    <a:pt x="6869" y="788"/>
                    <a:pt x="7121" y="788"/>
                  </a:cubicBezTo>
                  <a:close/>
                  <a:moveTo>
                    <a:pt x="7467" y="2364"/>
                  </a:moveTo>
                  <a:lnTo>
                    <a:pt x="8790" y="4065"/>
                  </a:lnTo>
                  <a:lnTo>
                    <a:pt x="5451" y="4065"/>
                  </a:lnTo>
                  <a:lnTo>
                    <a:pt x="6774" y="2364"/>
                  </a:lnTo>
                  <a:cubicBezTo>
                    <a:pt x="6869" y="2395"/>
                    <a:pt x="6995" y="2395"/>
                    <a:pt x="7121" y="2395"/>
                  </a:cubicBezTo>
                  <a:cubicBezTo>
                    <a:pt x="7247" y="2395"/>
                    <a:pt x="7341" y="2364"/>
                    <a:pt x="7467" y="2364"/>
                  </a:cubicBezTo>
                  <a:close/>
                  <a:moveTo>
                    <a:pt x="12508" y="4065"/>
                  </a:moveTo>
                  <a:cubicBezTo>
                    <a:pt x="12981" y="4065"/>
                    <a:pt x="13327" y="4412"/>
                    <a:pt x="13327" y="4884"/>
                  </a:cubicBezTo>
                  <a:cubicBezTo>
                    <a:pt x="13327" y="5231"/>
                    <a:pt x="13107" y="5546"/>
                    <a:pt x="12792" y="5672"/>
                  </a:cubicBezTo>
                  <a:cubicBezTo>
                    <a:pt x="12634" y="5703"/>
                    <a:pt x="12508" y="5861"/>
                    <a:pt x="12508" y="6081"/>
                  </a:cubicBezTo>
                  <a:lnTo>
                    <a:pt x="12508" y="11217"/>
                  </a:lnTo>
                  <a:cubicBezTo>
                    <a:pt x="12508" y="11437"/>
                    <a:pt x="12634" y="11563"/>
                    <a:pt x="12792" y="11626"/>
                  </a:cubicBezTo>
                  <a:cubicBezTo>
                    <a:pt x="13107" y="11752"/>
                    <a:pt x="13327" y="12067"/>
                    <a:pt x="13327" y="12414"/>
                  </a:cubicBezTo>
                  <a:cubicBezTo>
                    <a:pt x="13327" y="12886"/>
                    <a:pt x="12981" y="13233"/>
                    <a:pt x="12508" y="13233"/>
                  </a:cubicBezTo>
                  <a:cubicBezTo>
                    <a:pt x="12162" y="13233"/>
                    <a:pt x="11846" y="13012"/>
                    <a:pt x="11720" y="12697"/>
                  </a:cubicBezTo>
                  <a:cubicBezTo>
                    <a:pt x="11689" y="12540"/>
                    <a:pt x="11531" y="12414"/>
                    <a:pt x="11342" y="12414"/>
                  </a:cubicBezTo>
                  <a:lnTo>
                    <a:pt x="2868" y="12414"/>
                  </a:lnTo>
                  <a:cubicBezTo>
                    <a:pt x="2710" y="12414"/>
                    <a:pt x="2553" y="12540"/>
                    <a:pt x="2490" y="12697"/>
                  </a:cubicBezTo>
                  <a:cubicBezTo>
                    <a:pt x="2363" y="13012"/>
                    <a:pt x="2048" y="13233"/>
                    <a:pt x="1702" y="13233"/>
                  </a:cubicBezTo>
                  <a:cubicBezTo>
                    <a:pt x="1198" y="13233"/>
                    <a:pt x="851" y="12886"/>
                    <a:pt x="851" y="12414"/>
                  </a:cubicBezTo>
                  <a:cubicBezTo>
                    <a:pt x="851" y="12067"/>
                    <a:pt x="1103" y="11752"/>
                    <a:pt x="1418" y="11626"/>
                  </a:cubicBezTo>
                  <a:cubicBezTo>
                    <a:pt x="1576" y="11595"/>
                    <a:pt x="1702" y="11437"/>
                    <a:pt x="1702" y="11217"/>
                  </a:cubicBezTo>
                  <a:lnTo>
                    <a:pt x="1702" y="6081"/>
                  </a:lnTo>
                  <a:cubicBezTo>
                    <a:pt x="1702" y="5924"/>
                    <a:pt x="1576" y="5766"/>
                    <a:pt x="1418" y="5672"/>
                  </a:cubicBezTo>
                  <a:cubicBezTo>
                    <a:pt x="1103" y="5546"/>
                    <a:pt x="851" y="5231"/>
                    <a:pt x="851" y="4884"/>
                  </a:cubicBezTo>
                  <a:cubicBezTo>
                    <a:pt x="851" y="4412"/>
                    <a:pt x="1229" y="4065"/>
                    <a:pt x="1702" y="4065"/>
                  </a:cubicBezTo>
                  <a:cubicBezTo>
                    <a:pt x="2048" y="4065"/>
                    <a:pt x="2363" y="4286"/>
                    <a:pt x="2490" y="4601"/>
                  </a:cubicBezTo>
                  <a:cubicBezTo>
                    <a:pt x="2521" y="4758"/>
                    <a:pt x="2679" y="4884"/>
                    <a:pt x="2868" y="4884"/>
                  </a:cubicBezTo>
                  <a:lnTo>
                    <a:pt x="11342" y="4884"/>
                  </a:lnTo>
                  <a:cubicBezTo>
                    <a:pt x="11500" y="4884"/>
                    <a:pt x="11657" y="4758"/>
                    <a:pt x="11720" y="4601"/>
                  </a:cubicBezTo>
                  <a:cubicBezTo>
                    <a:pt x="11846" y="4286"/>
                    <a:pt x="12162" y="4065"/>
                    <a:pt x="12508" y="4065"/>
                  </a:cubicBezTo>
                  <a:close/>
                  <a:moveTo>
                    <a:pt x="7089" y="1"/>
                  </a:moveTo>
                  <a:cubicBezTo>
                    <a:pt x="6365" y="1"/>
                    <a:pt x="5829" y="568"/>
                    <a:pt x="5829" y="1230"/>
                  </a:cubicBezTo>
                  <a:cubicBezTo>
                    <a:pt x="5829" y="1450"/>
                    <a:pt x="5892" y="1702"/>
                    <a:pt x="6018" y="1891"/>
                  </a:cubicBezTo>
                  <a:lnTo>
                    <a:pt x="4348" y="4097"/>
                  </a:lnTo>
                  <a:lnTo>
                    <a:pt x="3057" y="4097"/>
                  </a:lnTo>
                  <a:cubicBezTo>
                    <a:pt x="2773" y="3592"/>
                    <a:pt x="2237" y="3277"/>
                    <a:pt x="1639" y="3277"/>
                  </a:cubicBezTo>
                  <a:cubicBezTo>
                    <a:pt x="725" y="3277"/>
                    <a:pt x="1" y="4033"/>
                    <a:pt x="1" y="4916"/>
                  </a:cubicBezTo>
                  <a:cubicBezTo>
                    <a:pt x="1" y="5514"/>
                    <a:pt x="316" y="6081"/>
                    <a:pt x="820" y="6333"/>
                  </a:cubicBezTo>
                  <a:lnTo>
                    <a:pt x="820" y="10996"/>
                  </a:lnTo>
                  <a:cubicBezTo>
                    <a:pt x="316" y="11280"/>
                    <a:pt x="1" y="11815"/>
                    <a:pt x="1" y="12414"/>
                  </a:cubicBezTo>
                  <a:cubicBezTo>
                    <a:pt x="1" y="13327"/>
                    <a:pt x="725" y="14052"/>
                    <a:pt x="1639" y="14052"/>
                  </a:cubicBezTo>
                  <a:cubicBezTo>
                    <a:pt x="2237" y="14052"/>
                    <a:pt x="2773" y="13737"/>
                    <a:pt x="3057" y="13233"/>
                  </a:cubicBezTo>
                  <a:lnTo>
                    <a:pt x="11027" y="13233"/>
                  </a:lnTo>
                  <a:cubicBezTo>
                    <a:pt x="11279" y="13737"/>
                    <a:pt x="11846" y="14052"/>
                    <a:pt x="12445" y="14052"/>
                  </a:cubicBezTo>
                  <a:cubicBezTo>
                    <a:pt x="13327" y="14052"/>
                    <a:pt x="14083" y="13327"/>
                    <a:pt x="14083" y="12414"/>
                  </a:cubicBezTo>
                  <a:cubicBezTo>
                    <a:pt x="14083" y="11815"/>
                    <a:pt x="13768" y="11280"/>
                    <a:pt x="13264" y="10996"/>
                  </a:cubicBezTo>
                  <a:lnTo>
                    <a:pt x="13264" y="6333"/>
                  </a:lnTo>
                  <a:cubicBezTo>
                    <a:pt x="13863" y="6050"/>
                    <a:pt x="14178" y="5514"/>
                    <a:pt x="14178" y="4916"/>
                  </a:cubicBezTo>
                  <a:cubicBezTo>
                    <a:pt x="14178" y="4033"/>
                    <a:pt x="13422" y="3277"/>
                    <a:pt x="12508" y="3277"/>
                  </a:cubicBezTo>
                  <a:cubicBezTo>
                    <a:pt x="11909" y="3277"/>
                    <a:pt x="11374" y="3592"/>
                    <a:pt x="11090" y="4097"/>
                  </a:cubicBezTo>
                  <a:lnTo>
                    <a:pt x="9799" y="4097"/>
                  </a:lnTo>
                  <a:lnTo>
                    <a:pt x="8129" y="1891"/>
                  </a:lnTo>
                  <a:cubicBezTo>
                    <a:pt x="8255" y="1702"/>
                    <a:pt x="8349" y="1450"/>
                    <a:pt x="8349" y="1230"/>
                  </a:cubicBezTo>
                  <a:cubicBezTo>
                    <a:pt x="8349" y="568"/>
                    <a:pt x="7782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3" name="Google Shape;15053;p68"/>
            <p:cNvSpPr/>
            <p:nvPr/>
          </p:nvSpPr>
          <p:spPr>
            <a:xfrm>
              <a:off x="-10397950" y="2201800"/>
              <a:ext cx="228425" cy="146525"/>
            </a:xfrm>
            <a:custGeom>
              <a:avLst/>
              <a:gdLst/>
              <a:ahLst/>
              <a:cxnLst/>
              <a:rect l="l" t="t" r="r" b="b"/>
              <a:pathLst>
                <a:path w="9137" h="5861" extrusionOk="0">
                  <a:moveTo>
                    <a:pt x="8286" y="819"/>
                  </a:moveTo>
                  <a:lnTo>
                    <a:pt x="8286" y="4978"/>
                  </a:lnTo>
                  <a:lnTo>
                    <a:pt x="788" y="4978"/>
                  </a:ln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5419"/>
                  </a:lnTo>
                  <a:cubicBezTo>
                    <a:pt x="0" y="5640"/>
                    <a:pt x="189" y="5860"/>
                    <a:pt x="410" y="5860"/>
                  </a:cubicBezTo>
                  <a:lnTo>
                    <a:pt x="8695" y="5860"/>
                  </a:lnTo>
                  <a:cubicBezTo>
                    <a:pt x="8947" y="5860"/>
                    <a:pt x="9136" y="5640"/>
                    <a:pt x="9136" y="5419"/>
                  </a:cubicBezTo>
                  <a:lnTo>
                    <a:pt x="9136" y="410"/>
                  </a:lnTo>
                  <a:cubicBezTo>
                    <a:pt x="9105" y="158"/>
                    <a:pt x="8947" y="0"/>
                    <a:pt x="8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54" name="Google Shape;15054;p68"/>
          <p:cNvSpPr/>
          <p:nvPr/>
        </p:nvSpPr>
        <p:spPr>
          <a:xfrm>
            <a:off x="7591624" y="2805562"/>
            <a:ext cx="313426" cy="341579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55" name="Google Shape;15055;p68"/>
          <p:cNvGrpSpPr/>
          <p:nvPr/>
        </p:nvGrpSpPr>
        <p:grpSpPr>
          <a:xfrm>
            <a:off x="6649772" y="2779651"/>
            <a:ext cx="375044" cy="340541"/>
            <a:chOff x="-8692750" y="1622100"/>
            <a:chExt cx="388325" cy="352600"/>
          </a:xfrm>
        </p:grpSpPr>
        <p:sp>
          <p:nvSpPr>
            <p:cNvPr id="15056" name="Google Shape;15056;p68"/>
            <p:cNvSpPr/>
            <p:nvPr/>
          </p:nvSpPr>
          <p:spPr>
            <a:xfrm>
              <a:off x="-8692750" y="1622100"/>
              <a:ext cx="388325" cy="352600"/>
            </a:xfrm>
            <a:custGeom>
              <a:avLst/>
              <a:gdLst/>
              <a:ahLst/>
              <a:cxnLst/>
              <a:rect l="l" t="t" r="r" b="b"/>
              <a:pathLst>
                <a:path w="15533" h="14104" extrusionOk="0">
                  <a:moveTo>
                    <a:pt x="10365" y="1387"/>
                  </a:moveTo>
                  <a:cubicBezTo>
                    <a:pt x="11027" y="1702"/>
                    <a:pt x="11626" y="2112"/>
                    <a:pt x="12130" y="2616"/>
                  </a:cubicBezTo>
                  <a:cubicBezTo>
                    <a:pt x="12697" y="3183"/>
                    <a:pt x="13106" y="3750"/>
                    <a:pt x="13390" y="4443"/>
                  </a:cubicBezTo>
                  <a:lnTo>
                    <a:pt x="10208" y="5577"/>
                  </a:lnTo>
                  <a:cubicBezTo>
                    <a:pt x="10082" y="5388"/>
                    <a:pt x="9924" y="5168"/>
                    <a:pt x="9767" y="5010"/>
                  </a:cubicBezTo>
                  <a:cubicBezTo>
                    <a:pt x="9609" y="4852"/>
                    <a:pt x="9420" y="4695"/>
                    <a:pt x="9231" y="4600"/>
                  </a:cubicBezTo>
                  <a:lnTo>
                    <a:pt x="10365" y="1387"/>
                  </a:lnTo>
                  <a:close/>
                  <a:moveTo>
                    <a:pt x="7802" y="828"/>
                  </a:moveTo>
                  <a:cubicBezTo>
                    <a:pt x="8424" y="828"/>
                    <a:pt x="9044" y="919"/>
                    <a:pt x="9641" y="1103"/>
                  </a:cubicBezTo>
                  <a:lnTo>
                    <a:pt x="8507" y="4285"/>
                  </a:lnTo>
                  <a:cubicBezTo>
                    <a:pt x="8268" y="4222"/>
                    <a:pt x="8022" y="4190"/>
                    <a:pt x="7776" y="4190"/>
                  </a:cubicBezTo>
                  <a:cubicBezTo>
                    <a:pt x="7044" y="4190"/>
                    <a:pt x="6308" y="4468"/>
                    <a:pt x="5766" y="5010"/>
                  </a:cubicBezTo>
                  <a:cubicBezTo>
                    <a:pt x="4978" y="5798"/>
                    <a:pt x="4726" y="6869"/>
                    <a:pt x="5010" y="7845"/>
                  </a:cubicBezTo>
                  <a:lnTo>
                    <a:pt x="1859" y="9011"/>
                  </a:lnTo>
                  <a:cubicBezTo>
                    <a:pt x="1134" y="6900"/>
                    <a:pt x="1576" y="4380"/>
                    <a:pt x="3340" y="2647"/>
                  </a:cubicBezTo>
                  <a:cubicBezTo>
                    <a:pt x="4567" y="1442"/>
                    <a:pt x="6189" y="828"/>
                    <a:pt x="7802" y="828"/>
                  </a:cubicBezTo>
                  <a:close/>
                  <a:moveTo>
                    <a:pt x="7766" y="5018"/>
                  </a:moveTo>
                  <a:cubicBezTo>
                    <a:pt x="8302" y="5018"/>
                    <a:pt x="8837" y="5215"/>
                    <a:pt x="9231" y="5609"/>
                  </a:cubicBezTo>
                  <a:cubicBezTo>
                    <a:pt x="10019" y="6396"/>
                    <a:pt x="10019" y="7751"/>
                    <a:pt x="9231" y="8539"/>
                  </a:cubicBezTo>
                  <a:cubicBezTo>
                    <a:pt x="8806" y="8948"/>
                    <a:pt x="8270" y="9153"/>
                    <a:pt x="7743" y="9153"/>
                  </a:cubicBezTo>
                  <a:cubicBezTo>
                    <a:pt x="7215" y="9153"/>
                    <a:pt x="6695" y="8948"/>
                    <a:pt x="6301" y="8539"/>
                  </a:cubicBezTo>
                  <a:cubicBezTo>
                    <a:pt x="5514" y="7751"/>
                    <a:pt x="5514" y="6396"/>
                    <a:pt x="6301" y="5609"/>
                  </a:cubicBezTo>
                  <a:cubicBezTo>
                    <a:pt x="6695" y="5215"/>
                    <a:pt x="7231" y="5018"/>
                    <a:pt x="7766" y="5018"/>
                  </a:cubicBezTo>
                  <a:close/>
                  <a:moveTo>
                    <a:pt x="5293" y="8633"/>
                  </a:moveTo>
                  <a:cubicBezTo>
                    <a:pt x="5388" y="8791"/>
                    <a:pt x="5514" y="9011"/>
                    <a:pt x="5671" y="9106"/>
                  </a:cubicBezTo>
                  <a:cubicBezTo>
                    <a:pt x="5829" y="9263"/>
                    <a:pt x="5986" y="9389"/>
                    <a:pt x="6144" y="9515"/>
                  </a:cubicBezTo>
                  <a:lnTo>
                    <a:pt x="5010" y="12697"/>
                  </a:lnTo>
                  <a:cubicBezTo>
                    <a:pt x="4379" y="12382"/>
                    <a:pt x="3812" y="12004"/>
                    <a:pt x="3308" y="11468"/>
                  </a:cubicBezTo>
                  <a:cubicBezTo>
                    <a:pt x="2836" y="10964"/>
                    <a:pt x="2458" y="10366"/>
                    <a:pt x="2143" y="9799"/>
                  </a:cubicBezTo>
                  <a:lnTo>
                    <a:pt x="5293" y="8633"/>
                  </a:lnTo>
                  <a:close/>
                  <a:moveTo>
                    <a:pt x="13705" y="5168"/>
                  </a:moveTo>
                  <a:cubicBezTo>
                    <a:pt x="14335" y="7310"/>
                    <a:pt x="13862" y="9736"/>
                    <a:pt x="12161" y="11437"/>
                  </a:cubicBezTo>
                  <a:cubicBezTo>
                    <a:pt x="10928" y="12670"/>
                    <a:pt x="9328" y="13281"/>
                    <a:pt x="7736" y="13281"/>
                  </a:cubicBezTo>
                  <a:cubicBezTo>
                    <a:pt x="7090" y="13281"/>
                    <a:pt x="6446" y="13181"/>
                    <a:pt x="5829" y="12981"/>
                  </a:cubicBezTo>
                  <a:lnTo>
                    <a:pt x="6963" y="9830"/>
                  </a:lnTo>
                  <a:cubicBezTo>
                    <a:pt x="7230" y="9905"/>
                    <a:pt x="7503" y="9943"/>
                    <a:pt x="7775" y="9943"/>
                  </a:cubicBezTo>
                  <a:cubicBezTo>
                    <a:pt x="8528" y="9943"/>
                    <a:pt x="9265" y="9653"/>
                    <a:pt x="9798" y="9074"/>
                  </a:cubicBezTo>
                  <a:cubicBezTo>
                    <a:pt x="10554" y="8318"/>
                    <a:pt x="10806" y="7278"/>
                    <a:pt x="10554" y="6333"/>
                  </a:cubicBezTo>
                  <a:lnTo>
                    <a:pt x="13705" y="5168"/>
                  </a:lnTo>
                  <a:close/>
                  <a:moveTo>
                    <a:pt x="7766" y="1"/>
                  </a:moveTo>
                  <a:cubicBezTo>
                    <a:pt x="5955" y="1"/>
                    <a:pt x="4143" y="694"/>
                    <a:pt x="2773" y="2080"/>
                  </a:cubicBezTo>
                  <a:cubicBezTo>
                    <a:pt x="0" y="4821"/>
                    <a:pt x="0" y="9263"/>
                    <a:pt x="2773" y="12036"/>
                  </a:cubicBezTo>
                  <a:cubicBezTo>
                    <a:pt x="4155" y="13418"/>
                    <a:pt x="5960" y="14103"/>
                    <a:pt x="7763" y="14103"/>
                  </a:cubicBezTo>
                  <a:cubicBezTo>
                    <a:pt x="9575" y="14103"/>
                    <a:pt x="11385" y="13410"/>
                    <a:pt x="12760" y="12036"/>
                  </a:cubicBezTo>
                  <a:cubicBezTo>
                    <a:pt x="15532" y="9263"/>
                    <a:pt x="15532" y="4821"/>
                    <a:pt x="12760" y="2080"/>
                  </a:cubicBezTo>
                  <a:cubicBezTo>
                    <a:pt x="11389" y="694"/>
                    <a:pt x="9578" y="1"/>
                    <a:pt x="77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7" name="Google Shape;15057;p68"/>
            <p:cNvSpPr/>
            <p:nvPr/>
          </p:nvSpPr>
          <p:spPr>
            <a:xfrm>
              <a:off x="-8532875" y="1767625"/>
              <a:ext cx="67775" cy="61850"/>
            </a:xfrm>
            <a:custGeom>
              <a:avLst/>
              <a:gdLst/>
              <a:ahLst/>
              <a:cxnLst/>
              <a:rect l="l" t="t" r="r" b="b"/>
              <a:pathLst>
                <a:path w="2711" h="2474" extrusionOk="0">
                  <a:moveTo>
                    <a:pt x="1340" y="804"/>
                  </a:moveTo>
                  <a:cubicBezTo>
                    <a:pt x="1450" y="804"/>
                    <a:pt x="1560" y="843"/>
                    <a:pt x="1639" y="922"/>
                  </a:cubicBezTo>
                  <a:cubicBezTo>
                    <a:pt x="1797" y="1079"/>
                    <a:pt x="1797" y="1363"/>
                    <a:pt x="1639" y="1520"/>
                  </a:cubicBezTo>
                  <a:cubicBezTo>
                    <a:pt x="1560" y="1599"/>
                    <a:pt x="1450" y="1638"/>
                    <a:pt x="1340" y="1638"/>
                  </a:cubicBezTo>
                  <a:cubicBezTo>
                    <a:pt x="1229" y="1638"/>
                    <a:pt x="1119" y="1599"/>
                    <a:pt x="1040" y="1520"/>
                  </a:cubicBezTo>
                  <a:cubicBezTo>
                    <a:pt x="883" y="1363"/>
                    <a:pt x="883" y="1142"/>
                    <a:pt x="1040" y="922"/>
                  </a:cubicBezTo>
                  <a:cubicBezTo>
                    <a:pt x="1119" y="843"/>
                    <a:pt x="1229" y="804"/>
                    <a:pt x="1340" y="804"/>
                  </a:cubicBezTo>
                  <a:close/>
                  <a:moveTo>
                    <a:pt x="1367" y="0"/>
                  </a:moveTo>
                  <a:cubicBezTo>
                    <a:pt x="1048" y="0"/>
                    <a:pt x="725" y="118"/>
                    <a:pt x="473" y="355"/>
                  </a:cubicBezTo>
                  <a:cubicBezTo>
                    <a:pt x="1" y="827"/>
                    <a:pt x="1" y="1615"/>
                    <a:pt x="473" y="2119"/>
                  </a:cubicBezTo>
                  <a:cubicBezTo>
                    <a:pt x="725" y="2355"/>
                    <a:pt x="1048" y="2473"/>
                    <a:pt x="1367" y="2473"/>
                  </a:cubicBezTo>
                  <a:cubicBezTo>
                    <a:pt x="1686" y="2473"/>
                    <a:pt x="2001" y="2355"/>
                    <a:pt x="2238" y="2119"/>
                  </a:cubicBezTo>
                  <a:cubicBezTo>
                    <a:pt x="2710" y="1646"/>
                    <a:pt x="2710" y="859"/>
                    <a:pt x="2238" y="355"/>
                  </a:cubicBezTo>
                  <a:cubicBezTo>
                    <a:pt x="2001" y="118"/>
                    <a:pt x="1686" y="0"/>
                    <a:pt x="1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8" name="Google Shape;15058;p68"/>
          <p:cNvGrpSpPr/>
          <p:nvPr/>
        </p:nvGrpSpPr>
        <p:grpSpPr>
          <a:xfrm>
            <a:off x="5304253" y="1531907"/>
            <a:ext cx="341555" cy="341579"/>
            <a:chOff x="-13529550" y="1639425"/>
            <a:chExt cx="353650" cy="353675"/>
          </a:xfrm>
        </p:grpSpPr>
        <p:sp>
          <p:nvSpPr>
            <p:cNvPr id="15059" name="Google Shape;15059;p68"/>
            <p:cNvSpPr/>
            <p:nvPr/>
          </p:nvSpPr>
          <p:spPr>
            <a:xfrm>
              <a:off x="-13529550" y="1910125"/>
              <a:ext cx="353650" cy="82975"/>
            </a:xfrm>
            <a:custGeom>
              <a:avLst/>
              <a:gdLst/>
              <a:ahLst/>
              <a:cxnLst/>
              <a:rect l="l" t="t" r="r" b="b"/>
              <a:pathLst>
                <a:path w="14146" h="3319" extrusionOk="0">
                  <a:moveTo>
                    <a:pt x="3434" y="893"/>
                  </a:moveTo>
                  <a:lnTo>
                    <a:pt x="3434" y="893"/>
                  </a:lnTo>
                  <a:cubicBezTo>
                    <a:pt x="3340" y="1145"/>
                    <a:pt x="3308" y="1428"/>
                    <a:pt x="3308" y="1649"/>
                  </a:cubicBezTo>
                  <a:cubicBezTo>
                    <a:pt x="3308" y="1932"/>
                    <a:pt x="3340" y="2153"/>
                    <a:pt x="3434" y="2405"/>
                  </a:cubicBezTo>
                  <a:cubicBezTo>
                    <a:pt x="2899" y="2373"/>
                    <a:pt x="2426" y="2279"/>
                    <a:pt x="2017" y="2153"/>
                  </a:cubicBezTo>
                  <a:cubicBezTo>
                    <a:pt x="1229" y="1964"/>
                    <a:pt x="914" y="1743"/>
                    <a:pt x="819" y="1649"/>
                  </a:cubicBezTo>
                  <a:cubicBezTo>
                    <a:pt x="914" y="1586"/>
                    <a:pt x="1166" y="1334"/>
                    <a:pt x="2017" y="1145"/>
                  </a:cubicBezTo>
                  <a:cubicBezTo>
                    <a:pt x="2426" y="1019"/>
                    <a:pt x="2899" y="956"/>
                    <a:pt x="3434" y="893"/>
                  </a:cubicBezTo>
                  <a:close/>
                  <a:moveTo>
                    <a:pt x="6018" y="861"/>
                  </a:moveTo>
                  <a:cubicBezTo>
                    <a:pt x="7908" y="987"/>
                    <a:pt x="8948" y="1428"/>
                    <a:pt x="9137" y="1649"/>
                  </a:cubicBezTo>
                  <a:cubicBezTo>
                    <a:pt x="9042" y="1743"/>
                    <a:pt x="8790" y="1964"/>
                    <a:pt x="7940" y="2153"/>
                  </a:cubicBezTo>
                  <a:cubicBezTo>
                    <a:pt x="7404" y="2279"/>
                    <a:pt x="6742" y="2405"/>
                    <a:pt x="6018" y="2436"/>
                  </a:cubicBezTo>
                  <a:cubicBezTo>
                    <a:pt x="5892" y="2216"/>
                    <a:pt x="5829" y="1932"/>
                    <a:pt x="5829" y="1649"/>
                  </a:cubicBezTo>
                  <a:cubicBezTo>
                    <a:pt x="5829" y="1365"/>
                    <a:pt x="5892" y="1113"/>
                    <a:pt x="6018" y="861"/>
                  </a:cubicBezTo>
                  <a:close/>
                  <a:moveTo>
                    <a:pt x="5104" y="798"/>
                  </a:moveTo>
                  <a:cubicBezTo>
                    <a:pt x="5041" y="1050"/>
                    <a:pt x="4947" y="1334"/>
                    <a:pt x="4947" y="1617"/>
                  </a:cubicBezTo>
                  <a:cubicBezTo>
                    <a:pt x="4947" y="1901"/>
                    <a:pt x="5010" y="2153"/>
                    <a:pt x="5104" y="2436"/>
                  </a:cubicBezTo>
                  <a:cubicBezTo>
                    <a:pt x="4994" y="2452"/>
                    <a:pt x="4876" y="2460"/>
                    <a:pt x="4754" y="2460"/>
                  </a:cubicBezTo>
                  <a:cubicBezTo>
                    <a:pt x="4632" y="2460"/>
                    <a:pt x="4506" y="2452"/>
                    <a:pt x="4379" y="2436"/>
                  </a:cubicBezTo>
                  <a:cubicBezTo>
                    <a:pt x="4222" y="2216"/>
                    <a:pt x="4159" y="1932"/>
                    <a:pt x="4159" y="1617"/>
                  </a:cubicBezTo>
                  <a:cubicBezTo>
                    <a:pt x="4159" y="1334"/>
                    <a:pt x="4253" y="1050"/>
                    <a:pt x="4379" y="798"/>
                  </a:cubicBezTo>
                  <a:close/>
                  <a:moveTo>
                    <a:pt x="10801" y="817"/>
                  </a:moveTo>
                  <a:cubicBezTo>
                    <a:pt x="10917" y="817"/>
                    <a:pt x="11036" y="841"/>
                    <a:pt x="11153" y="893"/>
                  </a:cubicBezTo>
                  <a:lnTo>
                    <a:pt x="12728" y="1649"/>
                  </a:lnTo>
                  <a:lnTo>
                    <a:pt x="11153" y="2405"/>
                  </a:lnTo>
                  <a:cubicBezTo>
                    <a:pt x="11032" y="2465"/>
                    <a:pt x="10908" y="2493"/>
                    <a:pt x="10788" y="2493"/>
                  </a:cubicBezTo>
                  <a:cubicBezTo>
                    <a:pt x="10346" y="2493"/>
                    <a:pt x="9956" y="2120"/>
                    <a:pt x="9956" y="1649"/>
                  </a:cubicBezTo>
                  <a:cubicBezTo>
                    <a:pt x="9956" y="1173"/>
                    <a:pt x="10354" y="817"/>
                    <a:pt x="10801" y="817"/>
                  </a:cubicBezTo>
                  <a:close/>
                  <a:moveTo>
                    <a:pt x="10785" y="0"/>
                  </a:moveTo>
                  <a:cubicBezTo>
                    <a:pt x="10221" y="0"/>
                    <a:pt x="9666" y="291"/>
                    <a:pt x="9357" y="798"/>
                  </a:cubicBezTo>
                  <a:cubicBezTo>
                    <a:pt x="8349" y="168"/>
                    <a:pt x="6207" y="10"/>
                    <a:pt x="5010" y="10"/>
                  </a:cubicBezTo>
                  <a:cubicBezTo>
                    <a:pt x="3592" y="10"/>
                    <a:pt x="0" y="231"/>
                    <a:pt x="0" y="1649"/>
                  </a:cubicBezTo>
                  <a:cubicBezTo>
                    <a:pt x="0" y="3066"/>
                    <a:pt x="3529" y="3318"/>
                    <a:pt x="5010" y="3318"/>
                  </a:cubicBezTo>
                  <a:cubicBezTo>
                    <a:pt x="6207" y="3318"/>
                    <a:pt x="8349" y="3161"/>
                    <a:pt x="9357" y="2531"/>
                  </a:cubicBezTo>
                  <a:cubicBezTo>
                    <a:pt x="9667" y="3039"/>
                    <a:pt x="10224" y="3315"/>
                    <a:pt x="10790" y="3315"/>
                  </a:cubicBezTo>
                  <a:cubicBezTo>
                    <a:pt x="11031" y="3315"/>
                    <a:pt x="11274" y="3265"/>
                    <a:pt x="11500" y="3161"/>
                  </a:cubicBezTo>
                  <a:lnTo>
                    <a:pt x="13894" y="2058"/>
                  </a:lnTo>
                  <a:cubicBezTo>
                    <a:pt x="14052" y="1964"/>
                    <a:pt x="14146" y="1838"/>
                    <a:pt x="14146" y="1649"/>
                  </a:cubicBezTo>
                  <a:cubicBezTo>
                    <a:pt x="14146" y="1491"/>
                    <a:pt x="14020" y="1334"/>
                    <a:pt x="13894" y="1271"/>
                  </a:cubicBezTo>
                  <a:lnTo>
                    <a:pt x="11500" y="168"/>
                  </a:lnTo>
                  <a:cubicBezTo>
                    <a:pt x="11272" y="54"/>
                    <a:pt x="11028" y="0"/>
                    <a:pt x="107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0" name="Google Shape;15060;p68"/>
            <p:cNvSpPr/>
            <p:nvPr/>
          </p:nvSpPr>
          <p:spPr>
            <a:xfrm>
              <a:off x="-13383850" y="16811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51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1" name="Google Shape;15061;p68"/>
            <p:cNvSpPr/>
            <p:nvPr/>
          </p:nvSpPr>
          <p:spPr>
            <a:xfrm>
              <a:off x="-13446075" y="1692200"/>
              <a:ext cx="41775" cy="41775"/>
            </a:xfrm>
            <a:custGeom>
              <a:avLst/>
              <a:gdLst/>
              <a:ahLst/>
              <a:cxnLst/>
              <a:rect l="l" t="t" r="r" b="b"/>
              <a:pathLst>
                <a:path w="1671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3" y="1670"/>
                    <a:pt x="1671" y="1292"/>
                    <a:pt x="1671" y="851"/>
                  </a:cubicBezTo>
                  <a:cubicBezTo>
                    <a:pt x="1671" y="379"/>
                    <a:pt x="1293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2" name="Google Shape;15062;p68"/>
            <p:cNvSpPr/>
            <p:nvPr/>
          </p:nvSpPr>
          <p:spPr>
            <a:xfrm>
              <a:off x="-13446075" y="17961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20" y="0"/>
                  </a:moveTo>
                  <a:cubicBezTo>
                    <a:pt x="379" y="0"/>
                    <a:pt x="1" y="347"/>
                    <a:pt x="1" y="819"/>
                  </a:cubicBezTo>
                  <a:cubicBezTo>
                    <a:pt x="1" y="1260"/>
                    <a:pt x="379" y="1639"/>
                    <a:pt x="820" y="1639"/>
                  </a:cubicBezTo>
                  <a:cubicBezTo>
                    <a:pt x="1293" y="1639"/>
                    <a:pt x="1671" y="1260"/>
                    <a:pt x="1671" y="819"/>
                  </a:cubicBezTo>
                  <a:cubicBezTo>
                    <a:pt x="1671" y="347"/>
                    <a:pt x="1293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3" name="Google Shape;15063;p68"/>
            <p:cNvSpPr/>
            <p:nvPr/>
          </p:nvSpPr>
          <p:spPr>
            <a:xfrm>
              <a:off x="-13487025" y="1743400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61" y="1670"/>
                    <a:pt x="1639" y="1292"/>
                    <a:pt x="1639" y="851"/>
                  </a:cubicBezTo>
                  <a:cubicBezTo>
                    <a:pt x="1639" y="379"/>
                    <a:pt x="1261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4" name="Google Shape;15064;p68"/>
            <p:cNvSpPr/>
            <p:nvPr/>
          </p:nvSpPr>
          <p:spPr>
            <a:xfrm>
              <a:off x="-13383850" y="180562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19"/>
                  </a:cubicBezTo>
                  <a:cubicBezTo>
                    <a:pt x="1639" y="378"/>
                    <a:pt x="1292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5" name="Google Shape;15065;p68"/>
            <p:cNvSpPr/>
            <p:nvPr/>
          </p:nvSpPr>
          <p:spPr>
            <a:xfrm>
              <a:off x="-13529550" y="1639425"/>
              <a:ext cx="352075" cy="248925"/>
            </a:xfrm>
            <a:custGeom>
              <a:avLst/>
              <a:gdLst/>
              <a:ahLst/>
              <a:cxnLst/>
              <a:rect l="l" t="t" r="r" b="b"/>
              <a:pathLst>
                <a:path w="14083" h="9957" extrusionOk="0">
                  <a:moveTo>
                    <a:pt x="7057" y="820"/>
                  </a:moveTo>
                  <a:cubicBezTo>
                    <a:pt x="10554" y="820"/>
                    <a:pt x="13264" y="2805"/>
                    <a:pt x="13264" y="5010"/>
                  </a:cubicBezTo>
                  <a:cubicBezTo>
                    <a:pt x="13264" y="7215"/>
                    <a:pt x="10554" y="9137"/>
                    <a:pt x="7057" y="9137"/>
                  </a:cubicBezTo>
                  <a:cubicBezTo>
                    <a:pt x="3529" y="9137"/>
                    <a:pt x="819" y="7215"/>
                    <a:pt x="819" y="5010"/>
                  </a:cubicBezTo>
                  <a:cubicBezTo>
                    <a:pt x="819" y="2742"/>
                    <a:pt x="3623" y="820"/>
                    <a:pt x="7057" y="820"/>
                  </a:cubicBezTo>
                  <a:close/>
                  <a:moveTo>
                    <a:pt x="7057" y="1"/>
                  </a:moveTo>
                  <a:cubicBezTo>
                    <a:pt x="3151" y="1"/>
                    <a:pt x="0" y="2238"/>
                    <a:pt x="0" y="5010"/>
                  </a:cubicBezTo>
                  <a:cubicBezTo>
                    <a:pt x="0" y="7846"/>
                    <a:pt x="3277" y="9956"/>
                    <a:pt x="7057" y="9956"/>
                  </a:cubicBezTo>
                  <a:cubicBezTo>
                    <a:pt x="10870" y="9956"/>
                    <a:pt x="14083" y="7783"/>
                    <a:pt x="14083" y="5010"/>
                  </a:cubicBezTo>
                  <a:cubicBezTo>
                    <a:pt x="14083" y="2238"/>
                    <a:pt x="10933" y="1"/>
                    <a:pt x="7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6" name="Google Shape;15066;p68"/>
            <p:cNvSpPr/>
            <p:nvPr/>
          </p:nvSpPr>
          <p:spPr>
            <a:xfrm>
              <a:off x="-13323200" y="1722925"/>
              <a:ext cx="104775" cy="82725"/>
            </a:xfrm>
            <a:custGeom>
              <a:avLst/>
              <a:gdLst/>
              <a:ahLst/>
              <a:cxnLst/>
              <a:rect l="l" t="t" r="r" b="b"/>
              <a:pathLst>
                <a:path w="4191" h="3309" extrusionOk="0">
                  <a:moveTo>
                    <a:pt x="2111" y="819"/>
                  </a:moveTo>
                  <a:cubicBezTo>
                    <a:pt x="2773" y="819"/>
                    <a:pt x="3372" y="1229"/>
                    <a:pt x="3372" y="1670"/>
                  </a:cubicBezTo>
                  <a:cubicBezTo>
                    <a:pt x="3372" y="2080"/>
                    <a:pt x="2805" y="2489"/>
                    <a:pt x="2111" y="2489"/>
                  </a:cubicBezTo>
                  <a:cubicBezTo>
                    <a:pt x="1418" y="2489"/>
                    <a:pt x="851" y="2080"/>
                    <a:pt x="851" y="1670"/>
                  </a:cubicBezTo>
                  <a:cubicBezTo>
                    <a:pt x="883" y="1229"/>
                    <a:pt x="1418" y="819"/>
                    <a:pt x="2111" y="819"/>
                  </a:cubicBezTo>
                  <a:close/>
                  <a:moveTo>
                    <a:pt x="2111" y="0"/>
                  </a:moveTo>
                  <a:cubicBezTo>
                    <a:pt x="914" y="0"/>
                    <a:pt x="1" y="756"/>
                    <a:pt x="1" y="1670"/>
                  </a:cubicBezTo>
                  <a:cubicBezTo>
                    <a:pt x="64" y="2552"/>
                    <a:pt x="946" y="3308"/>
                    <a:pt x="2111" y="3308"/>
                  </a:cubicBezTo>
                  <a:cubicBezTo>
                    <a:pt x="3277" y="3308"/>
                    <a:pt x="4191" y="2552"/>
                    <a:pt x="4191" y="1670"/>
                  </a:cubicBezTo>
                  <a:cubicBezTo>
                    <a:pt x="4191" y="756"/>
                    <a:pt x="3277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67" name="Google Shape;15067;p68"/>
          <p:cNvGrpSpPr/>
          <p:nvPr/>
        </p:nvGrpSpPr>
        <p:grpSpPr>
          <a:xfrm>
            <a:off x="5303106" y="1940489"/>
            <a:ext cx="343849" cy="340058"/>
            <a:chOff x="-13531925" y="2075775"/>
            <a:chExt cx="356025" cy="352100"/>
          </a:xfrm>
        </p:grpSpPr>
        <p:sp>
          <p:nvSpPr>
            <p:cNvPr id="15068" name="Google Shape;15068;p68"/>
            <p:cNvSpPr/>
            <p:nvPr/>
          </p:nvSpPr>
          <p:spPr>
            <a:xfrm>
              <a:off x="-13531925" y="2075775"/>
              <a:ext cx="356025" cy="352100"/>
            </a:xfrm>
            <a:custGeom>
              <a:avLst/>
              <a:gdLst/>
              <a:ahLst/>
              <a:cxnLst/>
              <a:rect l="l" t="t" r="r" b="b"/>
              <a:pathLst>
                <a:path w="14241" h="14084" extrusionOk="0">
                  <a:moveTo>
                    <a:pt x="9610" y="725"/>
                  </a:moveTo>
                  <a:cubicBezTo>
                    <a:pt x="9862" y="725"/>
                    <a:pt x="10019" y="946"/>
                    <a:pt x="10019" y="1166"/>
                  </a:cubicBezTo>
                  <a:lnTo>
                    <a:pt x="10019" y="2017"/>
                  </a:lnTo>
                  <a:lnTo>
                    <a:pt x="10019" y="2111"/>
                  </a:lnTo>
                  <a:lnTo>
                    <a:pt x="9830" y="2395"/>
                  </a:lnTo>
                  <a:cubicBezTo>
                    <a:pt x="9736" y="2426"/>
                    <a:pt x="9704" y="2426"/>
                    <a:pt x="9610" y="2426"/>
                  </a:cubicBezTo>
                  <a:lnTo>
                    <a:pt x="4632" y="2426"/>
                  </a:lnTo>
                  <a:cubicBezTo>
                    <a:pt x="4538" y="2426"/>
                    <a:pt x="4474" y="2395"/>
                    <a:pt x="4411" y="2395"/>
                  </a:cubicBezTo>
                  <a:lnTo>
                    <a:pt x="4222" y="2111"/>
                  </a:lnTo>
                  <a:lnTo>
                    <a:pt x="4222" y="2017"/>
                  </a:lnTo>
                  <a:lnTo>
                    <a:pt x="4222" y="1166"/>
                  </a:lnTo>
                  <a:cubicBezTo>
                    <a:pt x="4222" y="946"/>
                    <a:pt x="4411" y="725"/>
                    <a:pt x="4632" y="725"/>
                  </a:cubicBezTo>
                  <a:close/>
                  <a:moveTo>
                    <a:pt x="9232" y="3308"/>
                  </a:moveTo>
                  <a:lnTo>
                    <a:pt x="8633" y="4128"/>
                  </a:lnTo>
                  <a:lnTo>
                    <a:pt x="5735" y="4128"/>
                  </a:lnTo>
                  <a:lnTo>
                    <a:pt x="5105" y="3308"/>
                  </a:lnTo>
                  <a:close/>
                  <a:moveTo>
                    <a:pt x="2175" y="4915"/>
                  </a:moveTo>
                  <a:cubicBezTo>
                    <a:pt x="2427" y="4915"/>
                    <a:pt x="2584" y="5104"/>
                    <a:pt x="2584" y="5325"/>
                  </a:cubicBezTo>
                  <a:lnTo>
                    <a:pt x="2584" y="5766"/>
                  </a:lnTo>
                  <a:lnTo>
                    <a:pt x="1734" y="5766"/>
                  </a:lnTo>
                  <a:lnTo>
                    <a:pt x="1734" y="5325"/>
                  </a:lnTo>
                  <a:cubicBezTo>
                    <a:pt x="1734" y="5104"/>
                    <a:pt x="1954" y="4915"/>
                    <a:pt x="2175" y="4915"/>
                  </a:cubicBezTo>
                  <a:close/>
                  <a:moveTo>
                    <a:pt x="12193" y="4915"/>
                  </a:moveTo>
                  <a:cubicBezTo>
                    <a:pt x="12414" y="4915"/>
                    <a:pt x="12603" y="5104"/>
                    <a:pt x="12603" y="5325"/>
                  </a:cubicBezTo>
                  <a:lnTo>
                    <a:pt x="12603" y="5766"/>
                  </a:lnTo>
                  <a:lnTo>
                    <a:pt x="11784" y="5766"/>
                  </a:lnTo>
                  <a:lnTo>
                    <a:pt x="11784" y="5325"/>
                  </a:lnTo>
                  <a:lnTo>
                    <a:pt x="11752" y="5325"/>
                  </a:lnTo>
                  <a:cubicBezTo>
                    <a:pt x="11752" y="5104"/>
                    <a:pt x="11941" y="4915"/>
                    <a:pt x="12193" y="4915"/>
                  </a:cubicBezTo>
                  <a:close/>
                  <a:moveTo>
                    <a:pt x="8570" y="4947"/>
                  </a:moveTo>
                  <a:lnTo>
                    <a:pt x="9263" y="6364"/>
                  </a:lnTo>
                  <a:cubicBezTo>
                    <a:pt x="9358" y="6522"/>
                    <a:pt x="9452" y="6616"/>
                    <a:pt x="9641" y="6616"/>
                  </a:cubicBezTo>
                  <a:lnTo>
                    <a:pt x="12981" y="6616"/>
                  </a:lnTo>
                  <a:cubicBezTo>
                    <a:pt x="13201" y="6616"/>
                    <a:pt x="13390" y="6806"/>
                    <a:pt x="13390" y="7026"/>
                  </a:cubicBezTo>
                  <a:lnTo>
                    <a:pt x="13390" y="7467"/>
                  </a:lnTo>
                  <a:lnTo>
                    <a:pt x="9200" y="7467"/>
                  </a:lnTo>
                  <a:cubicBezTo>
                    <a:pt x="8665" y="6963"/>
                    <a:pt x="7972" y="6648"/>
                    <a:pt x="7184" y="6648"/>
                  </a:cubicBezTo>
                  <a:cubicBezTo>
                    <a:pt x="6396" y="6648"/>
                    <a:pt x="5703" y="6963"/>
                    <a:pt x="5136" y="7467"/>
                  </a:cubicBezTo>
                  <a:lnTo>
                    <a:pt x="977" y="7467"/>
                  </a:lnTo>
                  <a:lnTo>
                    <a:pt x="977" y="7026"/>
                  </a:lnTo>
                  <a:cubicBezTo>
                    <a:pt x="914" y="6774"/>
                    <a:pt x="1103" y="6616"/>
                    <a:pt x="1356" y="6616"/>
                  </a:cubicBezTo>
                  <a:lnTo>
                    <a:pt x="4664" y="6616"/>
                  </a:lnTo>
                  <a:cubicBezTo>
                    <a:pt x="4821" y="6616"/>
                    <a:pt x="4979" y="6522"/>
                    <a:pt x="5010" y="6364"/>
                  </a:cubicBezTo>
                  <a:lnTo>
                    <a:pt x="5735" y="4947"/>
                  </a:lnTo>
                  <a:close/>
                  <a:moveTo>
                    <a:pt x="4506" y="8255"/>
                  </a:moveTo>
                  <a:cubicBezTo>
                    <a:pt x="4317" y="8664"/>
                    <a:pt x="4222" y="9042"/>
                    <a:pt x="4222" y="9515"/>
                  </a:cubicBezTo>
                  <a:cubicBezTo>
                    <a:pt x="4222" y="9956"/>
                    <a:pt x="4348" y="10366"/>
                    <a:pt x="4506" y="10744"/>
                  </a:cubicBezTo>
                  <a:lnTo>
                    <a:pt x="914" y="10744"/>
                  </a:lnTo>
                  <a:lnTo>
                    <a:pt x="914" y="8255"/>
                  </a:lnTo>
                  <a:close/>
                  <a:moveTo>
                    <a:pt x="13390" y="8286"/>
                  </a:moveTo>
                  <a:lnTo>
                    <a:pt x="13390" y="10744"/>
                  </a:lnTo>
                  <a:lnTo>
                    <a:pt x="9767" y="10744"/>
                  </a:lnTo>
                  <a:cubicBezTo>
                    <a:pt x="9988" y="10334"/>
                    <a:pt x="10051" y="9956"/>
                    <a:pt x="10051" y="9515"/>
                  </a:cubicBezTo>
                  <a:cubicBezTo>
                    <a:pt x="10051" y="9074"/>
                    <a:pt x="9925" y="8664"/>
                    <a:pt x="9767" y="8286"/>
                  </a:cubicBezTo>
                  <a:close/>
                  <a:moveTo>
                    <a:pt x="7152" y="7373"/>
                  </a:moveTo>
                  <a:cubicBezTo>
                    <a:pt x="8287" y="7373"/>
                    <a:pt x="9232" y="8318"/>
                    <a:pt x="9232" y="9483"/>
                  </a:cubicBezTo>
                  <a:cubicBezTo>
                    <a:pt x="9232" y="10618"/>
                    <a:pt x="8287" y="11563"/>
                    <a:pt x="7152" y="11563"/>
                  </a:cubicBezTo>
                  <a:cubicBezTo>
                    <a:pt x="5987" y="11563"/>
                    <a:pt x="5042" y="10618"/>
                    <a:pt x="5042" y="9483"/>
                  </a:cubicBezTo>
                  <a:cubicBezTo>
                    <a:pt x="5042" y="8318"/>
                    <a:pt x="5987" y="7373"/>
                    <a:pt x="7152" y="7373"/>
                  </a:cubicBezTo>
                  <a:close/>
                  <a:moveTo>
                    <a:pt x="13390" y="11563"/>
                  </a:moveTo>
                  <a:lnTo>
                    <a:pt x="13390" y="12791"/>
                  </a:lnTo>
                  <a:cubicBezTo>
                    <a:pt x="13390" y="13012"/>
                    <a:pt x="13201" y="13201"/>
                    <a:pt x="12981" y="13201"/>
                  </a:cubicBezTo>
                  <a:lnTo>
                    <a:pt x="1356" y="13201"/>
                  </a:lnTo>
                  <a:cubicBezTo>
                    <a:pt x="1103" y="13201"/>
                    <a:pt x="946" y="13012"/>
                    <a:pt x="946" y="12791"/>
                  </a:cubicBezTo>
                  <a:lnTo>
                    <a:pt x="946" y="11563"/>
                  </a:lnTo>
                  <a:lnTo>
                    <a:pt x="5136" y="11563"/>
                  </a:lnTo>
                  <a:cubicBezTo>
                    <a:pt x="5640" y="12067"/>
                    <a:pt x="6396" y="12382"/>
                    <a:pt x="7184" y="12382"/>
                  </a:cubicBezTo>
                  <a:cubicBezTo>
                    <a:pt x="7972" y="12382"/>
                    <a:pt x="8665" y="12067"/>
                    <a:pt x="9200" y="11563"/>
                  </a:cubicBezTo>
                  <a:close/>
                  <a:moveTo>
                    <a:pt x="4569" y="0"/>
                  </a:moveTo>
                  <a:cubicBezTo>
                    <a:pt x="3907" y="0"/>
                    <a:pt x="3309" y="536"/>
                    <a:pt x="3309" y="1261"/>
                  </a:cubicBezTo>
                  <a:lnTo>
                    <a:pt x="3309" y="2111"/>
                  </a:lnTo>
                  <a:cubicBezTo>
                    <a:pt x="3309" y="2458"/>
                    <a:pt x="3466" y="2836"/>
                    <a:pt x="3750" y="3056"/>
                  </a:cubicBezTo>
                  <a:lnTo>
                    <a:pt x="4884" y="4632"/>
                  </a:lnTo>
                  <a:lnTo>
                    <a:pt x="4317" y="5829"/>
                  </a:lnTo>
                  <a:lnTo>
                    <a:pt x="3309" y="5829"/>
                  </a:lnTo>
                  <a:lnTo>
                    <a:pt x="3309" y="5388"/>
                  </a:lnTo>
                  <a:cubicBezTo>
                    <a:pt x="3309" y="4726"/>
                    <a:pt x="2773" y="4159"/>
                    <a:pt x="2112" y="4159"/>
                  </a:cubicBezTo>
                  <a:cubicBezTo>
                    <a:pt x="1419" y="4159"/>
                    <a:pt x="851" y="4726"/>
                    <a:pt x="851" y="5388"/>
                  </a:cubicBezTo>
                  <a:lnTo>
                    <a:pt x="851" y="5860"/>
                  </a:lnTo>
                  <a:cubicBezTo>
                    <a:pt x="379" y="6018"/>
                    <a:pt x="1" y="6490"/>
                    <a:pt x="1" y="7026"/>
                  </a:cubicBezTo>
                  <a:lnTo>
                    <a:pt x="1" y="12823"/>
                  </a:lnTo>
                  <a:cubicBezTo>
                    <a:pt x="1" y="13485"/>
                    <a:pt x="568" y="14083"/>
                    <a:pt x="1229" y="14083"/>
                  </a:cubicBezTo>
                  <a:lnTo>
                    <a:pt x="12855" y="14083"/>
                  </a:lnTo>
                  <a:cubicBezTo>
                    <a:pt x="13516" y="14083"/>
                    <a:pt x="14115" y="13516"/>
                    <a:pt x="14115" y="12823"/>
                  </a:cubicBezTo>
                  <a:lnTo>
                    <a:pt x="14115" y="7026"/>
                  </a:lnTo>
                  <a:cubicBezTo>
                    <a:pt x="14241" y="6490"/>
                    <a:pt x="13863" y="6018"/>
                    <a:pt x="13390" y="5860"/>
                  </a:cubicBezTo>
                  <a:lnTo>
                    <a:pt x="13390" y="5388"/>
                  </a:lnTo>
                  <a:cubicBezTo>
                    <a:pt x="13390" y="4726"/>
                    <a:pt x="12855" y="4159"/>
                    <a:pt x="12130" y="4159"/>
                  </a:cubicBezTo>
                  <a:cubicBezTo>
                    <a:pt x="11469" y="4159"/>
                    <a:pt x="10870" y="4726"/>
                    <a:pt x="10870" y="5388"/>
                  </a:cubicBezTo>
                  <a:lnTo>
                    <a:pt x="10870" y="5829"/>
                  </a:lnTo>
                  <a:lnTo>
                    <a:pt x="9862" y="5829"/>
                  </a:lnTo>
                  <a:lnTo>
                    <a:pt x="9263" y="4632"/>
                  </a:lnTo>
                  <a:lnTo>
                    <a:pt x="10429" y="3056"/>
                  </a:lnTo>
                  <a:cubicBezTo>
                    <a:pt x="10681" y="2836"/>
                    <a:pt x="10838" y="2521"/>
                    <a:pt x="10838" y="2111"/>
                  </a:cubicBezTo>
                  <a:lnTo>
                    <a:pt x="10838" y="1261"/>
                  </a:lnTo>
                  <a:cubicBezTo>
                    <a:pt x="10838" y="568"/>
                    <a:pt x="10303" y="0"/>
                    <a:pt x="9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9" name="Google Shape;15069;p68"/>
            <p:cNvSpPr/>
            <p:nvPr/>
          </p:nvSpPr>
          <p:spPr>
            <a:xfrm>
              <a:off x="-13384625" y="2282125"/>
              <a:ext cx="63025" cy="60675"/>
            </a:xfrm>
            <a:custGeom>
              <a:avLst/>
              <a:gdLst/>
              <a:ahLst/>
              <a:cxnLst/>
              <a:rect l="l" t="t" r="r" b="b"/>
              <a:pathLst>
                <a:path w="2521" h="2427" extrusionOk="0">
                  <a:moveTo>
                    <a:pt x="1260" y="788"/>
                  </a:moveTo>
                  <a:cubicBezTo>
                    <a:pt x="1449" y="788"/>
                    <a:pt x="1670" y="977"/>
                    <a:pt x="1670" y="1229"/>
                  </a:cubicBezTo>
                  <a:cubicBezTo>
                    <a:pt x="1670" y="1450"/>
                    <a:pt x="1481" y="1639"/>
                    <a:pt x="1260" y="1639"/>
                  </a:cubicBezTo>
                  <a:cubicBezTo>
                    <a:pt x="1008" y="1639"/>
                    <a:pt x="851" y="1450"/>
                    <a:pt x="851" y="1229"/>
                  </a:cubicBezTo>
                  <a:cubicBezTo>
                    <a:pt x="851" y="977"/>
                    <a:pt x="1040" y="788"/>
                    <a:pt x="1260" y="788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68"/>
                    <a:pt x="0" y="1229"/>
                  </a:cubicBezTo>
                  <a:cubicBezTo>
                    <a:pt x="0" y="1891"/>
                    <a:pt x="536" y="2427"/>
                    <a:pt x="1260" y="2427"/>
                  </a:cubicBezTo>
                  <a:cubicBezTo>
                    <a:pt x="1954" y="2427"/>
                    <a:pt x="2521" y="1923"/>
                    <a:pt x="2521" y="1229"/>
                  </a:cubicBez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70" name="Google Shape;15070;p68"/>
          <p:cNvGrpSpPr/>
          <p:nvPr/>
        </p:nvGrpSpPr>
        <p:grpSpPr>
          <a:xfrm>
            <a:off x="5304627" y="2348694"/>
            <a:ext cx="340807" cy="340807"/>
            <a:chOff x="-13528775" y="2507400"/>
            <a:chExt cx="352875" cy="352875"/>
          </a:xfrm>
        </p:grpSpPr>
        <p:sp>
          <p:nvSpPr>
            <p:cNvPr id="15071" name="Google Shape;15071;p68"/>
            <p:cNvSpPr/>
            <p:nvPr/>
          </p:nvSpPr>
          <p:spPr>
            <a:xfrm>
              <a:off x="-13528775" y="25074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6018" y="851"/>
                  </a:moveTo>
                  <a:lnTo>
                    <a:pt x="7121" y="2489"/>
                  </a:lnTo>
                  <a:lnTo>
                    <a:pt x="5640" y="2489"/>
                  </a:lnTo>
                  <a:lnTo>
                    <a:pt x="4538" y="851"/>
                  </a:lnTo>
                  <a:close/>
                  <a:moveTo>
                    <a:pt x="8507" y="851"/>
                  </a:moveTo>
                  <a:lnTo>
                    <a:pt x="9610" y="2489"/>
                  </a:lnTo>
                  <a:lnTo>
                    <a:pt x="8129" y="2489"/>
                  </a:lnTo>
                  <a:lnTo>
                    <a:pt x="7026" y="851"/>
                  </a:lnTo>
                  <a:close/>
                  <a:moveTo>
                    <a:pt x="10996" y="851"/>
                  </a:moveTo>
                  <a:lnTo>
                    <a:pt x="12099" y="2489"/>
                  </a:lnTo>
                  <a:lnTo>
                    <a:pt x="10586" y="2489"/>
                  </a:lnTo>
                  <a:lnTo>
                    <a:pt x="9484" y="851"/>
                  </a:lnTo>
                  <a:close/>
                  <a:moveTo>
                    <a:pt x="12855" y="851"/>
                  </a:moveTo>
                  <a:cubicBezTo>
                    <a:pt x="13075" y="851"/>
                    <a:pt x="13264" y="1040"/>
                    <a:pt x="13264" y="1260"/>
                  </a:cubicBezTo>
                  <a:lnTo>
                    <a:pt x="13264" y="2489"/>
                  </a:lnTo>
                  <a:lnTo>
                    <a:pt x="13075" y="2489"/>
                  </a:lnTo>
                  <a:lnTo>
                    <a:pt x="11973" y="851"/>
                  </a:lnTo>
                  <a:close/>
                  <a:moveTo>
                    <a:pt x="7121" y="3308"/>
                  </a:moveTo>
                  <a:lnTo>
                    <a:pt x="6018" y="4978"/>
                  </a:lnTo>
                  <a:lnTo>
                    <a:pt x="4538" y="4978"/>
                  </a:lnTo>
                  <a:lnTo>
                    <a:pt x="5640" y="3308"/>
                  </a:lnTo>
                  <a:close/>
                  <a:moveTo>
                    <a:pt x="9610" y="3308"/>
                  </a:moveTo>
                  <a:lnTo>
                    <a:pt x="8507" y="4978"/>
                  </a:lnTo>
                  <a:lnTo>
                    <a:pt x="7026" y="4978"/>
                  </a:lnTo>
                  <a:lnTo>
                    <a:pt x="8129" y="3308"/>
                  </a:lnTo>
                  <a:close/>
                  <a:moveTo>
                    <a:pt x="12099" y="3308"/>
                  </a:moveTo>
                  <a:lnTo>
                    <a:pt x="10996" y="4978"/>
                  </a:lnTo>
                  <a:lnTo>
                    <a:pt x="9484" y="4978"/>
                  </a:lnTo>
                  <a:lnTo>
                    <a:pt x="10586" y="3308"/>
                  </a:lnTo>
                  <a:close/>
                  <a:moveTo>
                    <a:pt x="13264" y="3308"/>
                  </a:moveTo>
                  <a:lnTo>
                    <a:pt x="13264" y="4978"/>
                  </a:lnTo>
                  <a:lnTo>
                    <a:pt x="11973" y="4978"/>
                  </a:lnTo>
                  <a:lnTo>
                    <a:pt x="13075" y="3308"/>
                  </a:lnTo>
                  <a:close/>
                  <a:moveTo>
                    <a:pt x="3561" y="851"/>
                  </a:moveTo>
                  <a:lnTo>
                    <a:pt x="4916" y="2930"/>
                  </a:lnTo>
                  <a:lnTo>
                    <a:pt x="3561" y="5009"/>
                  </a:lnTo>
                  <a:lnTo>
                    <a:pt x="820" y="5009"/>
                  </a:lnTo>
                  <a:lnTo>
                    <a:pt x="820" y="1323"/>
                  </a:lnTo>
                  <a:cubicBezTo>
                    <a:pt x="788" y="1040"/>
                    <a:pt x="977" y="851"/>
                    <a:pt x="1230" y="851"/>
                  </a:cubicBezTo>
                  <a:close/>
                  <a:moveTo>
                    <a:pt x="13264" y="5797"/>
                  </a:moveTo>
                  <a:lnTo>
                    <a:pt x="13264" y="12886"/>
                  </a:lnTo>
                  <a:cubicBezTo>
                    <a:pt x="13264" y="13138"/>
                    <a:pt x="13075" y="13327"/>
                    <a:pt x="12855" y="13327"/>
                  </a:cubicBezTo>
                  <a:lnTo>
                    <a:pt x="1230" y="13327"/>
                  </a:lnTo>
                  <a:cubicBezTo>
                    <a:pt x="1009" y="13327"/>
                    <a:pt x="851" y="13138"/>
                    <a:pt x="851" y="12886"/>
                  </a:cubicBezTo>
                  <a:lnTo>
                    <a:pt x="851" y="5797"/>
                  </a:lnTo>
                  <a:close/>
                  <a:moveTo>
                    <a:pt x="1230" y="0"/>
                  </a:moveTo>
                  <a:cubicBezTo>
                    <a:pt x="568" y="0"/>
                    <a:pt x="1" y="567"/>
                    <a:pt x="1" y="1260"/>
                  </a:cubicBezTo>
                  <a:lnTo>
                    <a:pt x="1" y="12886"/>
                  </a:lnTo>
                  <a:cubicBezTo>
                    <a:pt x="1" y="13547"/>
                    <a:pt x="568" y="14114"/>
                    <a:pt x="1230" y="14114"/>
                  </a:cubicBezTo>
                  <a:lnTo>
                    <a:pt x="12855" y="14114"/>
                  </a:lnTo>
                  <a:cubicBezTo>
                    <a:pt x="13516" y="14114"/>
                    <a:pt x="14115" y="13547"/>
                    <a:pt x="14115" y="12886"/>
                  </a:cubicBezTo>
                  <a:lnTo>
                    <a:pt x="14115" y="1260"/>
                  </a:lnTo>
                  <a:cubicBezTo>
                    <a:pt x="14115" y="599"/>
                    <a:pt x="13548" y="0"/>
                    <a:pt x="12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2" name="Google Shape;15072;p68"/>
            <p:cNvSpPr/>
            <p:nvPr/>
          </p:nvSpPr>
          <p:spPr>
            <a:xfrm>
              <a:off x="-13403525" y="2673750"/>
              <a:ext cx="123675" cy="145750"/>
            </a:xfrm>
            <a:custGeom>
              <a:avLst/>
              <a:gdLst/>
              <a:ahLst/>
              <a:cxnLst/>
              <a:rect l="l" t="t" r="r" b="b"/>
              <a:pathLst>
                <a:path w="4947" h="5830" extrusionOk="0">
                  <a:moveTo>
                    <a:pt x="819" y="1159"/>
                  </a:moveTo>
                  <a:lnTo>
                    <a:pt x="3749" y="2924"/>
                  </a:lnTo>
                  <a:lnTo>
                    <a:pt x="819" y="4688"/>
                  </a:lnTo>
                  <a:lnTo>
                    <a:pt x="819" y="1159"/>
                  </a:lnTo>
                  <a:close/>
                  <a:moveTo>
                    <a:pt x="415" y="0"/>
                  </a:moveTo>
                  <a:cubicBezTo>
                    <a:pt x="197" y="0"/>
                    <a:pt x="0" y="166"/>
                    <a:pt x="0" y="403"/>
                  </a:cubicBezTo>
                  <a:lnTo>
                    <a:pt x="0" y="5412"/>
                  </a:lnTo>
                  <a:cubicBezTo>
                    <a:pt x="0" y="5570"/>
                    <a:pt x="63" y="5696"/>
                    <a:pt x="189" y="5759"/>
                  </a:cubicBezTo>
                  <a:cubicBezTo>
                    <a:pt x="252" y="5806"/>
                    <a:pt x="323" y="5830"/>
                    <a:pt x="398" y="5830"/>
                  </a:cubicBezTo>
                  <a:cubicBezTo>
                    <a:pt x="473" y="5830"/>
                    <a:pt x="551" y="5806"/>
                    <a:pt x="630" y="5759"/>
                  </a:cubicBezTo>
                  <a:lnTo>
                    <a:pt x="4757" y="3239"/>
                  </a:lnTo>
                  <a:cubicBezTo>
                    <a:pt x="4883" y="3176"/>
                    <a:pt x="4946" y="3050"/>
                    <a:pt x="4946" y="2892"/>
                  </a:cubicBezTo>
                  <a:cubicBezTo>
                    <a:pt x="4946" y="2735"/>
                    <a:pt x="4883" y="2640"/>
                    <a:pt x="4757" y="2577"/>
                  </a:cubicBezTo>
                  <a:lnTo>
                    <a:pt x="630" y="57"/>
                  </a:lnTo>
                  <a:cubicBezTo>
                    <a:pt x="560" y="18"/>
                    <a:pt x="487" y="0"/>
                    <a:pt x="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3" name="Google Shape;15073;p68"/>
            <p:cNvSpPr/>
            <p:nvPr/>
          </p:nvSpPr>
          <p:spPr>
            <a:xfrm>
              <a:off x="-13486225" y="25593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19" y="0"/>
                  </a:moveTo>
                  <a:cubicBezTo>
                    <a:pt x="378" y="0"/>
                    <a:pt x="0" y="378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38" y="1292"/>
                    <a:pt x="1638" y="851"/>
                  </a:cubicBezTo>
                  <a:cubicBezTo>
                    <a:pt x="1638" y="378"/>
                    <a:pt x="1292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4" name="Google Shape;15074;p68"/>
          <p:cNvSpPr/>
          <p:nvPr/>
        </p:nvSpPr>
        <p:spPr>
          <a:xfrm>
            <a:off x="7123388" y="1563105"/>
            <a:ext cx="341579" cy="279189"/>
          </a:xfrm>
          <a:custGeom>
            <a:avLst/>
            <a:gdLst/>
            <a:ahLst/>
            <a:cxnLst/>
            <a:rect l="l" t="t" r="r" b="b"/>
            <a:pathLst>
              <a:path w="14147" h="11563" extrusionOk="0">
                <a:moveTo>
                  <a:pt x="6680" y="819"/>
                </a:moveTo>
                <a:lnTo>
                  <a:pt x="6680" y="5009"/>
                </a:lnTo>
                <a:lnTo>
                  <a:pt x="6648" y="5009"/>
                </a:lnTo>
                <a:cubicBezTo>
                  <a:pt x="6302" y="5041"/>
                  <a:pt x="5924" y="5167"/>
                  <a:pt x="5609" y="5356"/>
                </a:cubicBezTo>
                <a:lnTo>
                  <a:pt x="3624" y="1859"/>
                </a:lnTo>
                <a:cubicBezTo>
                  <a:pt x="4506" y="1260"/>
                  <a:pt x="5546" y="882"/>
                  <a:pt x="6680" y="819"/>
                </a:cubicBezTo>
                <a:close/>
                <a:moveTo>
                  <a:pt x="7531" y="819"/>
                </a:moveTo>
                <a:cubicBezTo>
                  <a:pt x="8633" y="914"/>
                  <a:pt x="9673" y="1260"/>
                  <a:pt x="10587" y="1859"/>
                </a:cubicBezTo>
                <a:lnTo>
                  <a:pt x="8539" y="5356"/>
                </a:lnTo>
                <a:cubicBezTo>
                  <a:pt x="8224" y="5167"/>
                  <a:pt x="7877" y="5041"/>
                  <a:pt x="7531" y="5009"/>
                </a:cubicBezTo>
                <a:lnTo>
                  <a:pt x="7531" y="819"/>
                </a:lnTo>
                <a:close/>
                <a:moveTo>
                  <a:pt x="2931" y="2332"/>
                </a:moveTo>
                <a:lnTo>
                  <a:pt x="5010" y="5829"/>
                </a:lnTo>
                <a:cubicBezTo>
                  <a:pt x="4632" y="6175"/>
                  <a:pt x="4412" y="6648"/>
                  <a:pt x="4286" y="7152"/>
                </a:cubicBezTo>
                <a:lnTo>
                  <a:pt x="915" y="5892"/>
                </a:lnTo>
                <a:cubicBezTo>
                  <a:pt x="1135" y="4474"/>
                  <a:pt x="1891" y="3214"/>
                  <a:pt x="2931" y="2332"/>
                </a:cubicBezTo>
                <a:close/>
                <a:moveTo>
                  <a:pt x="11248" y="2300"/>
                </a:moveTo>
                <a:cubicBezTo>
                  <a:pt x="12319" y="3214"/>
                  <a:pt x="13075" y="4474"/>
                  <a:pt x="13296" y="5892"/>
                </a:cubicBezTo>
                <a:lnTo>
                  <a:pt x="9925" y="7152"/>
                </a:lnTo>
                <a:cubicBezTo>
                  <a:pt x="9799" y="6648"/>
                  <a:pt x="9547" y="6207"/>
                  <a:pt x="9200" y="5829"/>
                </a:cubicBezTo>
                <a:lnTo>
                  <a:pt x="11248" y="2300"/>
                </a:lnTo>
                <a:close/>
                <a:moveTo>
                  <a:pt x="7090" y="5797"/>
                </a:moveTo>
                <a:cubicBezTo>
                  <a:pt x="8098" y="5797"/>
                  <a:pt x="8948" y="6522"/>
                  <a:pt x="9137" y="7467"/>
                </a:cubicBezTo>
                <a:lnTo>
                  <a:pt x="7090" y="8223"/>
                </a:lnTo>
                <a:lnTo>
                  <a:pt x="5042" y="7467"/>
                </a:lnTo>
                <a:cubicBezTo>
                  <a:pt x="5199" y="6522"/>
                  <a:pt x="6050" y="5797"/>
                  <a:pt x="7090" y="5797"/>
                </a:cubicBezTo>
                <a:close/>
                <a:moveTo>
                  <a:pt x="7090" y="9294"/>
                </a:moveTo>
                <a:lnTo>
                  <a:pt x="8161" y="10428"/>
                </a:lnTo>
                <a:cubicBezTo>
                  <a:pt x="7830" y="10633"/>
                  <a:pt x="7452" y="10735"/>
                  <a:pt x="7078" y="10735"/>
                </a:cubicBezTo>
                <a:cubicBezTo>
                  <a:pt x="6704" y="10735"/>
                  <a:pt x="6333" y="10633"/>
                  <a:pt x="6018" y="10428"/>
                </a:cubicBezTo>
                <a:lnTo>
                  <a:pt x="7090" y="9294"/>
                </a:lnTo>
                <a:close/>
                <a:moveTo>
                  <a:pt x="7090" y="0"/>
                </a:moveTo>
                <a:cubicBezTo>
                  <a:pt x="3498" y="0"/>
                  <a:pt x="473" y="2678"/>
                  <a:pt x="32" y="6144"/>
                </a:cubicBezTo>
                <a:cubicBezTo>
                  <a:pt x="1" y="6333"/>
                  <a:pt x="95" y="6490"/>
                  <a:pt x="316" y="6585"/>
                </a:cubicBezTo>
                <a:lnTo>
                  <a:pt x="6365" y="8853"/>
                </a:lnTo>
                <a:lnTo>
                  <a:pt x="5168" y="10208"/>
                </a:lnTo>
                <a:cubicBezTo>
                  <a:pt x="5010" y="10365"/>
                  <a:pt x="5010" y="10617"/>
                  <a:pt x="5168" y="10775"/>
                </a:cubicBezTo>
                <a:cubicBezTo>
                  <a:pt x="5672" y="11310"/>
                  <a:pt x="6365" y="11562"/>
                  <a:pt x="7090" y="11562"/>
                </a:cubicBezTo>
                <a:cubicBezTo>
                  <a:pt x="7846" y="11562"/>
                  <a:pt x="8507" y="11310"/>
                  <a:pt x="9011" y="10775"/>
                </a:cubicBezTo>
                <a:cubicBezTo>
                  <a:pt x="9169" y="10617"/>
                  <a:pt x="9169" y="10397"/>
                  <a:pt x="9011" y="10208"/>
                </a:cubicBezTo>
                <a:lnTo>
                  <a:pt x="7783" y="8853"/>
                </a:lnTo>
                <a:lnTo>
                  <a:pt x="13863" y="6585"/>
                </a:lnTo>
                <a:cubicBezTo>
                  <a:pt x="14052" y="6490"/>
                  <a:pt x="14147" y="6333"/>
                  <a:pt x="14147" y="6144"/>
                </a:cubicBezTo>
                <a:cubicBezTo>
                  <a:pt x="13706" y="2678"/>
                  <a:pt x="10650" y="0"/>
                  <a:pt x="709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5" name="Google Shape;15075;p68"/>
          <p:cNvSpPr/>
          <p:nvPr/>
        </p:nvSpPr>
        <p:spPr>
          <a:xfrm>
            <a:off x="7123014" y="1940202"/>
            <a:ext cx="342328" cy="340638"/>
          </a:xfrm>
          <a:custGeom>
            <a:avLst/>
            <a:gdLst/>
            <a:ahLst/>
            <a:cxnLst/>
            <a:rect l="l" t="t" r="r" b="b"/>
            <a:pathLst>
              <a:path w="14178" h="14108" extrusionOk="0">
                <a:moveTo>
                  <a:pt x="8727" y="5034"/>
                </a:moveTo>
                <a:cubicBezTo>
                  <a:pt x="8948" y="5065"/>
                  <a:pt x="9137" y="5254"/>
                  <a:pt x="9137" y="5443"/>
                </a:cubicBezTo>
                <a:cubicBezTo>
                  <a:pt x="9137" y="5695"/>
                  <a:pt x="8948" y="5885"/>
                  <a:pt x="8727" y="5885"/>
                </a:cubicBezTo>
                <a:cubicBezTo>
                  <a:pt x="8507" y="5885"/>
                  <a:pt x="8318" y="5695"/>
                  <a:pt x="8318" y="5443"/>
                </a:cubicBezTo>
                <a:cubicBezTo>
                  <a:pt x="8318" y="5223"/>
                  <a:pt x="8507" y="5034"/>
                  <a:pt x="8727" y="5034"/>
                </a:cubicBezTo>
                <a:close/>
                <a:moveTo>
                  <a:pt x="5388" y="5065"/>
                </a:moveTo>
                <a:cubicBezTo>
                  <a:pt x="5640" y="5065"/>
                  <a:pt x="5829" y="5254"/>
                  <a:pt x="5829" y="5506"/>
                </a:cubicBezTo>
                <a:cubicBezTo>
                  <a:pt x="5829" y="5727"/>
                  <a:pt x="5640" y="5916"/>
                  <a:pt x="5388" y="5916"/>
                </a:cubicBezTo>
                <a:cubicBezTo>
                  <a:pt x="5167" y="5916"/>
                  <a:pt x="5010" y="5727"/>
                  <a:pt x="5010" y="5506"/>
                </a:cubicBezTo>
                <a:cubicBezTo>
                  <a:pt x="4978" y="5254"/>
                  <a:pt x="5167" y="5065"/>
                  <a:pt x="5388" y="5065"/>
                </a:cubicBezTo>
                <a:close/>
                <a:moveTo>
                  <a:pt x="7089" y="3459"/>
                </a:moveTo>
                <a:cubicBezTo>
                  <a:pt x="8160" y="3459"/>
                  <a:pt x="9137" y="3522"/>
                  <a:pt x="10050" y="3711"/>
                </a:cubicBezTo>
                <a:lnTo>
                  <a:pt x="9357" y="4435"/>
                </a:lnTo>
                <a:cubicBezTo>
                  <a:pt x="9168" y="4341"/>
                  <a:pt x="8979" y="4278"/>
                  <a:pt x="8790" y="4278"/>
                </a:cubicBezTo>
                <a:cubicBezTo>
                  <a:pt x="8097" y="4278"/>
                  <a:pt x="7530" y="4813"/>
                  <a:pt x="7530" y="5506"/>
                </a:cubicBezTo>
                <a:cubicBezTo>
                  <a:pt x="7530" y="6168"/>
                  <a:pt x="8066" y="6704"/>
                  <a:pt x="8790" y="6704"/>
                </a:cubicBezTo>
                <a:cubicBezTo>
                  <a:pt x="9452" y="6704"/>
                  <a:pt x="9987" y="6168"/>
                  <a:pt x="9987" y="5506"/>
                </a:cubicBezTo>
                <a:cubicBezTo>
                  <a:pt x="9987" y="5317"/>
                  <a:pt x="9956" y="5160"/>
                  <a:pt x="9924" y="5034"/>
                </a:cubicBezTo>
                <a:lnTo>
                  <a:pt x="10996" y="3931"/>
                </a:lnTo>
                <a:cubicBezTo>
                  <a:pt x="11216" y="3994"/>
                  <a:pt x="11405" y="4026"/>
                  <a:pt x="11626" y="4120"/>
                </a:cubicBezTo>
                <a:cubicBezTo>
                  <a:pt x="12665" y="4498"/>
                  <a:pt x="13295" y="5034"/>
                  <a:pt x="13295" y="5506"/>
                </a:cubicBezTo>
                <a:cubicBezTo>
                  <a:pt x="13295" y="6452"/>
                  <a:pt x="10775" y="7586"/>
                  <a:pt x="7089" y="7586"/>
                </a:cubicBezTo>
                <a:cubicBezTo>
                  <a:pt x="3497" y="7586"/>
                  <a:pt x="851" y="6483"/>
                  <a:pt x="851" y="5506"/>
                </a:cubicBezTo>
                <a:cubicBezTo>
                  <a:pt x="820" y="5034"/>
                  <a:pt x="1450" y="4498"/>
                  <a:pt x="2521" y="4120"/>
                </a:cubicBezTo>
                <a:cubicBezTo>
                  <a:pt x="2710" y="4026"/>
                  <a:pt x="2962" y="3963"/>
                  <a:pt x="3182" y="3931"/>
                </a:cubicBezTo>
                <a:lnTo>
                  <a:pt x="4285" y="5034"/>
                </a:lnTo>
                <a:cubicBezTo>
                  <a:pt x="4254" y="5191"/>
                  <a:pt x="4222" y="5349"/>
                  <a:pt x="4222" y="5506"/>
                </a:cubicBezTo>
                <a:cubicBezTo>
                  <a:pt x="4222" y="6168"/>
                  <a:pt x="4758" y="6704"/>
                  <a:pt x="5419" y="6704"/>
                </a:cubicBezTo>
                <a:cubicBezTo>
                  <a:pt x="6112" y="6704"/>
                  <a:pt x="6679" y="6168"/>
                  <a:pt x="6679" y="5506"/>
                </a:cubicBezTo>
                <a:cubicBezTo>
                  <a:pt x="6679" y="4813"/>
                  <a:pt x="6144" y="4278"/>
                  <a:pt x="5419" y="4278"/>
                </a:cubicBezTo>
                <a:cubicBezTo>
                  <a:pt x="5199" y="4278"/>
                  <a:pt x="5010" y="4309"/>
                  <a:pt x="4852" y="4435"/>
                </a:cubicBezTo>
                <a:lnTo>
                  <a:pt x="4128" y="3711"/>
                </a:lnTo>
                <a:cubicBezTo>
                  <a:pt x="5041" y="3553"/>
                  <a:pt x="6018" y="3459"/>
                  <a:pt x="7089" y="3459"/>
                </a:cubicBezTo>
                <a:close/>
                <a:moveTo>
                  <a:pt x="820" y="6861"/>
                </a:moveTo>
                <a:cubicBezTo>
                  <a:pt x="1135" y="7113"/>
                  <a:pt x="1576" y="7334"/>
                  <a:pt x="2048" y="7523"/>
                </a:cubicBezTo>
                <a:lnTo>
                  <a:pt x="820" y="9193"/>
                </a:lnTo>
                <a:lnTo>
                  <a:pt x="820" y="6861"/>
                </a:lnTo>
                <a:close/>
                <a:moveTo>
                  <a:pt x="13264" y="6861"/>
                </a:moveTo>
                <a:lnTo>
                  <a:pt x="13264" y="9193"/>
                </a:lnTo>
                <a:lnTo>
                  <a:pt x="12067" y="7554"/>
                </a:lnTo>
                <a:cubicBezTo>
                  <a:pt x="12571" y="7334"/>
                  <a:pt x="12949" y="7113"/>
                  <a:pt x="13264" y="6861"/>
                </a:cubicBezTo>
                <a:close/>
                <a:moveTo>
                  <a:pt x="3655" y="8027"/>
                </a:moveTo>
                <a:lnTo>
                  <a:pt x="3655" y="8027"/>
                </a:lnTo>
                <a:cubicBezTo>
                  <a:pt x="4474" y="8216"/>
                  <a:pt x="5388" y="8279"/>
                  <a:pt x="6333" y="8342"/>
                </a:cubicBezTo>
                <a:lnTo>
                  <a:pt x="4695" y="11083"/>
                </a:lnTo>
                <a:lnTo>
                  <a:pt x="3655" y="8027"/>
                </a:lnTo>
                <a:close/>
                <a:moveTo>
                  <a:pt x="10492" y="8058"/>
                </a:moveTo>
                <a:lnTo>
                  <a:pt x="9452" y="11114"/>
                </a:lnTo>
                <a:lnTo>
                  <a:pt x="7751" y="8373"/>
                </a:lnTo>
                <a:cubicBezTo>
                  <a:pt x="8696" y="8342"/>
                  <a:pt x="9641" y="8216"/>
                  <a:pt x="10492" y="8058"/>
                </a:cubicBezTo>
                <a:close/>
                <a:moveTo>
                  <a:pt x="2741" y="7964"/>
                </a:moveTo>
                <a:lnTo>
                  <a:pt x="3844" y="11272"/>
                </a:lnTo>
                <a:cubicBezTo>
                  <a:pt x="2836" y="11020"/>
                  <a:pt x="1891" y="10610"/>
                  <a:pt x="1135" y="10138"/>
                </a:cubicBezTo>
                <a:lnTo>
                  <a:pt x="2741" y="7964"/>
                </a:lnTo>
                <a:close/>
                <a:moveTo>
                  <a:pt x="11342" y="8027"/>
                </a:moveTo>
                <a:lnTo>
                  <a:pt x="12917" y="10138"/>
                </a:lnTo>
                <a:cubicBezTo>
                  <a:pt x="12161" y="10610"/>
                  <a:pt x="11248" y="11020"/>
                  <a:pt x="10240" y="11272"/>
                </a:cubicBezTo>
                <a:lnTo>
                  <a:pt x="11342" y="8027"/>
                </a:lnTo>
                <a:close/>
                <a:moveTo>
                  <a:pt x="7058" y="8751"/>
                </a:moveTo>
                <a:lnTo>
                  <a:pt x="8727" y="11555"/>
                </a:lnTo>
                <a:cubicBezTo>
                  <a:pt x="8192" y="11618"/>
                  <a:pt x="7593" y="11681"/>
                  <a:pt x="7058" y="11681"/>
                </a:cubicBezTo>
                <a:cubicBezTo>
                  <a:pt x="6459" y="11681"/>
                  <a:pt x="5892" y="11650"/>
                  <a:pt x="5356" y="11555"/>
                </a:cubicBezTo>
                <a:lnTo>
                  <a:pt x="7058" y="8751"/>
                </a:lnTo>
                <a:close/>
                <a:moveTo>
                  <a:pt x="13264" y="10894"/>
                </a:moveTo>
                <a:lnTo>
                  <a:pt x="13264" y="11240"/>
                </a:lnTo>
                <a:cubicBezTo>
                  <a:pt x="13264" y="12185"/>
                  <a:pt x="10744" y="13320"/>
                  <a:pt x="7058" y="13320"/>
                </a:cubicBezTo>
                <a:cubicBezTo>
                  <a:pt x="3340" y="13320"/>
                  <a:pt x="820" y="12185"/>
                  <a:pt x="820" y="11240"/>
                </a:cubicBezTo>
                <a:lnTo>
                  <a:pt x="820" y="10894"/>
                </a:lnTo>
                <a:cubicBezTo>
                  <a:pt x="2615" y="11996"/>
                  <a:pt x="4915" y="12501"/>
                  <a:pt x="7058" y="12501"/>
                </a:cubicBezTo>
                <a:cubicBezTo>
                  <a:pt x="9168" y="12501"/>
                  <a:pt x="11500" y="12028"/>
                  <a:pt x="13264" y="10894"/>
                </a:cubicBezTo>
                <a:close/>
                <a:moveTo>
                  <a:pt x="457" y="1"/>
                </a:moveTo>
                <a:cubicBezTo>
                  <a:pt x="347" y="1"/>
                  <a:pt x="237" y="40"/>
                  <a:pt x="158" y="119"/>
                </a:cubicBezTo>
                <a:cubicBezTo>
                  <a:pt x="0" y="277"/>
                  <a:pt x="0" y="560"/>
                  <a:pt x="158" y="718"/>
                </a:cubicBezTo>
                <a:lnTo>
                  <a:pt x="2552" y="3207"/>
                </a:lnTo>
                <a:cubicBezTo>
                  <a:pt x="2426" y="3238"/>
                  <a:pt x="2363" y="3270"/>
                  <a:pt x="2237" y="3333"/>
                </a:cubicBezTo>
                <a:cubicBezTo>
                  <a:pt x="820" y="3868"/>
                  <a:pt x="32" y="4624"/>
                  <a:pt x="32" y="5443"/>
                </a:cubicBezTo>
                <a:lnTo>
                  <a:pt x="32" y="11240"/>
                </a:lnTo>
                <a:cubicBezTo>
                  <a:pt x="32" y="12091"/>
                  <a:pt x="820" y="12847"/>
                  <a:pt x="2237" y="13383"/>
                </a:cubicBezTo>
                <a:cubicBezTo>
                  <a:pt x="3529" y="13824"/>
                  <a:pt x="5262" y="14107"/>
                  <a:pt x="7089" y="14107"/>
                </a:cubicBezTo>
                <a:cubicBezTo>
                  <a:pt x="10744" y="14107"/>
                  <a:pt x="14146" y="13005"/>
                  <a:pt x="14146" y="11240"/>
                </a:cubicBezTo>
                <a:lnTo>
                  <a:pt x="14146" y="5443"/>
                </a:lnTo>
                <a:cubicBezTo>
                  <a:pt x="14083" y="4624"/>
                  <a:pt x="13295" y="3868"/>
                  <a:pt x="11878" y="3333"/>
                </a:cubicBezTo>
                <a:cubicBezTo>
                  <a:pt x="11815" y="3301"/>
                  <a:pt x="11689" y="3238"/>
                  <a:pt x="11626" y="3207"/>
                </a:cubicBezTo>
                <a:lnTo>
                  <a:pt x="14020" y="718"/>
                </a:lnTo>
                <a:cubicBezTo>
                  <a:pt x="14178" y="560"/>
                  <a:pt x="14178" y="277"/>
                  <a:pt x="14020" y="119"/>
                </a:cubicBezTo>
                <a:cubicBezTo>
                  <a:pt x="13941" y="40"/>
                  <a:pt x="13831" y="1"/>
                  <a:pt x="13721" y="1"/>
                </a:cubicBezTo>
                <a:cubicBezTo>
                  <a:pt x="13611" y="1"/>
                  <a:pt x="13500" y="40"/>
                  <a:pt x="13422" y="119"/>
                </a:cubicBezTo>
                <a:lnTo>
                  <a:pt x="10712" y="2923"/>
                </a:lnTo>
                <a:cubicBezTo>
                  <a:pt x="9609" y="2640"/>
                  <a:pt x="8381" y="2545"/>
                  <a:pt x="7089" y="2545"/>
                </a:cubicBezTo>
                <a:cubicBezTo>
                  <a:pt x="5797" y="2545"/>
                  <a:pt x="4537" y="2640"/>
                  <a:pt x="3466" y="2923"/>
                </a:cubicBezTo>
                <a:lnTo>
                  <a:pt x="757" y="119"/>
                </a:lnTo>
                <a:cubicBezTo>
                  <a:pt x="678" y="40"/>
                  <a:pt x="567" y="1"/>
                  <a:pt x="45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76" name="Google Shape;15076;p68"/>
          <p:cNvGrpSpPr/>
          <p:nvPr/>
        </p:nvGrpSpPr>
        <p:grpSpPr>
          <a:xfrm>
            <a:off x="7140133" y="2348308"/>
            <a:ext cx="308090" cy="341579"/>
            <a:chOff x="-11747150" y="2530225"/>
            <a:chExt cx="319000" cy="353675"/>
          </a:xfrm>
        </p:grpSpPr>
        <p:sp>
          <p:nvSpPr>
            <p:cNvPr id="15077" name="Google Shape;15077;p68"/>
            <p:cNvSpPr/>
            <p:nvPr/>
          </p:nvSpPr>
          <p:spPr>
            <a:xfrm>
              <a:off x="-11747150" y="2530225"/>
              <a:ext cx="319000" cy="353675"/>
            </a:xfrm>
            <a:custGeom>
              <a:avLst/>
              <a:gdLst/>
              <a:ahLst/>
              <a:cxnLst/>
              <a:rect l="l" t="t" r="r" b="b"/>
              <a:pathLst>
                <a:path w="12760" h="14147" extrusionOk="0">
                  <a:moveTo>
                    <a:pt x="7183" y="883"/>
                  </a:moveTo>
                  <a:cubicBezTo>
                    <a:pt x="7845" y="883"/>
                    <a:pt x="8443" y="1450"/>
                    <a:pt x="8412" y="2206"/>
                  </a:cubicBezTo>
                  <a:cubicBezTo>
                    <a:pt x="8412" y="2444"/>
                    <a:pt x="8612" y="2638"/>
                    <a:pt x="8825" y="2638"/>
                  </a:cubicBezTo>
                  <a:cubicBezTo>
                    <a:pt x="8866" y="2638"/>
                    <a:pt x="8907" y="2631"/>
                    <a:pt x="8947" y="2616"/>
                  </a:cubicBezTo>
                  <a:cubicBezTo>
                    <a:pt x="9048" y="2581"/>
                    <a:pt x="9148" y="2564"/>
                    <a:pt x="9243" y="2564"/>
                  </a:cubicBezTo>
                  <a:cubicBezTo>
                    <a:pt x="9829" y="2564"/>
                    <a:pt x="10258" y="3180"/>
                    <a:pt x="9987" y="3750"/>
                  </a:cubicBezTo>
                  <a:cubicBezTo>
                    <a:pt x="9893" y="3907"/>
                    <a:pt x="9956" y="4096"/>
                    <a:pt x="10050" y="4222"/>
                  </a:cubicBezTo>
                  <a:cubicBezTo>
                    <a:pt x="10126" y="4299"/>
                    <a:pt x="10226" y="4340"/>
                    <a:pt x="10327" y="4340"/>
                  </a:cubicBezTo>
                  <a:cubicBezTo>
                    <a:pt x="10394" y="4340"/>
                    <a:pt x="10461" y="4323"/>
                    <a:pt x="10523" y="4285"/>
                  </a:cubicBezTo>
                  <a:cubicBezTo>
                    <a:pt x="10637" y="4237"/>
                    <a:pt x="10751" y="4216"/>
                    <a:pt x="10861" y="4216"/>
                  </a:cubicBezTo>
                  <a:cubicBezTo>
                    <a:pt x="11328" y="4216"/>
                    <a:pt x="11720" y="4608"/>
                    <a:pt x="11720" y="5042"/>
                  </a:cubicBezTo>
                  <a:lnTo>
                    <a:pt x="977" y="5042"/>
                  </a:lnTo>
                  <a:cubicBezTo>
                    <a:pt x="928" y="4575"/>
                    <a:pt x="1300" y="4185"/>
                    <a:pt x="1750" y="4185"/>
                  </a:cubicBezTo>
                  <a:cubicBezTo>
                    <a:pt x="1877" y="4185"/>
                    <a:pt x="2010" y="4216"/>
                    <a:pt x="2142" y="4285"/>
                  </a:cubicBezTo>
                  <a:cubicBezTo>
                    <a:pt x="2204" y="4323"/>
                    <a:pt x="2272" y="4340"/>
                    <a:pt x="2338" y="4340"/>
                  </a:cubicBezTo>
                  <a:cubicBezTo>
                    <a:pt x="2439" y="4340"/>
                    <a:pt x="2539" y="4299"/>
                    <a:pt x="2615" y="4222"/>
                  </a:cubicBezTo>
                  <a:cubicBezTo>
                    <a:pt x="2741" y="4096"/>
                    <a:pt x="2772" y="3907"/>
                    <a:pt x="2709" y="3750"/>
                  </a:cubicBezTo>
                  <a:cubicBezTo>
                    <a:pt x="2438" y="3180"/>
                    <a:pt x="2867" y="2564"/>
                    <a:pt x="3434" y="2564"/>
                  </a:cubicBezTo>
                  <a:cubicBezTo>
                    <a:pt x="3526" y="2564"/>
                    <a:pt x="3621" y="2581"/>
                    <a:pt x="3718" y="2616"/>
                  </a:cubicBezTo>
                  <a:cubicBezTo>
                    <a:pt x="3764" y="2627"/>
                    <a:pt x="3814" y="2634"/>
                    <a:pt x="3866" y="2634"/>
                  </a:cubicBezTo>
                  <a:cubicBezTo>
                    <a:pt x="3955" y="2634"/>
                    <a:pt x="4047" y="2613"/>
                    <a:pt x="4127" y="2553"/>
                  </a:cubicBezTo>
                  <a:cubicBezTo>
                    <a:pt x="4222" y="2490"/>
                    <a:pt x="4285" y="2364"/>
                    <a:pt x="4285" y="2206"/>
                  </a:cubicBezTo>
                  <a:cubicBezTo>
                    <a:pt x="4253" y="1450"/>
                    <a:pt x="4820" y="883"/>
                    <a:pt x="5482" y="883"/>
                  </a:cubicBezTo>
                  <a:cubicBezTo>
                    <a:pt x="5702" y="883"/>
                    <a:pt x="5923" y="914"/>
                    <a:pt x="6112" y="1040"/>
                  </a:cubicBezTo>
                  <a:cubicBezTo>
                    <a:pt x="6175" y="1072"/>
                    <a:pt x="6246" y="1088"/>
                    <a:pt x="6321" y="1088"/>
                  </a:cubicBezTo>
                  <a:cubicBezTo>
                    <a:pt x="6396" y="1088"/>
                    <a:pt x="6474" y="1072"/>
                    <a:pt x="6553" y="1040"/>
                  </a:cubicBezTo>
                  <a:cubicBezTo>
                    <a:pt x="6742" y="914"/>
                    <a:pt x="6963" y="883"/>
                    <a:pt x="7183" y="883"/>
                  </a:cubicBezTo>
                  <a:close/>
                  <a:moveTo>
                    <a:pt x="5891" y="5861"/>
                  </a:moveTo>
                  <a:lnTo>
                    <a:pt x="5891" y="7530"/>
                  </a:lnTo>
                  <a:cubicBezTo>
                    <a:pt x="5230" y="7562"/>
                    <a:pt x="4600" y="7688"/>
                    <a:pt x="4064" y="7908"/>
                  </a:cubicBezTo>
                  <a:lnTo>
                    <a:pt x="3875" y="5861"/>
                  </a:lnTo>
                  <a:close/>
                  <a:moveTo>
                    <a:pt x="8758" y="5861"/>
                  </a:moveTo>
                  <a:lnTo>
                    <a:pt x="8569" y="7908"/>
                  </a:lnTo>
                  <a:cubicBezTo>
                    <a:pt x="8065" y="7719"/>
                    <a:pt x="7435" y="7562"/>
                    <a:pt x="6774" y="7530"/>
                  </a:cubicBezTo>
                  <a:lnTo>
                    <a:pt x="6774" y="5861"/>
                  </a:lnTo>
                  <a:close/>
                  <a:moveTo>
                    <a:pt x="6333" y="8350"/>
                  </a:moveTo>
                  <a:cubicBezTo>
                    <a:pt x="7971" y="8350"/>
                    <a:pt x="9199" y="9011"/>
                    <a:pt x="9199" y="9610"/>
                  </a:cubicBezTo>
                  <a:cubicBezTo>
                    <a:pt x="9199" y="10177"/>
                    <a:pt x="7971" y="10838"/>
                    <a:pt x="6333" y="10838"/>
                  </a:cubicBezTo>
                  <a:cubicBezTo>
                    <a:pt x="4663" y="10838"/>
                    <a:pt x="3466" y="10177"/>
                    <a:pt x="3466" y="9610"/>
                  </a:cubicBezTo>
                  <a:cubicBezTo>
                    <a:pt x="3466" y="9011"/>
                    <a:pt x="4663" y="8350"/>
                    <a:pt x="6333" y="8350"/>
                  </a:cubicBezTo>
                  <a:close/>
                  <a:moveTo>
                    <a:pt x="3056" y="5861"/>
                  </a:moveTo>
                  <a:lnTo>
                    <a:pt x="3277" y="8350"/>
                  </a:lnTo>
                  <a:cubicBezTo>
                    <a:pt x="2804" y="8696"/>
                    <a:pt x="2583" y="9137"/>
                    <a:pt x="2583" y="9578"/>
                  </a:cubicBezTo>
                  <a:cubicBezTo>
                    <a:pt x="2583" y="10114"/>
                    <a:pt x="2930" y="10586"/>
                    <a:pt x="3560" y="10996"/>
                  </a:cubicBezTo>
                  <a:lnTo>
                    <a:pt x="3812" y="13327"/>
                  </a:lnTo>
                  <a:lnTo>
                    <a:pt x="2867" y="13327"/>
                  </a:lnTo>
                  <a:cubicBezTo>
                    <a:pt x="2678" y="13327"/>
                    <a:pt x="2489" y="13170"/>
                    <a:pt x="2457" y="13012"/>
                  </a:cubicBezTo>
                  <a:lnTo>
                    <a:pt x="1040" y="5861"/>
                  </a:lnTo>
                  <a:close/>
                  <a:moveTo>
                    <a:pt x="4442" y="11374"/>
                  </a:moveTo>
                  <a:lnTo>
                    <a:pt x="4442" y="11374"/>
                  </a:lnTo>
                  <a:cubicBezTo>
                    <a:pt x="4852" y="11532"/>
                    <a:pt x="5387" y="11626"/>
                    <a:pt x="5891" y="11658"/>
                  </a:cubicBezTo>
                  <a:lnTo>
                    <a:pt x="5891" y="13296"/>
                  </a:lnTo>
                  <a:lnTo>
                    <a:pt x="4631" y="13296"/>
                  </a:lnTo>
                  <a:lnTo>
                    <a:pt x="4631" y="13327"/>
                  </a:lnTo>
                  <a:lnTo>
                    <a:pt x="4442" y="11374"/>
                  </a:lnTo>
                  <a:close/>
                  <a:moveTo>
                    <a:pt x="8191" y="11374"/>
                  </a:moveTo>
                  <a:lnTo>
                    <a:pt x="7971" y="13327"/>
                  </a:lnTo>
                  <a:lnTo>
                    <a:pt x="6711" y="13327"/>
                  </a:lnTo>
                  <a:lnTo>
                    <a:pt x="6711" y="11658"/>
                  </a:lnTo>
                  <a:cubicBezTo>
                    <a:pt x="7215" y="11626"/>
                    <a:pt x="7750" y="11532"/>
                    <a:pt x="8191" y="11374"/>
                  </a:cubicBezTo>
                  <a:close/>
                  <a:moveTo>
                    <a:pt x="11594" y="5861"/>
                  </a:moveTo>
                  <a:lnTo>
                    <a:pt x="10176" y="13012"/>
                  </a:lnTo>
                  <a:cubicBezTo>
                    <a:pt x="10145" y="13201"/>
                    <a:pt x="9987" y="13327"/>
                    <a:pt x="9798" y="13327"/>
                  </a:cubicBezTo>
                  <a:lnTo>
                    <a:pt x="8853" y="13327"/>
                  </a:lnTo>
                  <a:lnTo>
                    <a:pt x="9073" y="10996"/>
                  </a:lnTo>
                  <a:cubicBezTo>
                    <a:pt x="9704" y="10586"/>
                    <a:pt x="10050" y="10114"/>
                    <a:pt x="10050" y="9578"/>
                  </a:cubicBezTo>
                  <a:cubicBezTo>
                    <a:pt x="10050" y="9106"/>
                    <a:pt x="9830" y="8665"/>
                    <a:pt x="9357" y="8350"/>
                  </a:cubicBezTo>
                  <a:lnTo>
                    <a:pt x="9578" y="5861"/>
                  </a:lnTo>
                  <a:close/>
                  <a:moveTo>
                    <a:pt x="5513" y="1"/>
                  </a:moveTo>
                  <a:cubicBezTo>
                    <a:pt x="4474" y="1"/>
                    <a:pt x="3655" y="757"/>
                    <a:pt x="3497" y="1702"/>
                  </a:cubicBezTo>
                  <a:lnTo>
                    <a:pt x="3466" y="1702"/>
                  </a:lnTo>
                  <a:cubicBezTo>
                    <a:pt x="2552" y="1702"/>
                    <a:pt x="1796" y="2458"/>
                    <a:pt x="1796" y="3340"/>
                  </a:cubicBezTo>
                  <a:cubicBezTo>
                    <a:pt x="882" y="3340"/>
                    <a:pt x="158" y="4128"/>
                    <a:pt x="158" y="5042"/>
                  </a:cubicBezTo>
                  <a:cubicBezTo>
                    <a:pt x="158" y="5672"/>
                    <a:pt x="0" y="4600"/>
                    <a:pt x="1670" y="13170"/>
                  </a:cubicBezTo>
                  <a:cubicBezTo>
                    <a:pt x="1796" y="13737"/>
                    <a:pt x="2300" y="14146"/>
                    <a:pt x="2898" y="14146"/>
                  </a:cubicBezTo>
                  <a:lnTo>
                    <a:pt x="9830" y="14146"/>
                  </a:lnTo>
                  <a:cubicBezTo>
                    <a:pt x="10428" y="14146"/>
                    <a:pt x="10932" y="13705"/>
                    <a:pt x="11058" y="13170"/>
                  </a:cubicBezTo>
                  <a:cubicBezTo>
                    <a:pt x="12760" y="4600"/>
                    <a:pt x="12602" y="5672"/>
                    <a:pt x="12602" y="5042"/>
                  </a:cubicBezTo>
                  <a:cubicBezTo>
                    <a:pt x="12507" y="4600"/>
                    <a:pt x="12350" y="4191"/>
                    <a:pt x="12035" y="3876"/>
                  </a:cubicBezTo>
                  <a:cubicBezTo>
                    <a:pt x="11720" y="3561"/>
                    <a:pt x="11279" y="3340"/>
                    <a:pt x="10838" y="3340"/>
                  </a:cubicBezTo>
                  <a:cubicBezTo>
                    <a:pt x="10838" y="2432"/>
                    <a:pt x="10110" y="1698"/>
                    <a:pt x="9271" y="1698"/>
                  </a:cubicBezTo>
                  <a:cubicBezTo>
                    <a:pt x="9237" y="1698"/>
                    <a:pt x="9202" y="1700"/>
                    <a:pt x="9168" y="1702"/>
                  </a:cubicBezTo>
                  <a:cubicBezTo>
                    <a:pt x="8979" y="757"/>
                    <a:pt x="8128" y="1"/>
                    <a:pt x="7152" y="1"/>
                  </a:cubicBezTo>
                  <a:cubicBezTo>
                    <a:pt x="6868" y="1"/>
                    <a:pt x="6616" y="64"/>
                    <a:pt x="6333" y="190"/>
                  </a:cubicBezTo>
                  <a:cubicBezTo>
                    <a:pt x="6049" y="64"/>
                    <a:pt x="5765" y="1"/>
                    <a:pt x="5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8" name="Google Shape;15078;p68"/>
            <p:cNvSpPr/>
            <p:nvPr/>
          </p:nvSpPr>
          <p:spPr>
            <a:xfrm>
              <a:off x="-11640825" y="2592450"/>
              <a:ext cx="104775" cy="42550"/>
            </a:xfrm>
            <a:custGeom>
              <a:avLst/>
              <a:gdLst/>
              <a:ahLst/>
              <a:cxnLst/>
              <a:rect l="l" t="t" r="r" b="b"/>
              <a:pathLst>
                <a:path w="4191" h="1702" extrusionOk="0">
                  <a:moveTo>
                    <a:pt x="1292" y="1"/>
                  </a:moveTo>
                  <a:cubicBezTo>
                    <a:pt x="599" y="1"/>
                    <a:pt x="32" y="536"/>
                    <a:pt x="32" y="1261"/>
                  </a:cubicBezTo>
                  <a:cubicBezTo>
                    <a:pt x="0" y="1544"/>
                    <a:pt x="189" y="1702"/>
                    <a:pt x="410" y="1702"/>
                  </a:cubicBezTo>
                  <a:cubicBezTo>
                    <a:pt x="662" y="1702"/>
                    <a:pt x="851" y="1481"/>
                    <a:pt x="851" y="1261"/>
                  </a:cubicBezTo>
                  <a:cubicBezTo>
                    <a:pt x="851" y="1009"/>
                    <a:pt x="1040" y="820"/>
                    <a:pt x="1292" y="820"/>
                  </a:cubicBezTo>
                  <a:cubicBezTo>
                    <a:pt x="1512" y="820"/>
                    <a:pt x="1670" y="1009"/>
                    <a:pt x="1670" y="1261"/>
                  </a:cubicBezTo>
                  <a:cubicBezTo>
                    <a:pt x="1670" y="1481"/>
                    <a:pt x="1859" y="1702"/>
                    <a:pt x="2111" y="1702"/>
                  </a:cubicBezTo>
                  <a:cubicBezTo>
                    <a:pt x="2332" y="1702"/>
                    <a:pt x="2489" y="1481"/>
                    <a:pt x="2489" y="1261"/>
                  </a:cubicBezTo>
                  <a:cubicBezTo>
                    <a:pt x="2489" y="1009"/>
                    <a:pt x="2710" y="820"/>
                    <a:pt x="2930" y="820"/>
                  </a:cubicBezTo>
                  <a:cubicBezTo>
                    <a:pt x="3182" y="820"/>
                    <a:pt x="3371" y="1009"/>
                    <a:pt x="3371" y="1261"/>
                  </a:cubicBezTo>
                  <a:cubicBezTo>
                    <a:pt x="3371" y="1481"/>
                    <a:pt x="3560" y="1702"/>
                    <a:pt x="3749" y="1702"/>
                  </a:cubicBezTo>
                  <a:cubicBezTo>
                    <a:pt x="3970" y="1702"/>
                    <a:pt x="4190" y="1481"/>
                    <a:pt x="4190" y="1261"/>
                  </a:cubicBezTo>
                  <a:cubicBezTo>
                    <a:pt x="4190" y="599"/>
                    <a:pt x="3655" y="1"/>
                    <a:pt x="2930" y="1"/>
                  </a:cubicBezTo>
                  <a:cubicBezTo>
                    <a:pt x="2615" y="1"/>
                    <a:pt x="2332" y="127"/>
                    <a:pt x="2111" y="316"/>
                  </a:cubicBezTo>
                  <a:cubicBezTo>
                    <a:pt x="1859" y="127"/>
                    <a:pt x="1607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79" name="Google Shape;15079;p68"/>
          <p:cNvGrpSpPr/>
          <p:nvPr/>
        </p:nvGrpSpPr>
        <p:grpSpPr>
          <a:xfrm>
            <a:off x="5304627" y="2779519"/>
            <a:ext cx="340807" cy="340807"/>
            <a:chOff x="-10027775" y="1622900"/>
            <a:chExt cx="352875" cy="352875"/>
          </a:xfrm>
        </p:grpSpPr>
        <p:sp>
          <p:nvSpPr>
            <p:cNvPr id="15080" name="Google Shape;15080;p68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1" name="Google Shape;15081;p68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2" name="Google Shape;15082;p68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3" name="Google Shape;15083;p68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4" name="Google Shape;15084;p68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5" name="Google Shape;15085;p68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6" name="Google Shape;15086;p68"/>
          <p:cNvSpPr/>
          <p:nvPr/>
        </p:nvSpPr>
        <p:spPr>
          <a:xfrm>
            <a:off x="5311472" y="3186872"/>
            <a:ext cx="327116" cy="341748"/>
          </a:xfrm>
          <a:custGeom>
            <a:avLst/>
            <a:gdLst/>
            <a:ahLst/>
            <a:cxnLst/>
            <a:rect l="l" t="t" r="r" b="b"/>
            <a:pathLst>
              <a:path w="13548" h="14154" extrusionOk="0">
                <a:moveTo>
                  <a:pt x="6774" y="914"/>
                </a:moveTo>
                <a:cubicBezTo>
                  <a:pt x="7215" y="914"/>
                  <a:pt x="7593" y="1324"/>
                  <a:pt x="7593" y="1797"/>
                </a:cubicBezTo>
                <a:cubicBezTo>
                  <a:pt x="7593" y="2238"/>
                  <a:pt x="7247" y="2616"/>
                  <a:pt x="6774" y="2616"/>
                </a:cubicBezTo>
                <a:cubicBezTo>
                  <a:pt x="6301" y="2616"/>
                  <a:pt x="5955" y="2238"/>
                  <a:pt x="5955" y="1797"/>
                </a:cubicBezTo>
                <a:cubicBezTo>
                  <a:pt x="5955" y="1324"/>
                  <a:pt x="6333" y="914"/>
                  <a:pt x="6774" y="914"/>
                </a:cubicBezTo>
                <a:close/>
                <a:moveTo>
                  <a:pt x="1400" y="2610"/>
                </a:moveTo>
                <a:cubicBezTo>
                  <a:pt x="1427" y="2610"/>
                  <a:pt x="1454" y="2612"/>
                  <a:pt x="1481" y="2616"/>
                </a:cubicBezTo>
                <a:lnTo>
                  <a:pt x="4222" y="3151"/>
                </a:lnTo>
                <a:lnTo>
                  <a:pt x="3151" y="3781"/>
                </a:lnTo>
                <a:cubicBezTo>
                  <a:pt x="3119" y="3750"/>
                  <a:pt x="3245" y="3781"/>
                  <a:pt x="1324" y="3403"/>
                </a:cubicBezTo>
                <a:cubicBezTo>
                  <a:pt x="1072" y="3372"/>
                  <a:pt x="946" y="3120"/>
                  <a:pt x="1009" y="2931"/>
                </a:cubicBezTo>
                <a:cubicBezTo>
                  <a:pt x="1036" y="2710"/>
                  <a:pt x="1209" y="2610"/>
                  <a:pt x="1400" y="2610"/>
                </a:cubicBezTo>
                <a:close/>
                <a:moveTo>
                  <a:pt x="5502" y="3443"/>
                </a:moveTo>
                <a:cubicBezTo>
                  <a:pt x="5553" y="3443"/>
                  <a:pt x="5608" y="3451"/>
                  <a:pt x="5671" y="3466"/>
                </a:cubicBezTo>
                <a:cubicBezTo>
                  <a:pt x="5860" y="3561"/>
                  <a:pt x="5923" y="3624"/>
                  <a:pt x="5955" y="3907"/>
                </a:cubicBezTo>
                <a:cubicBezTo>
                  <a:pt x="5986" y="4254"/>
                  <a:pt x="5923" y="5766"/>
                  <a:pt x="7089" y="7278"/>
                </a:cubicBezTo>
                <a:cubicBezTo>
                  <a:pt x="7175" y="7385"/>
                  <a:pt x="7304" y="7449"/>
                  <a:pt x="7427" y="7449"/>
                </a:cubicBezTo>
                <a:cubicBezTo>
                  <a:pt x="7486" y="7449"/>
                  <a:pt x="7543" y="7435"/>
                  <a:pt x="7593" y="7404"/>
                </a:cubicBezTo>
                <a:lnTo>
                  <a:pt x="11972" y="5168"/>
                </a:lnTo>
                <a:cubicBezTo>
                  <a:pt x="12030" y="5129"/>
                  <a:pt x="12094" y="5111"/>
                  <a:pt x="12158" y="5111"/>
                </a:cubicBezTo>
                <a:cubicBezTo>
                  <a:pt x="12304" y="5111"/>
                  <a:pt x="12452" y="5204"/>
                  <a:pt x="12539" y="5357"/>
                </a:cubicBezTo>
                <a:cubicBezTo>
                  <a:pt x="12634" y="5577"/>
                  <a:pt x="12571" y="5798"/>
                  <a:pt x="12319" y="5924"/>
                </a:cubicBezTo>
                <a:lnTo>
                  <a:pt x="7499" y="8444"/>
                </a:lnTo>
                <a:cubicBezTo>
                  <a:pt x="7404" y="8476"/>
                  <a:pt x="7562" y="8350"/>
                  <a:pt x="5388" y="10366"/>
                </a:cubicBezTo>
                <a:cubicBezTo>
                  <a:pt x="5293" y="10492"/>
                  <a:pt x="5230" y="10712"/>
                  <a:pt x="5325" y="10870"/>
                </a:cubicBezTo>
                <a:lnTo>
                  <a:pt x="6396" y="12823"/>
                </a:lnTo>
                <a:cubicBezTo>
                  <a:pt x="6490" y="13012"/>
                  <a:pt x="6427" y="13233"/>
                  <a:pt x="6238" y="13359"/>
                </a:cubicBezTo>
                <a:cubicBezTo>
                  <a:pt x="6169" y="13398"/>
                  <a:pt x="6100" y="13416"/>
                  <a:pt x="6034" y="13416"/>
                </a:cubicBezTo>
                <a:cubicBezTo>
                  <a:pt x="5889" y="13416"/>
                  <a:pt x="5758" y="13331"/>
                  <a:pt x="5671" y="13201"/>
                </a:cubicBezTo>
                <a:lnTo>
                  <a:pt x="4285" y="10681"/>
                </a:lnTo>
                <a:cubicBezTo>
                  <a:pt x="4222" y="10523"/>
                  <a:pt x="4222" y="10334"/>
                  <a:pt x="4380" y="10177"/>
                </a:cubicBezTo>
                <a:lnTo>
                  <a:pt x="6333" y="8318"/>
                </a:lnTo>
                <a:cubicBezTo>
                  <a:pt x="6490" y="8161"/>
                  <a:pt x="6490" y="7940"/>
                  <a:pt x="6396" y="7783"/>
                </a:cubicBezTo>
                <a:cubicBezTo>
                  <a:pt x="5797" y="6995"/>
                  <a:pt x="5388" y="6050"/>
                  <a:pt x="5199" y="5042"/>
                </a:cubicBezTo>
                <a:cubicBezTo>
                  <a:pt x="5176" y="4859"/>
                  <a:pt x="4988" y="4727"/>
                  <a:pt x="4791" y="4727"/>
                </a:cubicBezTo>
                <a:cubicBezTo>
                  <a:pt x="4715" y="4727"/>
                  <a:pt x="4638" y="4746"/>
                  <a:pt x="4569" y="4790"/>
                </a:cubicBezTo>
                <a:cubicBezTo>
                  <a:pt x="4128" y="5042"/>
                  <a:pt x="4600" y="4727"/>
                  <a:pt x="1544" y="6743"/>
                </a:cubicBezTo>
                <a:cubicBezTo>
                  <a:pt x="1493" y="6768"/>
                  <a:pt x="1438" y="6780"/>
                  <a:pt x="1382" y="6780"/>
                </a:cubicBezTo>
                <a:cubicBezTo>
                  <a:pt x="1229" y="6780"/>
                  <a:pt x="1069" y="6692"/>
                  <a:pt x="977" y="6554"/>
                </a:cubicBezTo>
                <a:cubicBezTo>
                  <a:pt x="946" y="6270"/>
                  <a:pt x="1040" y="6050"/>
                  <a:pt x="1229" y="5955"/>
                </a:cubicBezTo>
                <a:cubicBezTo>
                  <a:pt x="1261" y="5955"/>
                  <a:pt x="5356" y="3466"/>
                  <a:pt x="5356" y="3466"/>
                </a:cubicBezTo>
                <a:cubicBezTo>
                  <a:pt x="5403" y="3451"/>
                  <a:pt x="5451" y="3443"/>
                  <a:pt x="5502" y="3443"/>
                </a:cubicBezTo>
                <a:close/>
                <a:moveTo>
                  <a:pt x="6774" y="1"/>
                </a:moveTo>
                <a:cubicBezTo>
                  <a:pt x="5892" y="1"/>
                  <a:pt x="5136" y="788"/>
                  <a:pt x="5136" y="1702"/>
                </a:cubicBezTo>
                <a:cubicBezTo>
                  <a:pt x="5136" y="1986"/>
                  <a:pt x="5199" y="2206"/>
                  <a:pt x="5325" y="2458"/>
                </a:cubicBezTo>
                <a:lnTo>
                  <a:pt x="1670" y="1702"/>
                </a:lnTo>
                <a:cubicBezTo>
                  <a:pt x="1594" y="1688"/>
                  <a:pt x="1517" y="1681"/>
                  <a:pt x="1441" y="1681"/>
                </a:cubicBezTo>
                <a:cubicBezTo>
                  <a:pt x="857" y="1681"/>
                  <a:pt x="305" y="2093"/>
                  <a:pt x="221" y="2679"/>
                </a:cubicBezTo>
                <a:cubicBezTo>
                  <a:pt x="95" y="3372"/>
                  <a:pt x="536" y="4033"/>
                  <a:pt x="1198" y="4159"/>
                </a:cubicBezTo>
                <a:lnTo>
                  <a:pt x="2174" y="4349"/>
                </a:lnTo>
                <a:lnTo>
                  <a:pt x="883" y="5136"/>
                </a:lnTo>
                <a:cubicBezTo>
                  <a:pt x="252" y="5514"/>
                  <a:pt x="0" y="6239"/>
                  <a:pt x="284" y="6869"/>
                </a:cubicBezTo>
                <a:cubicBezTo>
                  <a:pt x="512" y="7326"/>
                  <a:pt x="974" y="7536"/>
                  <a:pt x="1397" y="7536"/>
                </a:cubicBezTo>
                <a:cubicBezTo>
                  <a:pt x="1616" y="7536"/>
                  <a:pt x="1824" y="7480"/>
                  <a:pt x="1985" y="7373"/>
                </a:cubicBezTo>
                <a:lnTo>
                  <a:pt x="4506" y="5735"/>
                </a:lnTo>
                <a:cubicBezTo>
                  <a:pt x="4695" y="6522"/>
                  <a:pt x="5041" y="7215"/>
                  <a:pt x="5482" y="7877"/>
                </a:cubicBezTo>
                <a:lnTo>
                  <a:pt x="3781" y="9515"/>
                </a:lnTo>
                <a:cubicBezTo>
                  <a:pt x="3403" y="9893"/>
                  <a:pt x="3277" y="10523"/>
                  <a:pt x="3560" y="10996"/>
                </a:cubicBezTo>
                <a:lnTo>
                  <a:pt x="4947" y="13516"/>
                </a:lnTo>
                <a:cubicBezTo>
                  <a:pt x="5181" y="13922"/>
                  <a:pt x="5604" y="14154"/>
                  <a:pt x="6028" y="14154"/>
                </a:cubicBezTo>
                <a:cubicBezTo>
                  <a:pt x="6230" y="14154"/>
                  <a:pt x="6433" y="14101"/>
                  <a:pt x="6616" y="13989"/>
                </a:cubicBezTo>
                <a:cubicBezTo>
                  <a:pt x="7215" y="13642"/>
                  <a:pt x="7467" y="12886"/>
                  <a:pt x="7089" y="12288"/>
                </a:cubicBezTo>
                <a:lnTo>
                  <a:pt x="6207" y="10649"/>
                </a:lnTo>
                <a:lnTo>
                  <a:pt x="7877" y="9043"/>
                </a:lnTo>
                <a:lnTo>
                  <a:pt x="12697" y="6554"/>
                </a:lnTo>
                <a:cubicBezTo>
                  <a:pt x="13295" y="6239"/>
                  <a:pt x="13548" y="5483"/>
                  <a:pt x="13232" y="4884"/>
                </a:cubicBezTo>
                <a:cubicBezTo>
                  <a:pt x="13014" y="4446"/>
                  <a:pt x="12597" y="4206"/>
                  <a:pt x="12162" y="4206"/>
                </a:cubicBezTo>
                <a:cubicBezTo>
                  <a:pt x="11971" y="4206"/>
                  <a:pt x="11777" y="4252"/>
                  <a:pt x="11594" y="4349"/>
                </a:cubicBezTo>
                <a:lnTo>
                  <a:pt x="7530" y="6428"/>
                </a:lnTo>
                <a:cubicBezTo>
                  <a:pt x="6679" y="5136"/>
                  <a:pt x="6837" y="3907"/>
                  <a:pt x="6774" y="3750"/>
                </a:cubicBezTo>
                <a:cubicBezTo>
                  <a:pt x="6774" y="3687"/>
                  <a:pt x="6774" y="3529"/>
                  <a:pt x="6711" y="3372"/>
                </a:cubicBezTo>
                <a:lnTo>
                  <a:pt x="6774" y="3372"/>
                </a:lnTo>
                <a:cubicBezTo>
                  <a:pt x="7688" y="3372"/>
                  <a:pt x="8444" y="2616"/>
                  <a:pt x="8444" y="1702"/>
                </a:cubicBezTo>
                <a:cubicBezTo>
                  <a:pt x="8444" y="788"/>
                  <a:pt x="7688" y="1"/>
                  <a:pt x="677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87" name="Google Shape;15087;p68"/>
          <p:cNvGrpSpPr/>
          <p:nvPr/>
        </p:nvGrpSpPr>
        <p:grpSpPr>
          <a:xfrm>
            <a:off x="8031595" y="2805183"/>
            <a:ext cx="322553" cy="342328"/>
            <a:chOff x="-10019125" y="2490075"/>
            <a:chExt cx="333975" cy="354450"/>
          </a:xfrm>
        </p:grpSpPr>
        <p:sp>
          <p:nvSpPr>
            <p:cNvPr id="15088" name="Google Shape;15088;p68"/>
            <p:cNvSpPr/>
            <p:nvPr/>
          </p:nvSpPr>
          <p:spPr>
            <a:xfrm>
              <a:off x="-10019125" y="2490850"/>
              <a:ext cx="333975" cy="353675"/>
            </a:xfrm>
            <a:custGeom>
              <a:avLst/>
              <a:gdLst/>
              <a:ahLst/>
              <a:cxnLst/>
              <a:rect l="l" t="t" r="r" b="b"/>
              <a:pathLst>
                <a:path w="13359" h="14147" extrusionOk="0">
                  <a:moveTo>
                    <a:pt x="7184" y="1670"/>
                  </a:moveTo>
                  <a:cubicBezTo>
                    <a:pt x="7405" y="1670"/>
                    <a:pt x="7625" y="1859"/>
                    <a:pt x="7625" y="2048"/>
                  </a:cubicBezTo>
                  <a:lnTo>
                    <a:pt x="7625" y="4191"/>
                  </a:lnTo>
                  <a:cubicBezTo>
                    <a:pt x="7499" y="4128"/>
                    <a:pt x="7342" y="4096"/>
                    <a:pt x="7184" y="4096"/>
                  </a:cubicBezTo>
                  <a:cubicBezTo>
                    <a:pt x="7027" y="4096"/>
                    <a:pt x="6900" y="4128"/>
                    <a:pt x="6743" y="4191"/>
                  </a:cubicBezTo>
                  <a:lnTo>
                    <a:pt x="6743" y="2048"/>
                  </a:lnTo>
                  <a:cubicBezTo>
                    <a:pt x="6743" y="1828"/>
                    <a:pt x="6932" y="1670"/>
                    <a:pt x="7184" y="1670"/>
                  </a:cubicBezTo>
                  <a:close/>
                  <a:moveTo>
                    <a:pt x="8791" y="788"/>
                  </a:moveTo>
                  <a:cubicBezTo>
                    <a:pt x="8980" y="788"/>
                    <a:pt x="9200" y="977"/>
                    <a:pt x="9200" y="1229"/>
                  </a:cubicBezTo>
                  <a:lnTo>
                    <a:pt x="9200" y="5356"/>
                  </a:lnTo>
                  <a:cubicBezTo>
                    <a:pt x="9200" y="5608"/>
                    <a:pt x="9389" y="5797"/>
                    <a:pt x="9610" y="5797"/>
                  </a:cubicBezTo>
                  <a:cubicBezTo>
                    <a:pt x="9862" y="5797"/>
                    <a:pt x="10019" y="5608"/>
                    <a:pt x="10019" y="5356"/>
                  </a:cubicBezTo>
                  <a:lnTo>
                    <a:pt x="10019" y="2048"/>
                  </a:lnTo>
                  <a:cubicBezTo>
                    <a:pt x="10019" y="1828"/>
                    <a:pt x="10209" y="1670"/>
                    <a:pt x="10398" y="1670"/>
                  </a:cubicBezTo>
                  <a:cubicBezTo>
                    <a:pt x="10618" y="1670"/>
                    <a:pt x="10807" y="1859"/>
                    <a:pt x="10807" y="2048"/>
                  </a:cubicBezTo>
                  <a:lnTo>
                    <a:pt x="10807" y="5356"/>
                  </a:lnTo>
                  <a:cubicBezTo>
                    <a:pt x="10807" y="5608"/>
                    <a:pt x="10996" y="5797"/>
                    <a:pt x="11185" y="5797"/>
                  </a:cubicBezTo>
                  <a:cubicBezTo>
                    <a:pt x="11406" y="5797"/>
                    <a:pt x="11626" y="5608"/>
                    <a:pt x="11626" y="5356"/>
                  </a:cubicBezTo>
                  <a:lnTo>
                    <a:pt x="11626" y="4537"/>
                  </a:lnTo>
                  <a:cubicBezTo>
                    <a:pt x="11626" y="4285"/>
                    <a:pt x="11815" y="4096"/>
                    <a:pt x="12036" y="4096"/>
                  </a:cubicBezTo>
                  <a:cubicBezTo>
                    <a:pt x="12256" y="4096"/>
                    <a:pt x="12414" y="4285"/>
                    <a:pt x="12414" y="4537"/>
                  </a:cubicBezTo>
                  <a:lnTo>
                    <a:pt x="12414" y="8696"/>
                  </a:lnTo>
                  <a:cubicBezTo>
                    <a:pt x="12414" y="9389"/>
                    <a:pt x="11878" y="9925"/>
                    <a:pt x="11154" y="9925"/>
                  </a:cubicBezTo>
                  <a:lnTo>
                    <a:pt x="9925" y="9925"/>
                  </a:lnTo>
                  <a:lnTo>
                    <a:pt x="9925" y="7845"/>
                  </a:lnTo>
                  <a:cubicBezTo>
                    <a:pt x="9925" y="7184"/>
                    <a:pt x="9389" y="6617"/>
                    <a:pt x="8665" y="6617"/>
                  </a:cubicBezTo>
                  <a:cubicBezTo>
                    <a:pt x="8507" y="6617"/>
                    <a:pt x="8413" y="6648"/>
                    <a:pt x="8287" y="6711"/>
                  </a:cubicBezTo>
                  <a:cubicBezTo>
                    <a:pt x="8413" y="6585"/>
                    <a:pt x="8413" y="1891"/>
                    <a:pt x="8413" y="1229"/>
                  </a:cubicBezTo>
                  <a:cubicBezTo>
                    <a:pt x="8413" y="977"/>
                    <a:pt x="8602" y="788"/>
                    <a:pt x="8791" y="788"/>
                  </a:cubicBezTo>
                  <a:close/>
                  <a:moveTo>
                    <a:pt x="5483" y="4096"/>
                  </a:moveTo>
                  <a:cubicBezTo>
                    <a:pt x="5735" y="4096"/>
                    <a:pt x="5892" y="4254"/>
                    <a:pt x="5924" y="4506"/>
                  </a:cubicBezTo>
                  <a:lnTo>
                    <a:pt x="5924" y="8696"/>
                  </a:lnTo>
                  <a:cubicBezTo>
                    <a:pt x="5924" y="8948"/>
                    <a:pt x="6113" y="9105"/>
                    <a:pt x="6302" y="9105"/>
                  </a:cubicBezTo>
                  <a:cubicBezTo>
                    <a:pt x="6554" y="9105"/>
                    <a:pt x="6743" y="8885"/>
                    <a:pt x="6743" y="8696"/>
                  </a:cubicBezTo>
                  <a:lnTo>
                    <a:pt x="6743" y="5356"/>
                  </a:lnTo>
                  <a:cubicBezTo>
                    <a:pt x="6743" y="5136"/>
                    <a:pt x="6932" y="4915"/>
                    <a:pt x="7153" y="4915"/>
                  </a:cubicBezTo>
                  <a:cubicBezTo>
                    <a:pt x="7342" y="4915"/>
                    <a:pt x="7562" y="5136"/>
                    <a:pt x="7562" y="5356"/>
                  </a:cubicBezTo>
                  <a:lnTo>
                    <a:pt x="7562" y="8696"/>
                  </a:lnTo>
                  <a:cubicBezTo>
                    <a:pt x="7562" y="8948"/>
                    <a:pt x="7783" y="9105"/>
                    <a:pt x="7972" y="9105"/>
                  </a:cubicBezTo>
                  <a:cubicBezTo>
                    <a:pt x="8161" y="9105"/>
                    <a:pt x="8350" y="8885"/>
                    <a:pt x="8350" y="8696"/>
                  </a:cubicBezTo>
                  <a:lnTo>
                    <a:pt x="8350" y="7877"/>
                  </a:lnTo>
                  <a:cubicBezTo>
                    <a:pt x="8350" y="7656"/>
                    <a:pt x="8570" y="7436"/>
                    <a:pt x="8759" y="7436"/>
                  </a:cubicBezTo>
                  <a:cubicBezTo>
                    <a:pt x="8948" y="7436"/>
                    <a:pt x="9137" y="7656"/>
                    <a:pt x="9137" y="7877"/>
                  </a:cubicBezTo>
                  <a:lnTo>
                    <a:pt x="9137" y="12035"/>
                  </a:lnTo>
                  <a:cubicBezTo>
                    <a:pt x="9137" y="12728"/>
                    <a:pt x="8602" y="13264"/>
                    <a:pt x="7940" y="13264"/>
                  </a:cubicBezTo>
                  <a:lnTo>
                    <a:pt x="3403" y="13264"/>
                  </a:lnTo>
                  <a:cubicBezTo>
                    <a:pt x="2994" y="13264"/>
                    <a:pt x="2647" y="13075"/>
                    <a:pt x="2427" y="12791"/>
                  </a:cubicBezTo>
                  <a:cubicBezTo>
                    <a:pt x="915" y="10523"/>
                    <a:pt x="1009" y="10649"/>
                    <a:pt x="1009" y="10586"/>
                  </a:cubicBezTo>
                  <a:cubicBezTo>
                    <a:pt x="915" y="10429"/>
                    <a:pt x="915" y="10208"/>
                    <a:pt x="1104" y="10051"/>
                  </a:cubicBezTo>
                  <a:cubicBezTo>
                    <a:pt x="1189" y="9980"/>
                    <a:pt x="1280" y="9947"/>
                    <a:pt x="1370" y="9947"/>
                  </a:cubicBezTo>
                  <a:cubicBezTo>
                    <a:pt x="1479" y="9947"/>
                    <a:pt x="1584" y="9995"/>
                    <a:pt x="1671" y="10082"/>
                  </a:cubicBezTo>
                  <a:lnTo>
                    <a:pt x="2742" y="11153"/>
                  </a:lnTo>
                  <a:cubicBezTo>
                    <a:pt x="2818" y="11230"/>
                    <a:pt x="2918" y="11271"/>
                    <a:pt x="3005" y="11271"/>
                  </a:cubicBezTo>
                  <a:cubicBezTo>
                    <a:pt x="3062" y="11271"/>
                    <a:pt x="3114" y="11254"/>
                    <a:pt x="3151" y="11216"/>
                  </a:cubicBezTo>
                  <a:cubicBezTo>
                    <a:pt x="3340" y="11153"/>
                    <a:pt x="3403" y="11027"/>
                    <a:pt x="3403" y="10838"/>
                  </a:cubicBezTo>
                  <a:lnTo>
                    <a:pt x="3403" y="5356"/>
                  </a:lnTo>
                  <a:cubicBezTo>
                    <a:pt x="3403" y="5136"/>
                    <a:pt x="3592" y="4915"/>
                    <a:pt x="3845" y="4915"/>
                  </a:cubicBezTo>
                  <a:cubicBezTo>
                    <a:pt x="4065" y="4915"/>
                    <a:pt x="4223" y="5136"/>
                    <a:pt x="4223" y="5356"/>
                  </a:cubicBezTo>
                  <a:lnTo>
                    <a:pt x="4223" y="8696"/>
                  </a:lnTo>
                  <a:cubicBezTo>
                    <a:pt x="4223" y="8948"/>
                    <a:pt x="4412" y="9105"/>
                    <a:pt x="4664" y="9105"/>
                  </a:cubicBezTo>
                  <a:cubicBezTo>
                    <a:pt x="4884" y="9105"/>
                    <a:pt x="5105" y="8885"/>
                    <a:pt x="5105" y="8696"/>
                  </a:cubicBezTo>
                  <a:lnTo>
                    <a:pt x="5105" y="4537"/>
                  </a:lnTo>
                  <a:cubicBezTo>
                    <a:pt x="5105" y="4285"/>
                    <a:pt x="5294" y="4096"/>
                    <a:pt x="5483" y="4096"/>
                  </a:cubicBezTo>
                  <a:close/>
                  <a:moveTo>
                    <a:pt x="8822" y="1"/>
                  </a:moveTo>
                  <a:cubicBezTo>
                    <a:pt x="8255" y="1"/>
                    <a:pt x="7783" y="410"/>
                    <a:pt x="7657" y="914"/>
                  </a:cubicBezTo>
                  <a:cubicBezTo>
                    <a:pt x="7499" y="883"/>
                    <a:pt x="7342" y="820"/>
                    <a:pt x="7184" y="820"/>
                  </a:cubicBezTo>
                  <a:cubicBezTo>
                    <a:pt x="6522" y="820"/>
                    <a:pt x="5955" y="1387"/>
                    <a:pt x="5955" y="2048"/>
                  </a:cubicBezTo>
                  <a:lnTo>
                    <a:pt x="5955" y="3340"/>
                  </a:lnTo>
                  <a:cubicBezTo>
                    <a:pt x="5829" y="3309"/>
                    <a:pt x="5672" y="3277"/>
                    <a:pt x="5514" y="3277"/>
                  </a:cubicBezTo>
                  <a:cubicBezTo>
                    <a:pt x="4947" y="3277"/>
                    <a:pt x="4475" y="3655"/>
                    <a:pt x="4349" y="4191"/>
                  </a:cubicBezTo>
                  <a:cubicBezTo>
                    <a:pt x="4191" y="4128"/>
                    <a:pt x="4034" y="4096"/>
                    <a:pt x="3876" y="4096"/>
                  </a:cubicBezTo>
                  <a:cubicBezTo>
                    <a:pt x="3214" y="4096"/>
                    <a:pt x="2616" y="4663"/>
                    <a:pt x="2616" y="5356"/>
                  </a:cubicBezTo>
                  <a:lnTo>
                    <a:pt x="2616" y="9862"/>
                  </a:lnTo>
                  <a:lnTo>
                    <a:pt x="2269" y="9483"/>
                  </a:lnTo>
                  <a:cubicBezTo>
                    <a:pt x="2025" y="9239"/>
                    <a:pt x="1712" y="9121"/>
                    <a:pt x="1398" y="9121"/>
                  </a:cubicBezTo>
                  <a:cubicBezTo>
                    <a:pt x="1105" y="9121"/>
                    <a:pt x="811" y="9223"/>
                    <a:pt x="568" y="9420"/>
                  </a:cubicBezTo>
                  <a:cubicBezTo>
                    <a:pt x="95" y="9862"/>
                    <a:pt x="1" y="10555"/>
                    <a:pt x="379" y="11059"/>
                  </a:cubicBezTo>
                  <a:lnTo>
                    <a:pt x="1797" y="13264"/>
                  </a:lnTo>
                  <a:cubicBezTo>
                    <a:pt x="2175" y="13831"/>
                    <a:pt x="2805" y="14146"/>
                    <a:pt x="3435" y="14146"/>
                  </a:cubicBezTo>
                  <a:lnTo>
                    <a:pt x="7972" y="14146"/>
                  </a:lnTo>
                  <a:cubicBezTo>
                    <a:pt x="9106" y="14146"/>
                    <a:pt x="10051" y="13201"/>
                    <a:pt x="10051" y="12035"/>
                  </a:cubicBezTo>
                  <a:lnTo>
                    <a:pt x="10051" y="10807"/>
                  </a:lnTo>
                  <a:lnTo>
                    <a:pt x="11280" y="10807"/>
                  </a:lnTo>
                  <a:cubicBezTo>
                    <a:pt x="12414" y="10807"/>
                    <a:pt x="13359" y="9862"/>
                    <a:pt x="13359" y="8696"/>
                  </a:cubicBezTo>
                  <a:lnTo>
                    <a:pt x="13359" y="4537"/>
                  </a:lnTo>
                  <a:cubicBezTo>
                    <a:pt x="13359" y="3876"/>
                    <a:pt x="12823" y="3309"/>
                    <a:pt x="12130" y="3309"/>
                  </a:cubicBezTo>
                  <a:cubicBezTo>
                    <a:pt x="11973" y="3309"/>
                    <a:pt x="11878" y="3340"/>
                    <a:pt x="11752" y="3372"/>
                  </a:cubicBezTo>
                  <a:lnTo>
                    <a:pt x="11752" y="2048"/>
                  </a:lnTo>
                  <a:cubicBezTo>
                    <a:pt x="11752" y="1387"/>
                    <a:pt x="11185" y="820"/>
                    <a:pt x="10492" y="820"/>
                  </a:cubicBezTo>
                  <a:cubicBezTo>
                    <a:pt x="10335" y="820"/>
                    <a:pt x="10177" y="883"/>
                    <a:pt x="10019" y="914"/>
                  </a:cubicBezTo>
                  <a:cubicBezTo>
                    <a:pt x="9862" y="410"/>
                    <a:pt x="9389" y="1"/>
                    <a:pt x="8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9" name="Google Shape;15089;p68"/>
            <p:cNvSpPr/>
            <p:nvPr/>
          </p:nvSpPr>
          <p:spPr>
            <a:xfrm>
              <a:off x="-10016750" y="2491050"/>
              <a:ext cx="63825" cy="61850"/>
            </a:xfrm>
            <a:custGeom>
              <a:avLst/>
              <a:gdLst/>
              <a:ahLst/>
              <a:cxnLst/>
              <a:rect l="l" t="t" r="r" b="b"/>
              <a:pathLst>
                <a:path w="2553" h="2474" extrusionOk="0">
                  <a:moveTo>
                    <a:pt x="457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0" y="276"/>
                    <a:pt x="0" y="560"/>
                    <a:pt x="158" y="717"/>
                  </a:cubicBezTo>
                  <a:lnTo>
                    <a:pt x="1796" y="2355"/>
                  </a:lnTo>
                  <a:cubicBezTo>
                    <a:pt x="1891" y="2434"/>
                    <a:pt x="2001" y="2474"/>
                    <a:pt x="2107" y="2474"/>
                  </a:cubicBezTo>
                  <a:cubicBezTo>
                    <a:pt x="2214" y="2474"/>
                    <a:pt x="2316" y="2434"/>
                    <a:pt x="2395" y="2355"/>
                  </a:cubicBezTo>
                  <a:cubicBezTo>
                    <a:pt x="2552" y="2198"/>
                    <a:pt x="2552" y="1914"/>
                    <a:pt x="2395" y="175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0" name="Google Shape;15090;p68"/>
            <p:cNvSpPr/>
            <p:nvPr/>
          </p:nvSpPr>
          <p:spPr>
            <a:xfrm>
              <a:off x="-9933275" y="2490075"/>
              <a:ext cx="20525" cy="63025"/>
            </a:xfrm>
            <a:custGeom>
              <a:avLst/>
              <a:gdLst/>
              <a:ahLst/>
              <a:cxnLst/>
              <a:rect l="l" t="t" r="r" b="b"/>
              <a:pathLst>
                <a:path w="821" h="2521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2079"/>
                  </a:lnTo>
                  <a:cubicBezTo>
                    <a:pt x="1" y="2331"/>
                    <a:pt x="221" y="2520"/>
                    <a:pt x="442" y="2520"/>
                  </a:cubicBezTo>
                  <a:cubicBezTo>
                    <a:pt x="631" y="2520"/>
                    <a:pt x="820" y="2331"/>
                    <a:pt x="820" y="2079"/>
                  </a:cubicBezTo>
                  <a:lnTo>
                    <a:pt x="820" y="441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1" name="Google Shape;15091;p68"/>
            <p:cNvSpPr/>
            <p:nvPr/>
          </p:nvSpPr>
          <p:spPr>
            <a:xfrm>
              <a:off x="-10015975" y="2573550"/>
              <a:ext cx="63050" cy="20500"/>
            </a:xfrm>
            <a:custGeom>
              <a:avLst/>
              <a:gdLst/>
              <a:ahLst/>
              <a:cxnLst/>
              <a:rect l="l" t="t" r="r" b="b"/>
              <a:pathLst>
                <a:path w="2522" h="820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31"/>
                    <a:pt x="190" y="820"/>
                    <a:pt x="442" y="820"/>
                  </a:cubicBezTo>
                  <a:lnTo>
                    <a:pt x="2080" y="820"/>
                  </a:lnTo>
                  <a:cubicBezTo>
                    <a:pt x="2332" y="820"/>
                    <a:pt x="2521" y="631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2" name="Google Shape;15092;p68"/>
          <p:cNvGrpSpPr/>
          <p:nvPr/>
        </p:nvGrpSpPr>
        <p:grpSpPr>
          <a:xfrm>
            <a:off x="6661180" y="3186193"/>
            <a:ext cx="352227" cy="343100"/>
            <a:chOff x="-8684100" y="2032450"/>
            <a:chExt cx="364700" cy="355250"/>
          </a:xfrm>
        </p:grpSpPr>
        <p:sp>
          <p:nvSpPr>
            <p:cNvPr id="15093" name="Google Shape;15093;p68"/>
            <p:cNvSpPr/>
            <p:nvPr/>
          </p:nvSpPr>
          <p:spPr>
            <a:xfrm>
              <a:off x="-8684100" y="2032450"/>
              <a:ext cx="364700" cy="355250"/>
            </a:xfrm>
            <a:custGeom>
              <a:avLst/>
              <a:gdLst/>
              <a:ahLst/>
              <a:cxnLst/>
              <a:rect l="l" t="t" r="r" b="b"/>
              <a:pathLst>
                <a:path w="14588" h="14210" extrusionOk="0">
                  <a:moveTo>
                    <a:pt x="13611" y="820"/>
                  </a:moveTo>
                  <a:lnTo>
                    <a:pt x="13611" y="1891"/>
                  </a:lnTo>
                  <a:lnTo>
                    <a:pt x="13642" y="1891"/>
                  </a:lnTo>
                  <a:lnTo>
                    <a:pt x="12130" y="2994"/>
                  </a:lnTo>
                  <a:lnTo>
                    <a:pt x="11469" y="2301"/>
                  </a:lnTo>
                  <a:lnTo>
                    <a:pt x="12571" y="820"/>
                  </a:lnTo>
                  <a:close/>
                  <a:moveTo>
                    <a:pt x="3561" y="2238"/>
                  </a:moveTo>
                  <a:lnTo>
                    <a:pt x="5294" y="3970"/>
                  </a:lnTo>
                  <a:cubicBezTo>
                    <a:pt x="5168" y="4033"/>
                    <a:pt x="5105" y="4128"/>
                    <a:pt x="4979" y="4254"/>
                  </a:cubicBezTo>
                  <a:lnTo>
                    <a:pt x="4695" y="4506"/>
                  </a:lnTo>
                  <a:lnTo>
                    <a:pt x="3844" y="3655"/>
                  </a:lnTo>
                  <a:cubicBezTo>
                    <a:pt x="3435" y="3246"/>
                    <a:pt x="3372" y="2710"/>
                    <a:pt x="3561" y="2238"/>
                  </a:cubicBezTo>
                  <a:close/>
                  <a:moveTo>
                    <a:pt x="10965" y="2899"/>
                  </a:moveTo>
                  <a:lnTo>
                    <a:pt x="11563" y="3498"/>
                  </a:lnTo>
                  <a:lnTo>
                    <a:pt x="8192" y="6837"/>
                  </a:lnTo>
                  <a:lnTo>
                    <a:pt x="7625" y="6239"/>
                  </a:lnTo>
                  <a:lnTo>
                    <a:pt x="10965" y="2899"/>
                  </a:lnTo>
                  <a:close/>
                  <a:moveTo>
                    <a:pt x="10492" y="9200"/>
                  </a:moveTo>
                  <a:lnTo>
                    <a:pt x="12225" y="10901"/>
                  </a:lnTo>
                  <a:cubicBezTo>
                    <a:pt x="12048" y="10984"/>
                    <a:pt x="11859" y="11027"/>
                    <a:pt x="11671" y="11027"/>
                  </a:cubicBezTo>
                  <a:cubicBezTo>
                    <a:pt x="11355" y="11027"/>
                    <a:pt x="11044" y="10906"/>
                    <a:pt x="10807" y="10649"/>
                  </a:cubicBezTo>
                  <a:lnTo>
                    <a:pt x="9925" y="9799"/>
                  </a:lnTo>
                  <a:lnTo>
                    <a:pt x="10208" y="9515"/>
                  </a:lnTo>
                  <a:cubicBezTo>
                    <a:pt x="10334" y="9389"/>
                    <a:pt x="10397" y="9326"/>
                    <a:pt x="10492" y="9200"/>
                  </a:cubicBezTo>
                  <a:close/>
                  <a:moveTo>
                    <a:pt x="2962" y="11059"/>
                  </a:moveTo>
                  <a:lnTo>
                    <a:pt x="3403" y="11500"/>
                  </a:lnTo>
                  <a:lnTo>
                    <a:pt x="2143" y="12319"/>
                  </a:lnTo>
                  <a:lnTo>
                    <a:pt x="2962" y="11059"/>
                  </a:lnTo>
                  <a:close/>
                  <a:moveTo>
                    <a:pt x="6996" y="4146"/>
                  </a:moveTo>
                  <a:cubicBezTo>
                    <a:pt x="7395" y="4146"/>
                    <a:pt x="7791" y="4258"/>
                    <a:pt x="8129" y="4474"/>
                  </a:cubicBezTo>
                  <a:lnTo>
                    <a:pt x="6711" y="5892"/>
                  </a:lnTo>
                  <a:cubicBezTo>
                    <a:pt x="6554" y="6050"/>
                    <a:pt x="6554" y="6333"/>
                    <a:pt x="6711" y="6491"/>
                  </a:cubicBezTo>
                  <a:lnTo>
                    <a:pt x="7877" y="7656"/>
                  </a:lnTo>
                  <a:cubicBezTo>
                    <a:pt x="7956" y="7735"/>
                    <a:pt x="8066" y="7775"/>
                    <a:pt x="8176" y="7775"/>
                  </a:cubicBezTo>
                  <a:cubicBezTo>
                    <a:pt x="8287" y="7775"/>
                    <a:pt x="8397" y="7735"/>
                    <a:pt x="8476" y="7656"/>
                  </a:cubicBezTo>
                  <a:lnTo>
                    <a:pt x="9893" y="6239"/>
                  </a:lnTo>
                  <a:cubicBezTo>
                    <a:pt x="10145" y="6648"/>
                    <a:pt x="10240" y="7026"/>
                    <a:pt x="10240" y="7436"/>
                  </a:cubicBezTo>
                  <a:cubicBezTo>
                    <a:pt x="10240" y="7971"/>
                    <a:pt x="10051" y="8476"/>
                    <a:pt x="9673" y="8885"/>
                  </a:cubicBezTo>
                  <a:lnTo>
                    <a:pt x="9232" y="9326"/>
                  </a:lnTo>
                  <a:cubicBezTo>
                    <a:pt x="9086" y="9286"/>
                    <a:pt x="8937" y="9266"/>
                    <a:pt x="8788" y="9266"/>
                  </a:cubicBezTo>
                  <a:cubicBezTo>
                    <a:pt x="8356" y="9266"/>
                    <a:pt x="7929" y="9431"/>
                    <a:pt x="7625" y="9736"/>
                  </a:cubicBezTo>
                  <a:cubicBezTo>
                    <a:pt x="7310" y="10051"/>
                    <a:pt x="7152" y="10492"/>
                    <a:pt x="7089" y="10933"/>
                  </a:cubicBezTo>
                  <a:cubicBezTo>
                    <a:pt x="7089" y="11405"/>
                    <a:pt x="7247" y="11784"/>
                    <a:pt x="7562" y="12099"/>
                  </a:cubicBezTo>
                  <a:lnTo>
                    <a:pt x="7310" y="12382"/>
                  </a:lnTo>
                  <a:cubicBezTo>
                    <a:pt x="6743" y="12949"/>
                    <a:pt x="6050" y="13264"/>
                    <a:pt x="5262" y="13264"/>
                  </a:cubicBezTo>
                  <a:cubicBezTo>
                    <a:pt x="4538" y="13264"/>
                    <a:pt x="3844" y="12981"/>
                    <a:pt x="3309" y="12508"/>
                  </a:cubicBezTo>
                  <a:lnTo>
                    <a:pt x="4317" y="11878"/>
                  </a:lnTo>
                  <a:cubicBezTo>
                    <a:pt x="4412" y="11784"/>
                    <a:pt x="4475" y="11689"/>
                    <a:pt x="4506" y="11563"/>
                  </a:cubicBezTo>
                  <a:cubicBezTo>
                    <a:pt x="4506" y="11437"/>
                    <a:pt x="4475" y="11311"/>
                    <a:pt x="4380" y="11216"/>
                  </a:cubicBezTo>
                  <a:lnTo>
                    <a:pt x="3214" y="10019"/>
                  </a:lnTo>
                  <a:cubicBezTo>
                    <a:pt x="3120" y="9956"/>
                    <a:pt x="2994" y="9893"/>
                    <a:pt x="2836" y="9893"/>
                  </a:cubicBezTo>
                  <a:cubicBezTo>
                    <a:pt x="2742" y="9893"/>
                    <a:pt x="2616" y="9988"/>
                    <a:pt x="2521" y="10114"/>
                  </a:cubicBezTo>
                  <a:lnTo>
                    <a:pt x="1891" y="11090"/>
                  </a:lnTo>
                  <a:cubicBezTo>
                    <a:pt x="883" y="9956"/>
                    <a:pt x="914" y="8223"/>
                    <a:pt x="2017" y="7121"/>
                  </a:cubicBezTo>
                  <a:lnTo>
                    <a:pt x="2301" y="6837"/>
                  </a:lnTo>
                  <a:cubicBezTo>
                    <a:pt x="2616" y="7152"/>
                    <a:pt x="3057" y="7310"/>
                    <a:pt x="3466" y="7310"/>
                  </a:cubicBezTo>
                  <a:cubicBezTo>
                    <a:pt x="3907" y="7310"/>
                    <a:pt x="4348" y="7121"/>
                    <a:pt x="4664" y="6806"/>
                  </a:cubicBezTo>
                  <a:cubicBezTo>
                    <a:pt x="5105" y="6365"/>
                    <a:pt x="5262" y="5766"/>
                    <a:pt x="5105" y="5168"/>
                  </a:cubicBezTo>
                  <a:lnTo>
                    <a:pt x="5514" y="4758"/>
                  </a:lnTo>
                  <a:cubicBezTo>
                    <a:pt x="5928" y="4344"/>
                    <a:pt x="6465" y="4146"/>
                    <a:pt x="6996" y="4146"/>
                  </a:cubicBezTo>
                  <a:close/>
                  <a:moveTo>
                    <a:pt x="12382" y="1"/>
                  </a:moveTo>
                  <a:cubicBezTo>
                    <a:pt x="12256" y="1"/>
                    <a:pt x="12130" y="64"/>
                    <a:pt x="12067" y="158"/>
                  </a:cubicBezTo>
                  <a:lnTo>
                    <a:pt x="10649" y="2080"/>
                  </a:lnTo>
                  <a:lnTo>
                    <a:pt x="8759" y="3970"/>
                  </a:lnTo>
                  <a:cubicBezTo>
                    <a:pt x="8249" y="3583"/>
                    <a:pt x="7634" y="3393"/>
                    <a:pt x="7024" y="3393"/>
                  </a:cubicBezTo>
                  <a:cubicBezTo>
                    <a:pt x="6692" y="3393"/>
                    <a:pt x="6361" y="3450"/>
                    <a:pt x="6050" y="3561"/>
                  </a:cubicBezTo>
                  <a:lnTo>
                    <a:pt x="2616" y="158"/>
                  </a:lnTo>
                  <a:cubicBezTo>
                    <a:pt x="2537" y="79"/>
                    <a:pt x="2427" y="40"/>
                    <a:pt x="2316" y="40"/>
                  </a:cubicBezTo>
                  <a:cubicBezTo>
                    <a:pt x="2206" y="40"/>
                    <a:pt x="2096" y="79"/>
                    <a:pt x="2017" y="158"/>
                  </a:cubicBezTo>
                  <a:cubicBezTo>
                    <a:pt x="1860" y="316"/>
                    <a:pt x="1860" y="568"/>
                    <a:pt x="2017" y="725"/>
                  </a:cubicBezTo>
                  <a:lnTo>
                    <a:pt x="2931" y="1639"/>
                  </a:lnTo>
                  <a:cubicBezTo>
                    <a:pt x="2427" y="2427"/>
                    <a:pt x="2490" y="3529"/>
                    <a:pt x="3214" y="4254"/>
                  </a:cubicBezTo>
                  <a:lnTo>
                    <a:pt x="4222" y="5262"/>
                  </a:lnTo>
                  <a:cubicBezTo>
                    <a:pt x="4222" y="5294"/>
                    <a:pt x="4222" y="5325"/>
                    <a:pt x="4254" y="5388"/>
                  </a:cubicBezTo>
                  <a:cubicBezTo>
                    <a:pt x="4412" y="5703"/>
                    <a:pt x="4348" y="6081"/>
                    <a:pt x="4096" y="6333"/>
                  </a:cubicBezTo>
                  <a:cubicBezTo>
                    <a:pt x="3948" y="6499"/>
                    <a:pt x="3721" y="6586"/>
                    <a:pt x="3493" y="6586"/>
                  </a:cubicBezTo>
                  <a:cubicBezTo>
                    <a:pt x="3287" y="6586"/>
                    <a:pt x="3080" y="6514"/>
                    <a:pt x="2931" y="6365"/>
                  </a:cubicBezTo>
                  <a:lnTo>
                    <a:pt x="2647" y="6081"/>
                  </a:lnTo>
                  <a:cubicBezTo>
                    <a:pt x="2568" y="6002"/>
                    <a:pt x="2458" y="5963"/>
                    <a:pt x="2348" y="5963"/>
                  </a:cubicBezTo>
                  <a:cubicBezTo>
                    <a:pt x="2238" y="5963"/>
                    <a:pt x="2127" y="6002"/>
                    <a:pt x="2049" y="6081"/>
                  </a:cubicBezTo>
                  <a:lnTo>
                    <a:pt x="1482" y="6680"/>
                  </a:lnTo>
                  <a:cubicBezTo>
                    <a:pt x="1" y="8129"/>
                    <a:pt x="1" y="10492"/>
                    <a:pt x="1482" y="11973"/>
                  </a:cubicBezTo>
                  <a:lnTo>
                    <a:pt x="442" y="13579"/>
                  </a:lnTo>
                  <a:cubicBezTo>
                    <a:pt x="316" y="13737"/>
                    <a:pt x="379" y="13957"/>
                    <a:pt x="473" y="14083"/>
                  </a:cubicBezTo>
                  <a:cubicBezTo>
                    <a:pt x="562" y="14154"/>
                    <a:pt x="670" y="14195"/>
                    <a:pt x="776" y="14195"/>
                  </a:cubicBezTo>
                  <a:cubicBezTo>
                    <a:pt x="859" y="14195"/>
                    <a:pt x="940" y="14170"/>
                    <a:pt x="1009" y="14115"/>
                  </a:cubicBezTo>
                  <a:lnTo>
                    <a:pt x="2616" y="13107"/>
                  </a:lnTo>
                  <a:cubicBezTo>
                    <a:pt x="3309" y="13800"/>
                    <a:pt x="4254" y="14209"/>
                    <a:pt x="5262" y="14209"/>
                  </a:cubicBezTo>
                  <a:cubicBezTo>
                    <a:pt x="6239" y="14209"/>
                    <a:pt x="7184" y="13800"/>
                    <a:pt x="7877" y="13107"/>
                  </a:cubicBezTo>
                  <a:lnTo>
                    <a:pt x="8476" y="12508"/>
                  </a:lnTo>
                  <a:cubicBezTo>
                    <a:pt x="8633" y="12351"/>
                    <a:pt x="8633" y="12067"/>
                    <a:pt x="8476" y="11910"/>
                  </a:cubicBezTo>
                  <a:lnTo>
                    <a:pt x="8192" y="11657"/>
                  </a:lnTo>
                  <a:cubicBezTo>
                    <a:pt x="7877" y="11342"/>
                    <a:pt x="7877" y="10775"/>
                    <a:pt x="8255" y="10460"/>
                  </a:cubicBezTo>
                  <a:cubicBezTo>
                    <a:pt x="8400" y="10315"/>
                    <a:pt x="8627" y="10225"/>
                    <a:pt x="8856" y="10225"/>
                  </a:cubicBezTo>
                  <a:cubicBezTo>
                    <a:pt x="8974" y="10225"/>
                    <a:pt x="9093" y="10249"/>
                    <a:pt x="9200" y="10303"/>
                  </a:cubicBezTo>
                  <a:cubicBezTo>
                    <a:pt x="9232" y="10303"/>
                    <a:pt x="9263" y="10334"/>
                    <a:pt x="9295" y="10334"/>
                  </a:cubicBezTo>
                  <a:lnTo>
                    <a:pt x="10334" y="11374"/>
                  </a:lnTo>
                  <a:cubicBezTo>
                    <a:pt x="10736" y="11775"/>
                    <a:pt x="11274" y="11976"/>
                    <a:pt x="11809" y="11976"/>
                  </a:cubicBezTo>
                  <a:cubicBezTo>
                    <a:pt x="12199" y="11976"/>
                    <a:pt x="12586" y="11870"/>
                    <a:pt x="12918" y="11657"/>
                  </a:cubicBezTo>
                  <a:lnTo>
                    <a:pt x="13831" y="12540"/>
                  </a:lnTo>
                  <a:cubicBezTo>
                    <a:pt x="13910" y="12618"/>
                    <a:pt x="14021" y="12658"/>
                    <a:pt x="14131" y="12658"/>
                  </a:cubicBezTo>
                  <a:cubicBezTo>
                    <a:pt x="14241" y="12658"/>
                    <a:pt x="14351" y="12618"/>
                    <a:pt x="14430" y="12540"/>
                  </a:cubicBezTo>
                  <a:cubicBezTo>
                    <a:pt x="14588" y="12382"/>
                    <a:pt x="14588" y="12130"/>
                    <a:pt x="14430" y="11973"/>
                  </a:cubicBezTo>
                  <a:lnTo>
                    <a:pt x="10996" y="8539"/>
                  </a:lnTo>
                  <a:cubicBezTo>
                    <a:pt x="11122" y="8223"/>
                    <a:pt x="11154" y="7908"/>
                    <a:pt x="11154" y="7562"/>
                  </a:cubicBezTo>
                  <a:cubicBezTo>
                    <a:pt x="11154" y="6932"/>
                    <a:pt x="10965" y="6333"/>
                    <a:pt x="10555" y="5829"/>
                  </a:cubicBezTo>
                  <a:lnTo>
                    <a:pt x="12445" y="3939"/>
                  </a:lnTo>
                  <a:lnTo>
                    <a:pt x="14399" y="2521"/>
                  </a:lnTo>
                  <a:cubicBezTo>
                    <a:pt x="14493" y="2427"/>
                    <a:pt x="14556" y="2301"/>
                    <a:pt x="14556" y="2206"/>
                  </a:cubicBezTo>
                  <a:lnTo>
                    <a:pt x="14556" y="536"/>
                  </a:lnTo>
                  <a:cubicBezTo>
                    <a:pt x="14462" y="190"/>
                    <a:pt x="14273" y="1"/>
                    <a:pt x="140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4" name="Google Shape;15094;p68"/>
            <p:cNvSpPr/>
            <p:nvPr/>
          </p:nvSpPr>
          <p:spPr>
            <a:xfrm>
              <a:off x="-8637625" y="2231725"/>
              <a:ext cx="81950" cy="32525"/>
            </a:xfrm>
            <a:custGeom>
              <a:avLst/>
              <a:gdLst/>
              <a:ahLst/>
              <a:cxnLst/>
              <a:rect l="l" t="t" r="r" b="b"/>
              <a:pathLst>
                <a:path w="3278" h="1301" extrusionOk="0">
                  <a:moveTo>
                    <a:pt x="2226" y="0"/>
                  </a:moveTo>
                  <a:cubicBezTo>
                    <a:pt x="1907" y="0"/>
                    <a:pt x="1592" y="126"/>
                    <a:pt x="1355" y="378"/>
                  </a:cubicBezTo>
                  <a:cubicBezTo>
                    <a:pt x="1277" y="457"/>
                    <a:pt x="1166" y="497"/>
                    <a:pt x="1056" y="497"/>
                  </a:cubicBezTo>
                  <a:cubicBezTo>
                    <a:pt x="946" y="497"/>
                    <a:pt x="835" y="457"/>
                    <a:pt x="757" y="378"/>
                  </a:cubicBezTo>
                  <a:cubicBezTo>
                    <a:pt x="678" y="300"/>
                    <a:pt x="568" y="260"/>
                    <a:pt x="457" y="260"/>
                  </a:cubicBezTo>
                  <a:cubicBezTo>
                    <a:pt x="347" y="260"/>
                    <a:pt x="237" y="300"/>
                    <a:pt x="158" y="378"/>
                  </a:cubicBezTo>
                  <a:cubicBezTo>
                    <a:pt x="1" y="536"/>
                    <a:pt x="1" y="788"/>
                    <a:pt x="158" y="946"/>
                  </a:cubicBezTo>
                  <a:cubicBezTo>
                    <a:pt x="394" y="1182"/>
                    <a:pt x="709" y="1300"/>
                    <a:pt x="1028" y="1300"/>
                  </a:cubicBezTo>
                  <a:cubicBezTo>
                    <a:pt x="1347" y="1300"/>
                    <a:pt x="1670" y="1182"/>
                    <a:pt x="1922" y="946"/>
                  </a:cubicBezTo>
                  <a:cubicBezTo>
                    <a:pt x="2001" y="867"/>
                    <a:pt x="2111" y="827"/>
                    <a:pt x="2222" y="827"/>
                  </a:cubicBezTo>
                  <a:cubicBezTo>
                    <a:pt x="2332" y="827"/>
                    <a:pt x="2442" y="867"/>
                    <a:pt x="2521" y="946"/>
                  </a:cubicBezTo>
                  <a:cubicBezTo>
                    <a:pt x="2600" y="1024"/>
                    <a:pt x="2710" y="1064"/>
                    <a:pt x="2820" y="1064"/>
                  </a:cubicBezTo>
                  <a:cubicBezTo>
                    <a:pt x="2931" y="1064"/>
                    <a:pt x="3041" y="1024"/>
                    <a:pt x="3120" y="946"/>
                  </a:cubicBezTo>
                  <a:cubicBezTo>
                    <a:pt x="3277" y="788"/>
                    <a:pt x="3277" y="536"/>
                    <a:pt x="3120" y="378"/>
                  </a:cubicBezTo>
                  <a:cubicBezTo>
                    <a:pt x="2868" y="126"/>
                    <a:pt x="2545" y="0"/>
                    <a:pt x="2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5" name="Google Shape;15095;p68"/>
            <p:cNvSpPr/>
            <p:nvPr/>
          </p:nvSpPr>
          <p:spPr>
            <a:xfrm>
              <a:off x="-8558075" y="2267375"/>
              <a:ext cx="38625" cy="79950"/>
            </a:xfrm>
            <a:custGeom>
              <a:avLst/>
              <a:gdLst/>
              <a:ahLst/>
              <a:cxnLst/>
              <a:rect l="l" t="t" r="r" b="b"/>
              <a:pathLst>
                <a:path w="1545" h="3198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cubicBezTo>
                    <a:pt x="316" y="276"/>
                    <a:pt x="316" y="559"/>
                    <a:pt x="473" y="717"/>
                  </a:cubicBezTo>
                  <a:cubicBezTo>
                    <a:pt x="631" y="874"/>
                    <a:pt x="631" y="1158"/>
                    <a:pt x="473" y="1315"/>
                  </a:cubicBezTo>
                  <a:cubicBezTo>
                    <a:pt x="1" y="1788"/>
                    <a:pt x="1" y="2576"/>
                    <a:pt x="473" y="3080"/>
                  </a:cubicBezTo>
                  <a:cubicBezTo>
                    <a:pt x="552" y="3158"/>
                    <a:pt x="662" y="3198"/>
                    <a:pt x="772" y="3198"/>
                  </a:cubicBezTo>
                  <a:cubicBezTo>
                    <a:pt x="883" y="3198"/>
                    <a:pt x="993" y="3158"/>
                    <a:pt x="1072" y="3080"/>
                  </a:cubicBezTo>
                  <a:cubicBezTo>
                    <a:pt x="1229" y="2922"/>
                    <a:pt x="1229" y="2639"/>
                    <a:pt x="1072" y="2481"/>
                  </a:cubicBezTo>
                  <a:cubicBezTo>
                    <a:pt x="914" y="2324"/>
                    <a:pt x="914" y="2040"/>
                    <a:pt x="1072" y="1882"/>
                  </a:cubicBezTo>
                  <a:cubicBezTo>
                    <a:pt x="1544" y="1378"/>
                    <a:pt x="1544" y="591"/>
                    <a:pt x="1072" y="118"/>
                  </a:cubicBezTo>
                  <a:cubicBezTo>
                    <a:pt x="993" y="39"/>
                    <a:pt x="883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6" name="Google Shape;15096;p68"/>
          <p:cNvSpPr/>
          <p:nvPr/>
        </p:nvSpPr>
        <p:spPr>
          <a:xfrm>
            <a:off x="5773709" y="1532296"/>
            <a:ext cx="300509" cy="34080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97" name="Google Shape;15097;p68"/>
          <p:cNvGrpSpPr/>
          <p:nvPr/>
        </p:nvGrpSpPr>
        <p:grpSpPr>
          <a:xfrm>
            <a:off x="5752039" y="1939656"/>
            <a:ext cx="343849" cy="341724"/>
            <a:chOff x="-13095575" y="2073400"/>
            <a:chExt cx="356025" cy="353825"/>
          </a:xfrm>
        </p:grpSpPr>
        <p:sp>
          <p:nvSpPr>
            <p:cNvPr id="15098" name="Google Shape;15098;p68"/>
            <p:cNvSpPr/>
            <p:nvPr/>
          </p:nvSpPr>
          <p:spPr>
            <a:xfrm>
              <a:off x="-13095575" y="2073400"/>
              <a:ext cx="356025" cy="353825"/>
            </a:xfrm>
            <a:custGeom>
              <a:avLst/>
              <a:gdLst/>
              <a:ahLst/>
              <a:cxnLst/>
              <a:rect l="l" t="t" r="r" b="b"/>
              <a:pathLst>
                <a:path w="14241" h="14153" extrusionOk="0">
                  <a:moveTo>
                    <a:pt x="12886" y="820"/>
                  </a:moveTo>
                  <a:cubicBezTo>
                    <a:pt x="13107" y="820"/>
                    <a:pt x="13327" y="1041"/>
                    <a:pt x="13327" y="1261"/>
                  </a:cubicBezTo>
                  <a:lnTo>
                    <a:pt x="13327" y="9578"/>
                  </a:lnTo>
                  <a:cubicBezTo>
                    <a:pt x="13327" y="9799"/>
                    <a:pt x="13107" y="9988"/>
                    <a:pt x="12886" y="9988"/>
                  </a:cubicBezTo>
                  <a:lnTo>
                    <a:pt x="1261" y="9988"/>
                  </a:lnTo>
                  <a:cubicBezTo>
                    <a:pt x="1040" y="9988"/>
                    <a:pt x="851" y="9799"/>
                    <a:pt x="851" y="9578"/>
                  </a:cubicBezTo>
                  <a:lnTo>
                    <a:pt x="851" y="1261"/>
                  </a:lnTo>
                  <a:cubicBezTo>
                    <a:pt x="851" y="1041"/>
                    <a:pt x="1040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1" y="568"/>
                    <a:pt x="1" y="1261"/>
                  </a:cubicBezTo>
                  <a:lnTo>
                    <a:pt x="1" y="9578"/>
                  </a:lnTo>
                  <a:cubicBezTo>
                    <a:pt x="1" y="10240"/>
                    <a:pt x="568" y="10839"/>
                    <a:pt x="1261" y="10839"/>
                  </a:cubicBezTo>
                  <a:lnTo>
                    <a:pt x="6270" y="10839"/>
                  </a:lnTo>
                  <a:lnTo>
                    <a:pt x="4285" y="13485"/>
                  </a:lnTo>
                  <a:cubicBezTo>
                    <a:pt x="4191" y="13674"/>
                    <a:pt x="4191" y="13895"/>
                    <a:pt x="4380" y="14052"/>
                  </a:cubicBezTo>
                  <a:cubicBezTo>
                    <a:pt x="4465" y="14109"/>
                    <a:pt x="4562" y="14140"/>
                    <a:pt x="4659" y="14140"/>
                  </a:cubicBezTo>
                  <a:cubicBezTo>
                    <a:pt x="4776" y="14140"/>
                    <a:pt x="4892" y="14093"/>
                    <a:pt x="4978" y="13989"/>
                  </a:cubicBezTo>
                  <a:lnTo>
                    <a:pt x="6711" y="11658"/>
                  </a:lnTo>
                  <a:lnTo>
                    <a:pt x="6711" y="12918"/>
                  </a:lnTo>
                  <a:cubicBezTo>
                    <a:pt x="6711" y="13138"/>
                    <a:pt x="6900" y="13359"/>
                    <a:pt x="7089" y="13359"/>
                  </a:cubicBezTo>
                  <a:cubicBezTo>
                    <a:pt x="7310" y="13359"/>
                    <a:pt x="7530" y="13138"/>
                    <a:pt x="7530" y="12918"/>
                  </a:cubicBezTo>
                  <a:lnTo>
                    <a:pt x="7530" y="11658"/>
                  </a:lnTo>
                  <a:lnTo>
                    <a:pt x="9263" y="13989"/>
                  </a:lnTo>
                  <a:cubicBezTo>
                    <a:pt x="9335" y="14096"/>
                    <a:pt x="9457" y="14153"/>
                    <a:pt x="9584" y="14153"/>
                  </a:cubicBezTo>
                  <a:cubicBezTo>
                    <a:pt x="9681" y="14153"/>
                    <a:pt x="9780" y="14120"/>
                    <a:pt x="9862" y="14052"/>
                  </a:cubicBezTo>
                  <a:cubicBezTo>
                    <a:pt x="10051" y="13926"/>
                    <a:pt x="10082" y="13674"/>
                    <a:pt x="9925" y="13485"/>
                  </a:cubicBezTo>
                  <a:lnTo>
                    <a:pt x="7971" y="10839"/>
                  </a:lnTo>
                  <a:lnTo>
                    <a:pt x="12981" y="10839"/>
                  </a:lnTo>
                  <a:cubicBezTo>
                    <a:pt x="13642" y="10839"/>
                    <a:pt x="14241" y="10272"/>
                    <a:pt x="14241" y="9578"/>
                  </a:cubicBezTo>
                  <a:lnTo>
                    <a:pt x="14241" y="1261"/>
                  </a:lnTo>
                  <a:cubicBezTo>
                    <a:pt x="14146" y="600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9" name="Google Shape;15099;p68"/>
            <p:cNvSpPr/>
            <p:nvPr/>
          </p:nvSpPr>
          <p:spPr>
            <a:xfrm>
              <a:off x="-13055400" y="2115150"/>
              <a:ext cx="271750" cy="187475"/>
            </a:xfrm>
            <a:custGeom>
              <a:avLst/>
              <a:gdLst/>
              <a:ahLst/>
              <a:cxnLst/>
              <a:rect l="l" t="t" r="r" b="b"/>
              <a:pathLst>
                <a:path w="10870" h="7499" extrusionOk="0">
                  <a:moveTo>
                    <a:pt x="3781" y="820"/>
                  </a:moveTo>
                  <a:cubicBezTo>
                    <a:pt x="4474" y="820"/>
                    <a:pt x="5041" y="1355"/>
                    <a:pt x="5041" y="2017"/>
                  </a:cubicBezTo>
                  <a:lnTo>
                    <a:pt x="5041" y="6648"/>
                  </a:lnTo>
                  <a:lnTo>
                    <a:pt x="882" y="6648"/>
                  </a:lnTo>
                  <a:lnTo>
                    <a:pt x="882" y="820"/>
                  </a:lnTo>
                  <a:close/>
                  <a:moveTo>
                    <a:pt x="10050" y="851"/>
                  </a:moveTo>
                  <a:lnTo>
                    <a:pt x="10050" y="6680"/>
                  </a:lnTo>
                  <a:lnTo>
                    <a:pt x="5892" y="6680"/>
                  </a:lnTo>
                  <a:lnTo>
                    <a:pt x="5892" y="2080"/>
                  </a:lnTo>
                  <a:cubicBezTo>
                    <a:pt x="5892" y="1418"/>
                    <a:pt x="6427" y="851"/>
                    <a:pt x="7152" y="851"/>
                  </a:cubicBezTo>
                  <a:close/>
                  <a:moveTo>
                    <a:pt x="441" y="1"/>
                  </a:moveTo>
                  <a:cubicBezTo>
                    <a:pt x="221" y="1"/>
                    <a:pt x="0" y="190"/>
                    <a:pt x="0" y="410"/>
                  </a:cubicBezTo>
                  <a:lnTo>
                    <a:pt x="0" y="7089"/>
                  </a:lnTo>
                  <a:cubicBezTo>
                    <a:pt x="0" y="7310"/>
                    <a:pt x="221" y="7499"/>
                    <a:pt x="441" y="7499"/>
                  </a:cubicBezTo>
                  <a:lnTo>
                    <a:pt x="10397" y="7499"/>
                  </a:lnTo>
                  <a:cubicBezTo>
                    <a:pt x="10649" y="7499"/>
                    <a:pt x="10838" y="7310"/>
                    <a:pt x="10838" y="7089"/>
                  </a:cubicBezTo>
                  <a:lnTo>
                    <a:pt x="10838" y="410"/>
                  </a:lnTo>
                  <a:cubicBezTo>
                    <a:pt x="10869" y="190"/>
                    <a:pt x="10680" y="1"/>
                    <a:pt x="10460" y="1"/>
                  </a:cubicBezTo>
                  <a:lnTo>
                    <a:pt x="7089" y="1"/>
                  </a:lnTo>
                  <a:cubicBezTo>
                    <a:pt x="6427" y="1"/>
                    <a:pt x="5829" y="316"/>
                    <a:pt x="5451" y="820"/>
                  </a:cubicBezTo>
                  <a:cubicBezTo>
                    <a:pt x="5041" y="284"/>
                    <a:pt x="4474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0" name="Google Shape;15100;p68"/>
            <p:cNvSpPr/>
            <p:nvPr/>
          </p:nvSpPr>
          <p:spPr>
            <a:xfrm>
              <a:off x="-12887650" y="2156100"/>
              <a:ext cx="63050" cy="22100"/>
            </a:xfrm>
            <a:custGeom>
              <a:avLst/>
              <a:gdLst/>
              <a:ahLst/>
              <a:cxnLst/>
              <a:rect l="l" t="t" r="r" b="b"/>
              <a:pathLst>
                <a:path w="2522" h="884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83"/>
                    <a:pt x="442" y="883"/>
                  </a:cubicBezTo>
                  <a:lnTo>
                    <a:pt x="2112" y="883"/>
                  </a:lnTo>
                  <a:cubicBezTo>
                    <a:pt x="2364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1" name="Google Shape;15101;p68"/>
            <p:cNvSpPr/>
            <p:nvPr/>
          </p:nvSpPr>
          <p:spPr>
            <a:xfrm>
              <a:off x="-1288842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111" y="851"/>
                  </a:lnTo>
                  <a:cubicBezTo>
                    <a:pt x="2363" y="851"/>
                    <a:pt x="2521" y="662"/>
                    <a:pt x="2521" y="410"/>
                  </a:cubicBezTo>
                  <a:cubicBezTo>
                    <a:pt x="2521" y="189"/>
                    <a:pt x="236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2" name="Google Shape;15102;p68"/>
            <p:cNvSpPr/>
            <p:nvPr/>
          </p:nvSpPr>
          <p:spPr>
            <a:xfrm>
              <a:off x="-1288842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2"/>
                  </a:cubicBezTo>
                  <a:cubicBezTo>
                    <a:pt x="0" y="694"/>
                    <a:pt x="189" y="883"/>
                    <a:pt x="410" y="883"/>
                  </a:cubicBezTo>
                  <a:lnTo>
                    <a:pt x="2111" y="883"/>
                  </a:lnTo>
                  <a:cubicBezTo>
                    <a:pt x="2363" y="883"/>
                    <a:pt x="2521" y="694"/>
                    <a:pt x="2521" y="442"/>
                  </a:cubicBezTo>
                  <a:cubicBezTo>
                    <a:pt x="2521" y="221"/>
                    <a:pt x="236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3" name="Google Shape;15103;p68"/>
            <p:cNvSpPr/>
            <p:nvPr/>
          </p:nvSpPr>
          <p:spPr>
            <a:xfrm>
              <a:off x="-13012875" y="2156100"/>
              <a:ext cx="63025" cy="22100"/>
            </a:xfrm>
            <a:custGeom>
              <a:avLst/>
              <a:gdLst/>
              <a:ahLst/>
              <a:cxnLst/>
              <a:rect l="l" t="t" r="r" b="b"/>
              <a:pathLst>
                <a:path w="2521" h="884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63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4" name="Google Shape;15104;p68"/>
            <p:cNvSpPr/>
            <p:nvPr/>
          </p:nvSpPr>
          <p:spPr>
            <a:xfrm>
              <a:off x="-1301287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410" y="851"/>
                  </a:cubicBezTo>
                  <a:lnTo>
                    <a:pt x="2080" y="851"/>
                  </a:lnTo>
                  <a:cubicBezTo>
                    <a:pt x="2332" y="851"/>
                    <a:pt x="2521" y="662"/>
                    <a:pt x="2521" y="410"/>
                  </a:cubicBezTo>
                  <a:cubicBezTo>
                    <a:pt x="2521" y="189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5" name="Google Shape;15105;p68"/>
            <p:cNvSpPr/>
            <p:nvPr/>
          </p:nvSpPr>
          <p:spPr>
            <a:xfrm>
              <a:off x="-1301287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2"/>
                  </a:cubicBezTo>
                  <a:cubicBezTo>
                    <a:pt x="1" y="694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94"/>
                    <a:pt x="2521" y="442"/>
                  </a:cubicBezTo>
                  <a:cubicBezTo>
                    <a:pt x="2521" y="221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06" name="Google Shape;15106;p68"/>
          <p:cNvSpPr/>
          <p:nvPr/>
        </p:nvSpPr>
        <p:spPr>
          <a:xfrm>
            <a:off x="5753174" y="2348698"/>
            <a:ext cx="341579" cy="340807"/>
          </a:xfrm>
          <a:custGeom>
            <a:avLst/>
            <a:gdLst/>
            <a:ahLst/>
            <a:cxnLst/>
            <a:rect l="l" t="t" r="r" b="b"/>
            <a:pathLst>
              <a:path w="14147" h="14115" extrusionOk="0">
                <a:moveTo>
                  <a:pt x="7058" y="851"/>
                </a:moveTo>
                <a:cubicBezTo>
                  <a:pt x="9294" y="851"/>
                  <a:pt x="10649" y="1386"/>
                  <a:pt x="10744" y="1670"/>
                </a:cubicBezTo>
                <a:cubicBezTo>
                  <a:pt x="10649" y="1922"/>
                  <a:pt x="9294" y="2489"/>
                  <a:pt x="7058" y="2489"/>
                </a:cubicBezTo>
                <a:cubicBezTo>
                  <a:pt x="4821" y="2489"/>
                  <a:pt x="3466" y="1922"/>
                  <a:pt x="3340" y="1670"/>
                </a:cubicBezTo>
                <a:cubicBezTo>
                  <a:pt x="3466" y="1386"/>
                  <a:pt x="4821" y="851"/>
                  <a:pt x="7058" y="851"/>
                </a:cubicBezTo>
                <a:close/>
                <a:moveTo>
                  <a:pt x="10681" y="2741"/>
                </a:moveTo>
                <a:lnTo>
                  <a:pt x="10114" y="8727"/>
                </a:lnTo>
                <a:cubicBezTo>
                  <a:pt x="9515" y="9042"/>
                  <a:pt x="8381" y="9200"/>
                  <a:pt x="7058" y="9200"/>
                </a:cubicBezTo>
                <a:cubicBezTo>
                  <a:pt x="5703" y="9200"/>
                  <a:pt x="4663" y="9010"/>
                  <a:pt x="4002" y="8727"/>
                </a:cubicBezTo>
                <a:lnTo>
                  <a:pt x="3435" y="2741"/>
                </a:lnTo>
                <a:lnTo>
                  <a:pt x="3435" y="2741"/>
                </a:lnTo>
                <a:cubicBezTo>
                  <a:pt x="4411" y="3214"/>
                  <a:pt x="5955" y="3308"/>
                  <a:pt x="7058" y="3308"/>
                </a:cubicBezTo>
                <a:cubicBezTo>
                  <a:pt x="8160" y="3308"/>
                  <a:pt x="9704" y="3151"/>
                  <a:pt x="10681" y="2741"/>
                </a:cubicBezTo>
                <a:close/>
                <a:moveTo>
                  <a:pt x="10051" y="9609"/>
                </a:moveTo>
                <a:lnTo>
                  <a:pt x="9956" y="10334"/>
                </a:lnTo>
                <a:cubicBezTo>
                  <a:pt x="9893" y="10397"/>
                  <a:pt x="9641" y="10523"/>
                  <a:pt x="9105" y="10649"/>
                </a:cubicBezTo>
                <a:cubicBezTo>
                  <a:pt x="8538" y="10775"/>
                  <a:pt x="7814" y="10838"/>
                  <a:pt x="7089" y="10838"/>
                </a:cubicBezTo>
                <a:cubicBezTo>
                  <a:pt x="6333" y="10838"/>
                  <a:pt x="5640" y="10775"/>
                  <a:pt x="5073" y="10649"/>
                </a:cubicBezTo>
                <a:cubicBezTo>
                  <a:pt x="4537" y="10523"/>
                  <a:pt x="4285" y="10397"/>
                  <a:pt x="4222" y="10334"/>
                </a:cubicBezTo>
                <a:lnTo>
                  <a:pt x="4128" y="9609"/>
                </a:lnTo>
                <a:lnTo>
                  <a:pt x="4128" y="9609"/>
                </a:lnTo>
                <a:cubicBezTo>
                  <a:pt x="5041" y="9924"/>
                  <a:pt x="6239" y="9987"/>
                  <a:pt x="7089" y="9987"/>
                </a:cubicBezTo>
                <a:cubicBezTo>
                  <a:pt x="7971" y="9987"/>
                  <a:pt x="9137" y="9893"/>
                  <a:pt x="10051" y="9609"/>
                </a:cubicBezTo>
                <a:close/>
                <a:moveTo>
                  <a:pt x="10964" y="9609"/>
                </a:moveTo>
                <a:cubicBezTo>
                  <a:pt x="12666" y="10082"/>
                  <a:pt x="13390" y="10712"/>
                  <a:pt x="13390" y="11247"/>
                </a:cubicBezTo>
                <a:cubicBezTo>
                  <a:pt x="13327" y="11720"/>
                  <a:pt x="12697" y="12224"/>
                  <a:pt x="11626" y="12602"/>
                </a:cubicBezTo>
                <a:cubicBezTo>
                  <a:pt x="10397" y="13043"/>
                  <a:pt x="8790" y="13327"/>
                  <a:pt x="7089" y="13327"/>
                </a:cubicBezTo>
                <a:cubicBezTo>
                  <a:pt x="5388" y="13327"/>
                  <a:pt x="3750" y="13075"/>
                  <a:pt x="2552" y="12602"/>
                </a:cubicBezTo>
                <a:cubicBezTo>
                  <a:pt x="1513" y="12224"/>
                  <a:pt x="883" y="11720"/>
                  <a:pt x="883" y="11247"/>
                </a:cubicBezTo>
                <a:cubicBezTo>
                  <a:pt x="883" y="10775"/>
                  <a:pt x="1639" y="10082"/>
                  <a:pt x="3309" y="9609"/>
                </a:cubicBezTo>
                <a:lnTo>
                  <a:pt x="3403" y="10397"/>
                </a:lnTo>
                <a:cubicBezTo>
                  <a:pt x="3435" y="11027"/>
                  <a:pt x="4380" y="11279"/>
                  <a:pt x="4695" y="11342"/>
                </a:cubicBezTo>
                <a:cubicBezTo>
                  <a:pt x="5356" y="11499"/>
                  <a:pt x="6239" y="11594"/>
                  <a:pt x="7152" y="11594"/>
                </a:cubicBezTo>
                <a:cubicBezTo>
                  <a:pt x="8034" y="11594"/>
                  <a:pt x="8916" y="11499"/>
                  <a:pt x="9578" y="11342"/>
                </a:cubicBezTo>
                <a:cubicBezTo>
                  <a:pt x="9893" y="11279"/>
                  <a:pt x="10838" y="11027"/>
                  <a:pt x="10870" y="10397"/>
                </a:cubicBezTo>
                <a:lnTo>
                  <a:pt x="10964" y="9609"/>
                </a:lnTo>
                <a:close/>
                <a:moveTo>
                  <a:pt x="7058" y="0"/>
                </a:moveTo>
                <a:cubicBezTo>
                  <a:pt x="5671" y="0"/>
                  <a:pt x="2521" y="284"/>
                  <a:pt x="2521" y="1670"/>
                </a:cubicBezTo>
                <a:cubicBezTo>
                  <a:pt x="2521" y="1733"/>
                  <a:pt x="2489" y="1197"/>
                  <a:pt x="3214" y="8790"/>
                </a:cubicBezTo>
                <a:cubicBezTo>
                  <a:pt x="1198" y="9294"/>
                  <a:pt x="1" y="10208"/>
                  <a:pt x="1" y="11247"/>
                </a:cubicBezTo>
                <a:cubicBezTo>
                  <a:pt x="1" y="12098"/>
                  <a:pt x="788" y="12854"/>
                  <a:pt x="2206" y="13358"/>
                </a:cubicBezTo>
                <a:cubicBezTo>
                  <a:pt x="3498" y="13831"/>
                  <a:pt x="5262" y="14114"/>
                  <a:pt x="7058" y="14114"/>
                </a:cubicBezTo>
                <a:cubicBezTo>
                  <a:pt x="8853" y="14114"/>
                  <a:pt x="10586" y="13831"/>
                  <a:pt x="11909" y="13358"/>
                </a:cubicBezTo>
                <a:cubicBezTo>
                  <a:pt x="13327" y="12823"/>
                  <a:pt x="14115" y="12066"/>
                  <a:pt x="14115" y="11247"/>
                </a:cubicBezTo>
                <a:cubicBezTo>
                  <a:pt x="14146" y="10208"/>
                  <a:pt x="12949" y="9357"/>
                  <a:pt x="10964" y="8790"/>
                </a:cubicBezTo>
                <a:cubicBezTo>
                  <a:pt x="11657" y="1197"/>
                  <a:pt x="11626" y="1733"/>
                  <a:pt x="11626" y="1670"/>
                </a:cubicBezTo>
                <a:cubicBezTo>
                  <a:pt x="11626" y="1481"/>
                  <a:pt x="11531" y="1166"/>
                  <a:pt x="11122" y="851"/>
                </a:cubicBezTo>
                <a:cubicBezTo>
                  <a:pt x="10177" y="158"/>
                  <a:pt x="8192" y="0"/>
                  <a:pt x="705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07" name="Google Shape;15107;p68"/>
          <p:cNvGrpSpPr/>
          <p:nvPr/>
        </p:nvGrpSpPr>
        <p:grpSpPr>
          <a:xfrm>
            <a:off x="7576787" y="1531485"/>
            <a:ext cx="343100" cy="342424"/>
            <a:chOff x="-11332875" y="1660700"/>
            <a:chExt cx="355250" cy="354550"/>
          </a:xfrm>
        </p:grpSpPr>
        <p:sp>
          <p:nvSpPr>
            <p:cNvPr id="15108" name="Google Shape;15108;p68"/>
            <p:cNvSpPr/>
            <p:nvPr/>
          </p:nvSpPr>
          <p:spPr>
            <a:xfrm>
              <a:off x="-11332875" y="1660700"/>
              <a:ext cx="355250" cy="354550"/>
            </a:xfrm>
            <a:custGeom>
              <a:avLst/>
              <a:gdLst/>
              <a:ahLst/>
              <a:cxnLst/>
              <a:rect l="l" t="t" r="r" b="b"/>
              <a:pathLst>
                <a:path w="14210" h="14182" extrusionOk="0">
                  <a:moveTo>
                    <a:pt x="7089" y="914"/>
                  </a:moveTo>
                  <a:cubicBezTo>
                    <a:pt x="7278" y="914"/>
                    <a:pt x="7436" y="1072"/>
                    <a:pt x="7467" y="1229"/>
                  </a:cubicBezTo>
                  <a:cubicBezTo>
                    <a:pt x="7538" y="1417"/>
                    <a:pt x="7713" y="1517"/>
                    <a:pt x="7889" y="1517"/>
                  </a:cubicBezTo>
                  <a:cubicBezTo>
                    <a:pt x="7949" y="1517"/>
                    <a:pt x="8010" y="1505"/>
                    <a:pt x="8066" y="1481"/>
                  </a:cubicBezTo>
                  <a:cubicBezTo>
                    <a:pt x="8124" y="1437"/>
                    <a:pt x="8203" y="1414"/>
                    <a:pt x="8284" y="1414"/>
                  </a:cubicBezTo>
                  <a:cubicBezTo>
                    <a:pt x="8376" y="1414"/>
                    <a:pt x="8471" y="1445"/>
                    <a:pt x="8538" y="1513"/>
                  </a:cubicBezTo>
                  <a:cubicBezTo>
                    <a:pt x="8696" y="1670"/>
                    <a:pt x="8664" y="1859"/>
                    <a:pt x="8570" y="1985"/>
                  </a:cubicBezTo>
                  <a:cubicBezTo>
                    <a:pt x="8444" y="2206"/>
                    <a:pt x="8570" y="2489"/>
                    <a:pt x="8822" y="2584"/>
                  </a:cubicBezTo>
                  <a:cubicBezTo>
                    <a:pt x="8980" y="2615"/>
                    <a:pt x="9137" y="2773"/>
                    <a:pt x="9137" y="2962"/>
                  </a:cubicBezTo>
                  <a:cubicBezTo>
                    <a:pt x="9137" y="3151"/>
                    <a:pt x="8980" y="3308"/>
                    <a:pt x="8822" y="3371"/>
                  </a:cubicBezTo>
                  <a:cubicBezTo>
                    <a:pt x="8570" y="3434"/>
                    <a:pt x="8444" y="3718"/>
                    <a:pt x="8570" y="3939"/>
                  </a:cubicBezTo>
                  <a:cubicBezTo>
                    <a:pt x="8664" y="4065"/>
                    <a:pt x="8664" y="4317"/>
                    <a:pt x="8538" y="4411"/>
                  </a:cubicBezTo>
                  <a:cubicBezTo>
                    <a:pt x="8454" y="4496"/>
                    <a:pt x="8360" y="4526"/>
                    <a:pt x="8272" y="4526"/>
                  </a:cubicBezTo>
                  <a:cubicBezTo>
                    <a:pt x="8196" y="4526"/>
                    <a:pt x="8124" y="4503"/>
                    <a:pt x="8066" y="4474"/>
                  </a:cubicBezTo>
                  <a:cubicBezTo>
                    <a:pt x="8006" y="4440"/>
                    <a:pt x="7941" y="4424"/>
                    <a:pt x="7876" y="4424"/>
                  </a:cubicBezTo>
                  <a:cubicBezTo>
                    <a:pt x="7704" y="4424"/>
                    <a:pt x="7536" y="4534"/>
                    <a:pt x="7467" y="4695"/>
                  </a:cubicBezTo>
                  <a:cubicBezTo>
                    <a:pt x="7436" y="4852"/>
                    <a:pt x="7278" y="5010"/>
                    <a:pt x="7089" y="5010"/>
                  </a:cubicBezTo>
                  <a:cubicBezTo>
                    <a:pt x="6869" y="5010"/>
                    <a:pt x="6711" y="4852"/>
                    <a:pt x="6680" y="4695"/>
                  </a:cubicBezTo>
                  <a:cubicBezTo>
                    <a:pt x="6634" y="4534"/>
                    <a:pt x="6472" y="4424"/>
                    <a:pt x="6290" y="4424"/>
                  </a:cubicBezTo>
                  <a:cubicBezTo>
                    <a:pt x="6221" y="4424"/>
                    <a:pt x="6150" y="4440"/>
                    <a:pt x="6081" y="4474"/>
                  </a:cubicBezTo>
                  <a:cubicBezTo>
                    <a:pt x="6042" y="4500"/>
                    <a:pt x="5976" y="4516"/>
                    <a:pt x="5903" y="4516"/>
                  </a:cubicBezTo>
                  <a:cubicBezTo>
                    <a:pt x="5799" y="4516"/>
                    <a:pt x="5682" y="4485"/>
                    <a:pt x="5609" y="4411"/>
                  </a:cubicBezTo>
                  <a:cubicBezTo>
                    <a:pt x="5451" y="4254"/>
                    <a:pt x="5514" y="4065"/>
                    <a:pt x="5577" y="3939"/>
                  </a:cubicBezTo>
                  <a:cubicBezTo>
                    <a:pt x="5703" y="3718"/>
                    <a:pt x="5577" y="3434"/>
                    <a:pt x="5356" y="3371"/>
                  </a:cubicBezTo>
                  <a:cubicBezTo>
                    <a:pt x="5199" y="3308"/>
                    <a:pt x="5041" y="3151"/>
                    <a:pt x="5041" y="2962"/>
                  </a:cubicBezTo>
                  <a:cubicBezTo>
                    <a:pt x="5041" y="2773"/>
                    <a:pt x="5199" y="2615"/>
                    <a:pt x="5356" y="2584"/>
                  </a:cubicBezTo>
                  <a:cubicBezTo>
                    <a:pt x="5609" y="2489"/>
                    <a:pt x="5735" y="2206"/>
                    <a:pt x="5577" y="1985"/>
                  </a:cubicBezTo>
                  <a:cubicBezTo>
                    <a:pt x="5514" y="1859"/>
                    <a:pt x="5514" y="1639"/>
                    <a:pt x="5609" y="1513"/>
                  </a:cubicBezTo>
                  <a:cubicBezTo>
                    <a:pt x="5703" y="1434"/>
                    <a:pt x="5798" y="1402"/>
                    <a:pt x="5880" y="1402"/>
                  </a:cubicBezTo>
                  <a:cubicBezTo>
                    <a:pt x="5963" y="1402"/>
                    <a:pt x="6034" y="1434"/>
                    <a:pt x="6081" y="1481"/>
                  </a:cubicBezTo>
                  <a:cubicBezTo>
                    <a:pt x="6145" y="1505"/>
                    <a:pt x="6212" y="1517"/>
                    <a:pt x="6276" y="1517"/>
                  </a:cubicBezTo>
                  <a:cubicBezTo>
                    <a:pt x="6464" y="1517"/>
                    <a:pt x="6633" y="1417"/>
                    <a:pt x="6680" y="1229"/>
                  </a:cubicBezTo>
                  <a:cubicBezTo>
                    <a:pt x="6711" y="1072"/>
                    <a:pt x="6869" y="914"/>
                    <a:pt x="7089" y="914"/>
                  </a:cubicBezTo>
                  <a:close/>
                  <a:moveTo>
                    <a:pt x="11374" y="1702"/>
                  </a:moveTo>
                  <a:cubicBezTo>
                    <a:pt x="11563" y="1702"/>
                    <a:pt x="11720" y="1859"/>
                    <a:pt x="11783" y="2017"/>
                  </a:cubicBezTo>
                  <a:cubicBezTo>
                    <a:pt x="11830" y="2204"/>
                    <a:pt x="12000" y="2305"/>
                    <a:pt x="12174" y="2305"/>
                  </a:cubicBezTo>
                  <a:cubicBezTo>
                    <a:pt x="12234" y="2305"/>
                    <a:pt x="12294" y="2293"/>
                    <a:pt x="12351" y="2269"/>
                  </a:cubicBezTo>
                  <a:cubicBezTo>
                    <a:pt x="12424" y="2225"/>
                    <a:pt x="12517" y="2201"/>
                    <a:pt x="12609" y="2201"/>
                  </a:cubicBezTo>
                  <a:cubicBezTo>
                    <a:pt x="12715" y="2201"/>
                    <a:pt x="12819" y="2233"/>
                    <a:pt x="12886" y="2300"/>
                  </a:cubicBezTo>
                  <a:cubicBezTo>
                    <a:pt x="13044" y="2458"/>
                    <a:pt x="12981" y="2647"/>
                    <a:pt x="12918" y="2773"/>
                  </a:cubicBezTo>
                  <a:cubicBezTo>
                    <a:pt x="12792" y="2993"/>
                    <a:pt x="12918" y="3277"/>
                    <a:pt x="13138" y="3371"/>
                  </a:cubicBezTo>
                  <a:cubicBezTo>
                    <a:pt x="13296" y="3403"/>
                    <a:pt x="13453" y="3560"/>
                    <a:pt x="13453" y="3750"/>
                  </a:cubicBezTo>
                  <a:cubicBezTo>
                    <a:pt x="13327" y="4002"/>
                    <a:pt x="13170" y="4159"/>
                    <a:pt x="13075" y="4191"/>
                  </a:cubicBezTo>
                  <a:cubicBezTo>
                    <a:pt x="12823" y="4254"/>
                    <a:pt x="12697" y="4537"/>
                    <a:pt x="12823" y="4789"/>
                  </a:cubicBezTo>
                  <a:cubicBezTo>
                    <a:pt x="12918" y="4884"/>
                    <a:pt x="12918" y="5136"/>
                    <a:pt x="12792" y="5262"/>
                  </a:cubicBezTo>
                  <a:cubicBezTo>
                    <a:pt x="12716" y="5318"/>
                    <a:pt x="12606" y="5364"/>
                    <a:pt x="12497" y="5364"/>
                  </a:cubicBezTo>
                  <a:cubicBezTo>
                    <a:pt x="12424" y="5364"/>
                    <a:pt x="12351" y="5344"/>
                    <a:pt x="12288" y="5293"/>
                  </a:cubicBezTo>
                  <a:cubicBezTo>
                    <a:pt x="12219" y="5259"/>
                    <a:pt x="12150" y="5243"/>
                    <a:pt x="12084" y="5243"/>
                  </a:cubicBezTo>
                  <a:cubicBezTo>
                    <a:pt x="11910" y="5243"/>
                    <a:pt x="11758" y="5354"/>
                    <a:pt x="11689" y="5514"/>
                  </a:cubicBezTo>
                  <a:cubicBezTo>
                    <a:pt x="11657" y="5671"/>
                    <a:pt x="11500" y="5829"/>
                    <a:pt x="11311" y="5829"/>
                  </a:cubicBezTo>
                  <a:cubicBezTo>
                    <a:pt x="11090" y="5829"/>
                    <a:pt x="10933" y="5671"/>
                    <a:pt x="10901" y="5514"/>
                  </a:cubicBezTo>
                  <a:cubicBezTo>
                    <a:pt x="10856" y="5354"/>
                    <a:pt x="10693" y="5243"/>
                    <a:pt x="10511" y="5243"/>
                  </a:cubicBezTo>
                  <a:cubicBezTo>
                    <a:pt x="10443" y="5243"/>
                    <a:pt x="10372" y="5259"/>
                    <a:pt x="10303" y="5293"/>
                  </a:cubicBezTo>
                  <a:cubicBezTo>
                    <a:pt x="10260" y="5322"/>
                    <a:pt x="10186" y="5337"/>
                    <a:pt x="10106" y="5337"/>
                  </a:cubicBezTo>
                  <a:cubicBezTo>
                    <a:pt x="10007" y="5337"/>
                    <a:pt x="9900" y="5314"/>
                    <a:pt x="9830" y="5262"/>
                  </a:cubicBezTo>
                  <a:cubicBezTo>
                    <a:pt x="9673" y="5104"/>
                    <a:pt x="9736" y="4884"/>
                    <a:pt x="9799" y="4789"/>
                  </a:cubicBezTo>
                  <a:cubicBezTo>
                    <a:pt x="9925" y="4569"/>
                    <a:pt x="9830" y="4317"/>
                    <a:pt x="9610" y="4191"/>
                  </a:cubicBezTo>
                  <a:lnTo>
                    <a:pt x="9610" y="3939"/>
                  </a:lnTo>
                  <a:cubicBezTo>
                    <a:pt x="9925" y="3718"/>
                    <a:pt x="10114" y="3371"/>
                    <a:pt x="10114" y="2962"/>
                  </a:cubicBezTo>
                  <a:cubicBezTo>
                    <a:pt x="10114" y="2741"/>
                    <a:pt x="10051" y="2489"/>
                    <a:pt x="9925" y="2300"/>
                  </a:cubicBezTo>
                  <a:cubicBezTo>
                    <a:pt x="10009" y="2233"/>
                    <a:pt x="10094" y="2201"/>
                    <a:pt x="10178" y="2201"/>
                  </a:cubicBezTo>
                  <a:cubicBezTo>
                    <a:pt x="10251" y="2201"/>
                    <a:pt x="10324" y="2225"/>
                    <a:pt x="10397" y="2269"/>
                  </a:cubicBezTo>
                  <a:cubicBezTo>
                    <a:pt x="10454" y="2293"/>
                    <a:pt x="10514" y="2305"/>
                    <a:pt x="10574" y="2305"/>
                  </a:cubicBezTo>
                  <a:cubicBezTo>
                    <a:pt x="10750" y="2305"/>
                    <a:pt x="10925" y="2204"/>
                    <a:pt x="10996" y="2017"/>
                  </a:cubicBezTo>
                  <a:cubicBezTo>
                    <a:pt x="11027" y="1859"/>
                    <a:pt x="11185" y="1702"/>
                    <a:pt x="11374" y="1702"/>
                  </a:cubicBezTo>
                  <a:close/>
                  <a:moveTo>
                    <a:pt x="2994" y="1796"/>
                  </a:moveTo>
                  <a:cubicBezTo>
                    <a:pt x="3183" y="1796"/>
                    <a:pt x="3340" y="1954"/>
                    <a:pt x="3372" y="2111"/>
                  </a:cubicBezTo>
                  <a:cubicBezTo>
                    <a:pt x="3440" y="2272"/>
                    <a:pt x="3592" y="2382"/>
                    <a:pt x="3767" y="2382"/>
                  </a:cubicBezTo>
                  <a:cubicBezTo>
                    <a:pt x="3832" y="2382"/>
                    <a:pt x="3901" y="2366"/>
                    <a:pt x="3970" y="2332"/>
                  </a:cubicBezTo>
                  <a:cubicBezTo>
                    <a:pt x="4027" y="2303"/>
                    <a:pt x="4096" y="2288"/>
                    <a:pt x="4170" y="2288"/>
                  </a:cubicBezTo>
                  <a:cubicBezTo>
                    <a:pt x="4260" y="2288"/>
                    <a:pt x="4356" y="2311"/>
                    <a:pt x="4443" y="2363"/>
                  </a:cubicBezTo>
                  <a:cubicBezTo>
                    <a:pt x="4317" y="2584"/>
                    <a:pt x="4254" y="2804"/>
                    <a:pt x="4254" y="3056"/>
                  </a:cubicBezTo>
                  <a:cubicBezTo>
                    <a:pt x="4254" y="3434"/>
                    <a:pt x="4443" y="3781"/>
                    <a:pt x="4758" y="4033"/>
                  </a:cubicBezTo>
                  <a:lnTo>
                    <a:pt x="4758" y="4254"/>
                  </a:lnTo>
                  <a:cubicBezTo>
                    <a:pt x="4506" y="4348"/>
                    <a:pt x="4443" y="4632"/>
                    <a:pt x="4569" y="4852"/>
                  </a:cubicBezTo>
                  <a:cubicBezTo>
                    <a:pt x="4632" y="4978"/>
                    <a:pt x="4632" y="5199"/>
                    <a:pt x="4506" y="5325"/>
                  </a:cubicBezTo>
                  <a:cubicBezTo>
                    <a:pt x="4427" y="5404"/>
                    <a:pt x="4340" y="5435"/>
                    <a:pt x="4258" y="5435"/>
                  </a:cubicBezTo>
                  <a:cubicBezTo>
                    <a:pt x="4175" y="5435"/>
                    <a:pt x="4096" y="5404"/>
                    <a:pt x="4033" y="5356"/>
                  </a:cubicBezTo>
                  <a:cubicBezTo>
                    <a:pt x="3977" y="5332"/>
                    <a:pt x="3916" y="5320"/>
                    <a:pt x="3857" y="5320"/>
                  </a:cubicBezTo>
                  <a:cubicBezTo>
                    <a:pt x="3682" y="5320"/>
                    <a:pt x="3513" y="5421"/>
                    <a:pt x="3466" y="5608"/>
                  </a:cubicBezTo>
                  <a:cubicBezTo>
                    <a:pt x="3435" y="5766"/>
                    <a:pt x="3246" y="5923"/>
                    <a:pt x="3057" y="5923"/>
                  </a:cubicBezTo>
                  <a:cubicBezTo>
                    <a:pt x="2868" y="5923"/>
                    <a:pt x="2710" y="5766"/>
                    <a:pt x="2679" y="5608"/>
                  </a:cubicBezTo>
                  <a:cubicBezTo>
                    <a:pt x="2562" y="5399"/>
                    <a:pt x="2378" y="5276"/>
                    <a:pt x="2188" y="5276"/>
                  </a:cubicBezTo>
                  <a:cubicBezTo>
                    <a:pt x="2120" y="5276"/>
                    <a:pt x="2052" y="5292"/>
                    <a:pt x="1985" y="5325"/>
                  </a:cubicBezTo>
                  <a:cubicBezTo>
                    <a:pt x="1912" y="5369"/>
                    <a:pt x="1826" y="5392"/>
                    <a:pt x="1741" y="5392"/>
                  </a:cubicBezTo>
                  <a:cubicBezTo>
                    <a:pt x="1644" y="5392"/>
                    <a:pt x="1549" y="5361"/>
                    <a:pt x="1481" y="5293"/>
                  </a:cubicBezTo>
                  <a:cubicBezTo>
                    <a:pt x="1324" y="5136"/>
                    <a:pt x="1355" y="4947"/>
                    <a:pt x="1450" y="4821"/>
                  </a:cubicBezTo>
                  <a:cubicBezTo>
                    <a:pt x="1576" y="4569"/>
                    <a:pt x="1450" y="4317"/>
                    <a:pt x="1229" y="4222"/>
                  </a:cubicBezTo>
                  <a:cubicBezTo>
                    <a:pt x="1072" y="4191"/>
                    <a:pt x="914" y="4033"/>
                    <a:pt x="914" y="3844"/>
                  </a:cubicBezTo>
                  <a:cubicBezTo>
                    <a:pt x="914" y="3624"/>
                    <a:pt x="1072" y="3466"/>
                    <a:pt x="1229" y="3434"/>
                  </a:cubicBezTo>
                  <a:cubicBezTo>
                    <a:pt x="1450" y="3371"/>
                    <a:pt x="1576" y="3088"/>
                    <a:pt x="1450" y="2836"/>
                  </a:cubicBezTo>
                  <a:cubicBezTo>
                    <a:pt x="1355" y="2741"/>
                    <a:pt x="1355" y="2489"/>
                    <a:pt x="1481" y="2363"/>
                  </a:cubicBezTo>
                  <a:cubicBezTo>
                    <a:pt x="1557" y="2307"/>
                    <a:pt x="1678" y="2261"/>
                    <a:pt x="1790" y="2261"/>
                  </a:cubicBezTo>
                  <a:cubicBezTo>
                    <a:pt x="1864" y="2261"/>
                    <a:pt x="1935" y="2281"/>
                    <a:pt x="1985" y="2332"/>
                  </a:cubicBezTo>
                  <a:cubicBezTo>
                    <a:pt x="2054" y="2366"/>
                    <a:pt x="2126" y="2382"/>
                    <a:pt x="2194" y="2382"/>
                  </a:cubicBezTo>
                  <a:cubicBezTo>
                    <a:pt x="2376" y="2382"/>
                    <a:pt x="2538" y="2272"/>
                    <a:pt x="2584" y="2111"/>
                  </a:cubicBezTo>
                  <a:cubicBezTo>
                    <a:pt x="2616" y="1954"/>
                    <a:pt x="2773" y="1796"/>
                    <a:pt x="2994" y="1796"/>
                  </a:cubicBezTo>
                  <a:close/>
                  <a:moveTo>
                    <a:pt x="8885" y="5199"/>
                  </a:moveTo>
                  <a:cubicBezTo>
                    <a:pt x="8917" y="5325"/>
                    <a:pt x="8980" y="5451"/>
                    <a:pt x="9011" y="5514"/>
                  </a:cubicBezTo>
                  <a:lnTo>
                    <a:pt x="7656" y="9200"/>
                  </a:lnTo>
                  <a:lnTo>
                    <a:pt x="5703" y="9200"/>
                  </a:lnTo>
                  <a:lnTo>
                    <a:pt x="3687" y="6427"/>
                  </a:lnTo>
                  <a:cubicBezTo>
                    <a:pt x="3813" y="6364"/>
                    <a:pt x="3939" y="6238"/>
                    <a:pt x="4002" y="6112"/>
                  </a:cubicBezTo>
                  <a:cubicBezTo>
                    <a:pt x="4091" y="6133"/>
                    <a:pt x="4179" y="6143"/>
                    <a:pt x="4264" y="6143"/>
                  </a:cubicBezTo>
                  <a:cubicBezTo>
                    <a:pt x="4571" y="6143"/>
                    <a:pt x="4851" y="6012"/>
                    <a:pt x="5073" y="5766"/>
                  </a:cubicBezTo>
                  <a:cubicBezTo>
                    <a:pt x="5199" y="5671"/>
                    <a:pt x="5293" y="5451"/>
                    <a:pt x="5356" y="5199"/>
                  </a:cubicBezTo>
                  <a:cubicBezTo>
                    <a:pt x="5525" y="5295"/>
                    <a:pt x="5730" y="5336"/>
                    <a:pt x="5944" y="5336"/>
                  </a:cubicBezTo>
                  <a:cubicBezTo>
                    <a:pt x="6010" y="5336"/>
                    <a:pt x="6077" y="5332"/>
                    <a:pt x="6144" y="5325"/>
                  </a:cubicBezTo>
                  <a:cubicBezTo>
                    <a:pt x="6365" y="5640"/>
                    <a:pt x="6711" y="5829"/>
                    <a:pt x="7121" y="5829"/>
                  </a:cubicBezTo>
                  <a:cubicBezTo>
                    <a:pt x="7499" y="5829"/>
                    <a:pt x="7877" y="5640"/>
                    <a:pt x="8097" y="5325"/>
                  </a:cubicBezTo>
                  <a:cubicBezTo>
                    <a:pt x="8164" y="5332"/>
                    <a:pt x="8231" y="5336"/>
                    <a:pt x="8297" y="5336"/>
                  </a:cubicBezTo>
                  <a:cubicBezTo>
                    <a:pt x="8511" y="5336"/>
                    <a:pt x="8717" y="5295"/>
                    <a:pt x="8885" y="5199"/>
                  </a:cubicBezTo>
                  <a:close/>
                  <a:moveTo>
                    <a:pt x="9673" y="6112"/>
                  </a:moveTo>
                  <a:cubicBezTo>
                    <a:pt x="9777" y="6164"/>
                    <a:pt x="9890" y="6188"/>
                    <a:pt x="10003" y="6188"/>
                  </a:cubicBezTo>
                  <a:cubicBezTo>
                    <a:pt x="10095" y="6188"/>
                    <a:pt x="10186" y="6172"/>
                    <a:pt x="10271" y="6144"/>
                  </a:cubicBezTo>
                  <a:cubicBezTo>
                    <a:pt x="10334" y="6270"/>
                    <a:pt x="10460" y="6396"/>
                    <a:pt x="10586" y="6459"/>
                  </a:cubicBezTo>
                  <a:lnTo>
                    <a:pt x="8570" y="9231"/>
                  </a:lnTo>
                  <a:lnTo>
                    <a:pt x="9673" y="6112"/>
                  </a:lnTo>
                  <a:close/>
                  <a:moveTo>
                    <a:pt x="8349" y="10050"/>
                  </a:moveTo>
                  <a:lnTo>
                    <a:pt x="8349" y="10870"/>
                  </a:lnTo>
                  <a:lnTo>
                    <a:pt x="5861" y="10870"/>
                  </a:lnTo>
                  <a:lnTo>
                    <a:pt x="5861" y="10050"/>
                  </a:lnTo>
                  <a:close/>
                  <a:moveTo>
                    <a:pt x="8538" y="11720"/>
                  </a:moveTo>
                  <a:lnTo>
                    <a:pt x="9295" y="12823"/>
                  </a:lnTo>
                  <a:cubicBezTo>
                    <a:pt x="9116" y="12781"/>
                    <a:pt x="8938" y="12760"/>
                    <a:pt x="8761" y="12760"/>
                  </a:cubicBezTo>
                  <a:cubicBezTo>
                    <a:pt x="8409" y="12760"/>
                    <a:pt x="8066" y="12844"/>
                    <a:pt x="7751" y="13012"/>
                  </a:cubicBezTo>
                  <a:cubicBezTo>
                    <a:pt x="7562" y="13106"/>
                    <a:pt x="7341" y="13154"/>
                    <a:pt x="7117" y="13154"/>
                  </a:cubicBezTo>
                  <a:cubicBezTo>
                    <a:pt x="6892" y="13154"/>
                    <a:pt x="6664" y="13106"/>
                    <a:pt x="6459" y="13012"/>
                  </a:cubicBezTo>
                  <a:cubicBezTo>
                    <a:pt x="6144" y="12854"/>
                    <a:pt x="5798" y="12760"/>
                    <a:pt x="5419" y="12760"/>
                  </a:cubicBezTo>
                  <a:cubicBezTo>
                    <a:pt x="5262" y="12760"/>
                    <a:pt x="5073" y="12760"/>
                    <a:pt x="4915" y="12823"/>
                  </a:cubicBezTo>
                  <a:lnTo>
                    <a:pt x="5672" y="11720"/>
                  </a:lnTo>
                  <a:close/>
                  <a:moveTo>
                    <a:pt x="7089" y="0"/>
                  </a:moveTo>
                  <a:cubicBezTo>
                    <a:pt x="6680" y="0"/>
                    <a:pt x="6333" y="189"/>
                    <a:pt x="6081" y="505"/>
                  </a:cubicBezTo>
                  <a:cubicBezTo>
                    <a:pt x="6018" y="494"/>
                    <a:pt x="5954" y="489"/>
                    <a:pt x="5890" y="489"/>
                  </a:cubicBezTo>
                  <a:cubicBezTo>
                    <a:pt x="5571" y="489"/>
                    <a:pt x="5251" y="620"/>
                    <a:pt x="5041" y="883"/>
                  </a:cubicBezTo>
                  <a:cubicBezTo>
                    <a:pt x="4884" y="1040"/>
                    <a:pt x="4758" y="1261"/>
                    <a:pt x="4726" y="1513"/>
                  </a:cubicBezTo>
                  <a:cubicBezTo>
                    <a:pt x="4534" y="1416"/>
                    <a:pt x="4341" y="1375"/>
                    <a:pt x="4135" y="1375"/>
                  </a:cubicBezTo>
                  <a:cubicBezTo>
                    <a:pt x="4071" y="1375"/>
                    <a:pt x="4006" y="1379"/>
                    <a:pt x="3939" y="1387"/>
                  </a:cubicBezTo>
                  <a:cubicBezTo>
                    <a:pt x="3687" y="1072"/>
                    <a:pt x="3340" y="883"/>
                    <a:pt x="2931" y="883"/>
                  </a:cubicBezTo>
                  <a:cubicBezTo>
                    <a:pt x="2553" y="883"/>
                    <a:pt x="2206" y="1072"/>
                    <a:pt x="1954" y="1387"/>
                  </a:cubicBezTo>
                  <a:cubicBezTo>
                    <a:pt x="1872" y="1366"/>
                    <a:pt x="1788" y="1356"/>
                    <a:pt x="1704" y="1356"/>
                  </a:cubicBezTo>
                  <a:cubicBezTo>
                    <a:pt x="1402" y="1356"/>
                    <a:pt x="1098" y="1487"/>
                    <a:pt x="851" y="1733"/>
                  </a:cubicBezTo>
                  <a:cubicBezTo>
                    <a:pt x="568" y="2017"/>
                    <a:pt x="473" y="2426"/>
                    <a:pt x="505" y="2804"/>
                  </a:cubicBezTo>
                  <a:cubicBezTo>
                    <a:pt x="190" y="3025"/>
                    <a:pt x="1" y="3403"/>
                    <a:pt x="1" y="3781"/>
                  </a:cubicBezTo>
                  <a:cubicBezTo>
                    <a:pt x="1" y="4191"/>
                    <a:pt x="190" y="4537"/>
                    <a:pt x="505" y="4789"/>
                  </a:cubicBezTo>
                  <a:cubicBezTo>
                    <a:pt x="410" y="5167"/>
                    <a:pt x="536" y="5577"/>
                    <a:pt x="851" y="5829"/>
                  </a:cubicBezTo>
                  <a:cubicBezTo>
                    <a:pt x="1106" y="6084"/>
                    <a:pt x="1489" y="6212"/>
                    <a:pt x="1839" y="6212"/>
                  </a:cubicBezTo>
                  <a:cubicBezTo>
                    <a:pt x="1878" y="6212"/>
                    <a:pt x="1916" y="6210"/>
                    <a:pt x="1954" y="6207"/>
                  </a:cubicBezTo>
                  <a:cubicBezTo>
                    <a:pt x="2143" y="6427"/>
                    <a:pt x="2427" y="6616"/>
                    <a:pt x="2710" y="6679"/>
                  </a:cubicBezTo>
                  <a:lnTo>
                    <a:pt x="5010" y="9767"/>
                  </a:lnTo>
                  <a:lnTo>
                    <a:pt x="5010" y="11153"/>
                  </a:lnTo>
                  <a:lnTo>
                    <a:pt x="3435" y="13516"/>
                  </a:lnTo>
                  <a:cubicBezTo>
                    <a:pt x="3309" y="13674"/>
                    <a:pt x="3340" y="13863"/>
                    <a:pt x="3466" y="14020"/>
                  </a:cubicBezTo>
                  <a:cubicBezTo>
                    <a:pt x="3526" y="14120"/>
                    <a:pt x="3636" y="14182"/>
                    <a:pt x="3757" y="14182"/>
                  </a:cubicBezTo>
                  <a:cubicBezTo>
                    <a:pt x="3827" y="14182"/>
                    <a:pt x="3901" y="14161"/>
                    <a:pt x="3970" y="14115"/>
                  </a:cubicBezTo>
                  <a:lnTo>
                    <a:pt x="4789" y="13674"/>
                  </a:lnTo>
                  <a:cubicBezTo>
                    <a:pt x="4994" y="13579"/>
                    <a:pt x="5215" y="13532"/>
                    <a:pt x="5435" y="13532"/>
                  </a:cubicBezTo>
                  <a:cubicBezTo>
                    <a:pt x="5656" y="13532"/>
                    <a:pt x="5876" y="13579"/>
                    <a:pt x="6081" y="13674"/>
                  </a:cubicBezTo>
                  <a:cubicBezTo>
                    <a:pt x="6396" y="13831"/>
                    <a:pt x="6743" y="13910"/>
                    <a:pt x="7089" y="13910"/>
                  </a:cubicBezTo>
                  <a:cubicBezTo>
                    <a:pt x="7436" y="13910"/>
                    <a:pt x="7782" y="13831"/>
                    <a:pt x="8097" y="13674"/>
                  </a:cubicBezTo>
                  <a:cubicBezTo>
                    <a:pt x="8302" y="13579"/>
                    <a:pt x="8523" y="13532"/>
                    <a:pt x="8743" y="13532"/>
                  </a:cubicBezTo>
                  <a:cubicBezTo>
                    <a:pt x="8964" y="13532"/>
                    <a:pt x="9184" y="13579"/>
                    <a:pt x="9389" y="13674"/>
                  </a:cubicBezTo>
                  <a:lnTo>
                    <a:pt x="10240" y="14115"/>
                  </a:lnTo>
                  <a:cubicBezTo>
                    <a:pt x="10292" y="14136"/>
                    <a:pt x="10348" y="14146"/>
                    <a:pt x="10405" y="14146"/>
                  </a:cubicBezTo>
                  <a:cubicBezTo>
                    <a:pt x="10520" y="14146"/>
                    <a:pt x="10639" y="14104"/>
                    <a:pt x="10744" y="14020"/>
                  </a:cubicBezTo>
                  <a:cubicBezTo>
                    <a:pt x="10870" y="13863"/>
                    <a:pt x="10901" y="13674"/>
                    <a:pt x="10775" y="13516"/>
                  </a:cubicBezTo>
                  <a:lnTo>
                    <a:pt x="9200" y="11153"/>
                  </a:lnTo>
                  <a:lnTo>
                    <a:pt x="9200" y="9767"/>
                  </a:lnTo>
                  <a:lnTo>
                    <a:pt x="11500" y="6679"/>
                  </a:lnTo>
                  <a:cubicBezTo>
                    <a:pt x="11815" y="6616"/>
                    <a:pt x="12067" y="6427"/>
                    <a:pt x="12225" y="6207"/>
                  </a:cubicBezTo>
                  <a:cubicBezTo>
                    <a:pt x="12293" y="6217"/>
                    <a:pt x="12360" y="6223"/>
                    <a:pt x="12427" y="6223"/>
                  </a:cubicBezTo>
                  <a:cubicBezTo>
                    <a:pt x="12758" y="6223"/>
                    <a:pt x="13065" y="6091"/>
                    <a:pt x="13327" y="5829"/>
                  </a:cubicBezTo>
                  <a:cubicBezTo>
                    <a:pt x="13611" y="5577"/>
                    <a:pt x="13737" y="5167"/>
                    <a:pt x="13705" y="4789"/>
                  </a:cubicBezTo>
                  <a:cubicBezTo>
                    <a:pt x="14020" y="4537"/>
                    <a:pt x="14209" y="4191"/>
                    <a:pt x="14209" y="3781"/>
                  </a:cubicBezTo>
                  <a:cubicBezTo>
                    <a:pt x="14178" y="3403"/>
                    <a:pt x="13957" y="3056"/>
                    <a:pt x="13674" y="2804"/>
                  </a:cubicBezTo>
                  <a:cubicBezTo>
                    <a:pt x="13737" y="2426"/>
                    <a:pt x="13611" y="2017"/>
                    <a:pt x="13296" y="1733"/>
                  </a:cubicBezTo>
                  <a:cubicBezTo>
                    <a:pt x="13047" y="1484"/>
                    <a:pt x="12700" y="1381"/>
                    <a:pt x="12342" y="1381"/>
                  </a:cubicBezTo>
                  <a:cubicBezTo>
                    <a:pt x="12292" y="1381"/>
                    <a:pt x="12243" y="1383"/>
                    <a:pt x="12193" y="1387"/>
                  </a:cubicBezTo>
                  <a:cubicBezTo>
                    <a:pt x="11973" y="1072"/>
                    <a:pt x="11594" y="883"/>
                    <a:pt x="11216" y="883"/>
                  </a:cubicBezTo>
                  <a:cubicBezTo>
                    <a:pt x="10807" y="883"/>
                    <a:pt x="10460" y="1072"/>
                    <a:pt x="10240" y="1387"/>
                  </a:cubicBezTo>
                  <a:cubicBezTo>
                    <a:pt x="10173" y="1379"/>
                    <a:pt x="10106" y="1375"/>
                    <a:pt x="10040" y="1375"/>
                  </a:cubicBezTo>
                  <a:cubicBezTo>
                    <a:pt x="9826" y="1375"/>
                    <a:pt x="9621" y="1416"/>
                    <a:pt x="9452" y="1513"/>
                  </a:cubicBezTo>
                  <a:cubicBezTo>
                    <a:pt x="9421" y="1261"/>
                    <a:pt x="9295" y="1072"/>
                    <a:pt x="9137" y="883"/>
                  </a:cubicBezTo>
                  <a:cubicBezTo>
                    <a:pt x="8882" y="627"/>
                    <a:pt x="8525" y="500"/>
                    <a:pt x="8180" y="500"/>
                  </a:cubicBezTo>
                  <a:cubicBezTo>
                    <a:pt x="8142" y="500"/>
                    <a:pt x="8104" y="501"/>
                    <a:pt x="8066" y="505"/>
                  </a:cubicBezTo>
                  <a:cubicBezTo>
                    <a:pt x="7845" y="189"/>
                    <a:pt x="7467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9" name="Google Shape;15109;p68"/>
            <p:cNvSpPr/>
            <p:nvPr/>
          </p:nvSpPr>
          <p:spPr>
            <a:xfrm>
              <a:off x="-11072175" y="173472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71" y="1293"/>
                    <a:pt x="1671" y="820"/>
                  </a:cubicBezTo>
                  <a:cubicBezTo>
                    <a:pt x="1671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0" name="Google Shape;15110;p68"/>
            <p:cNvSpPr/>
            <p:nvPr/>
          </p:nvSpPr>
          <p:spPr>
            <a:xfrm>
              <a:off x="-11278525" y="17347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47" y="1"/>
                    <a:pt x="0" y="379"/>
                    <a:pt x="0" y="820"/>
                  </a:cubicBezTo>
                  <a:cubicBezTo>
                    <a:pt x="0" y="1293"/>
                    <a:pt x="347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1" name="Google Shape;15111;p68"/>
            <p:cNvSpPr/>
            <p:nvPr/>
          </p:nvSpPr>
          <p:spPr>
            <a:xfrm>
              <a:off x="-11175350" y="1714250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61" y="1639"/>
                    <a:pt x="1639" y="1261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12" name="Google Shape;15112;p68"/>
          <p:cNvSpPr/>
          <p:nvPr/>
        </p:nvSpPr>
        <p:spPr>
          <a:xfrm>
            <a:off x="7575652" y="1940879"/>
            <a:ext cx="345370" cy="339286"/>
          </a:xfrm>
          <a:custGeom>
            <a:avLst/>
            <a:gdLst/>
            <a:ahLst/>
            <a:cxnLst/>
            <a:rect l="l" t="t" r="r" b="b"/>
            <a:pathLst>
              <a:path w="14304" h="14052" extrusionOk="0">
                <a:moveTo>
                  <a:pt x="12886" y="2489"/>
                </a:moveTo>
                <a:cubicBezTo>
                  <a:pt x="13106" y="2521"/>
                  <a:pt x="13295" y="2710"/>
                  <a:pt x="13295" y="2899"/>
                </a:cubicBezTo>
                <a:lnTo>
                  <a:pt x="13295" y="3875"/>
                </a:lnTo>
                <a:cubicBezTo>
                  <a:pt x="12933" y="3592"/>
                  <a:pt x="12500" y="3450"/>
                  <a:pt x="12067" y="3450"/>
                </a:cubicBezTo>
                <a:cubicBezTo>
                  <a:pt x="11633" y="3450"/>
                  <a:pt x="11200" y="3592"/>
                  <a:pt x="10838" y="3875"/>
                </a:cubicBezTo>
                <a:lnTo>
                  <a:pt x="10838" y="2899"/>
                </a:lnTo>
                <a:cubicBezTo>
                  <a:pt x="10838" y="2678"/>
                  <a:pt x="11027" y="2489"/>
                  <a:pt x="11216" y="2489"/>
                </a:cubicBezTo>
                <a:close/>
                <a:moveTo>
                  <a:pt x="2899" y="2521"/>
                </a:moveTo>
                <a:cubicBezTo>
                  <a:pt x="3151" y="2521"/>
                  <a:pt x="3308" y="2710"/>
                  <a:pt x="3308" y="2962"/>
                </a:cubicBezTo>
                <a:lnTo>
                  <a:pt x="3308" y="3907"/>
                </a:lnTo>
                <a:cubicBezTo>
                  <a:pt x="2962" y="3623"/>
                  <a:pt x="2521" y="3497"/>
                  <a:pt x="2048" y="3497"/>
                </a:cubicBezTo>
                <a:cubicBezTo>
                  <a:pt x="1575" y="3497"/>
                  <a:pt x="1166" y="3655"/>
                  <a:pt x="819" y="3907"/>
                </a:cubicBezTo>
                <a:lnTo>
                  <a:pt x="819" y="2962"/>
                </a:lnTo>
                <a:cubicBezTo>
                  <a:pt x="851" y="2710"/>
                  <a:pt x="1040" y="2521"/>
                  <a:pt x="1260" y="2521"/>
                </a:cubicBezTo>
                <a:close/>
                <a:moveTo>
                  <a:pt x="2079" y="4285"/>
                </a:moveTo>
                <a:cubicBezTo>
                  <a:pt x="2395" y="4285"/>
                  <a:pt x="2710" y="4411"/>
                  <a:pt x="2962" y="4663"/>
                </a:cubicBezTo>
                <a:lnTo>
                  <a:pt x="4411" y="6112"/>
                </a:lnTo>
                <a:cubicBezTo>
                  <a:pt x="4285" y="6301"/>
                  <a:pt x="2836" y="7719"/>
                  <a:pt x="2678" y="7876"/>
                </a:cubicBezTo>
                <a:lnTo>
                  <a:pt x="1229" y="6427"/>
                </a:lnTo>
                <a:cubicBezTo>
                  <a:pt x="756" y="5955"/>
                  <a:pt x="756" y="5167"/>
                  <a:pt x="1229" y="4663"/>
                </a:cubicBezTo>
                <a:cubicBezTo>
                  <a:pt x="1449" y="4411"/>
                  <a:pt x="1764" y="4285"/>
                  <a:pt x="2079" y="4285"/>
                </a:cubicBezTo>
                <a:close/>
                <a:moveTo>
                  <a:pt x="12055" y="4308"/>
                </a:moveTo>
                <a:cubicBezTo>
                  <a:pt x="12374" y="4308"/>
                  <a:pt x="12697" y="4427"/>
                  <a:pt x="12949" y="4663"/>
                </a:cubicBezTo>
                <a:cubicBezTo>
                  <a:pt x="13421" y="5167"/>
                  <a:pt x="13421" y="5955"/>
                  <a:pt x="12949" y="6427"/>
                </a:cubicBezTo>
                <a:lnTo>
                  <a:pt x="11499" y="7876"/>
                </a:lnTo>
                <a:lnTo>
                  <a:pt x="9735" y="6112"/>
                </a:lnTo>
                <a:lnTo>
                  <a:pt x="11184" y="4663"/>
                </a:lnTo>
                <a:cubicBezTo>
                  <a:pt x="11421" y="4427"/>
                  <a:pt x="11736" y="4308"/>
                  <a:pt x="12055" y="4308"/>
                </a:cubicBezTo>
                <a:close/>
                <a:moveTo>
                  <a:pt x="11657" y="819"/>
                </a:moveTo>
                <a:lnTo>
                  <a:pt x="11657" y="1701"/>
                </a:lnTo>
                <a:lnTo>
                  <a:pt x="11216" y="1701"/>
                </a:lnTo>
                <a:cubicBezTo>
                  <a:pt x="10554" y="1701"/>
                  <a:pt x="10019" y="2237"/>
                  <a:pt x="10019" y="2899"/>
                </a:cubicBezTo>
                <a:lnTo>
                  <a:pt x="10019" y="4663"/>
                </a:lnTo>
                <a:lnTo>
                  <a:pt x="8853" y="5797"/>
                </a:lnTo>
                <a:cubicBezTo>
                  <a:pt x="8696" y="5955"/>
                  <a:pt x="8696" y="6238"/>
                  <a:pt x="8853" y="6396"/>
                </a:cubicBezTo>
                <a:lnTo>
                  <a:pt x="9231" y="6742"/>
                </a:lnTo>
                <a:lnTo>
                  <a:pt x="7089" y="8443"/>
                </a:lnTo>
                <a:lnTo>
                  <a:pt x="4978" y="6742"/>
                </a:lnTo>
                <a:lnTo>
                  <a:pt x="5324" y="6396"/>
                </a:lnTo>
                <a:cubicBezTo>
                  <a:pt x="5482" y="6238"/>
                  <a:pt x="5482" y="5955"/>
                  <a:pt x="5324" y="5797"/>
                </a:cubicBezTo>
                <a:lnTo>
                  <a:pt x="4190" y="4663"/>
                </a:lnTo>
                <a:lnTo>
                  <a:pt x="4190" y="2899"/>
                </a:lnTo>
                <a:cubicBezTo>
                  <a:pt x="4190" y="2237"/>
                  <a:pt x="3623" y="1701"/>
                  <a:pt x="2962" y="1701"/>
                </a:cubicBezTo>
                <a:lnTo>
                  <a:pt x="2521" y="1701"/>
                </a:lnTo>
                <a:lnTo>
                  <a:pt x="2521" y="819"/>
                </a:lnTo>
                <a:close/>
                <a:moveTo>
                  <a:pt x="9767" y="7341"/>
                </a:moveTo>
                <a:lnTo>
                  <a:pt x="10176" y="7719"/>
                </a:lnTo>
                <a:lnTo>
                  <a:pt x="8506" y="9609"/>
                </a:lnTo>
                <a:lnTo>
                  <a:pt x="7719" y="8979"/>
                </a:lnTo>
                <a:lnTo>
                  <a:pt x="9767" y="7341"/>
                </a:lnTo>
                <a:close/>
                <a:moveTo>
                  <a:pt x="5545" y="10743"/>
                </a:moveTo>
                <a:lnTo>
                  <a:pt x="6553" y="11846"/>
                </a:lnTo>
                <a:lnTo>
                  <a:pt x="5230" y="13264"/>
                </a:lnTo>
                <a:lnTo>
                  <a:pt x="2426" y="13264"/>
                </a:lnTo>
                <a:lnTo>
                  <a:pt x="5545" y="10743"/>
                </a:lnTo>
                <a:close/>
                <a:moveTo>
                  <a:pt x="4379" y="7372"/>
                </a:moveTo>
                <a:lnTo>
                  <a:pt x="11751" y="13327"/>
                </a:lnTo>
                <a:lnTo>
                  <a:pt x="8948" y="13327"/>
                </a:lnTo>
                <a:lnTo>
                  <a:pt x="8948" y="13264"/>
                </a:lnTo>
                <a:lnTo>
                  <a:pt x="3970" y="7750"/>
                </a:lnTo>
                <a:lnTo>
                  <a:pt x="4379" y="7372"/>
                </a:lnTo>
                <a:close/>
                <a:moveTo>
                  <a:pt x="473" y="0"/>
                </a:moveTo>
                <a:cubicBezTo>
                  <a:pt x="252" y="0"/>
                  <a:pt x="32" y="189"/>
                  <a:pt x="32" y="441"/>
                </a:cubicBezTo>
                <a:cubicBezTo>
                  <a:pt x="32" y="662"/>
                  <a:pt x="252" y="819"/>
                  <a:pt x="473" y="819"/>
                </a:cubicBezTo>
                <a:lnTo>
                  <a:pt x="1733" y="819"/>
                </a:lnTo>
                <a:lnTo>
                  <a:pt x="1733" y="1701"/>
                </a:lnTo>
                <a:lnTo>
                  <a:pt x="1292" y="1701"/>
                </a:lnTo>
                <a:cubicBezTo>
                  <a:pt x="630" y="1701"/>
                  <a:pt x="32" y="2237"/>
                  <a:pt x="32" y="2899"/>
                </a:cubicBezTo>
                <a:lnTo>
                  <a:pt x="32" y="5387"/>
                </a:lnTo>
                <a:lnTo>
                  <a:pt x="32" y="5450"/>
                </a:lnTo>
                <a:cubicBezTo>
                  <a:pt x="0" y="5986"/>
                  <a:pt x="252" y="6553"/>
                  <a:pt x="630" y="6963"/>
                </a:cubicBezTo>
                <a:lnTo>
                  <a:pt x="2395" y="8758"/>
                </a:lnTo>
                <a:cubicBezTo>
                  <a:pt x="2473" y="8837"/>
                  <a:pt x="2584" y="8877"/>
                  <a:pt x="2694" y="8877"/>
                </a:cubicBezTo>
                <a:cubicBezTo>
                  <a:pt x="2804" y="8877"/>
                  <a:pt x="2914" y="8837"/>
                  <a:pt x="2993" y="8758"/>
                </a:cubicBezTo>
                <a:lnTo>
                  <a:pt x="3434" y="8317"/>
                </a:lnTo>
                <a:lnTo>
                  <a:pt x="5041" y="10082"/>
                </a:lnTo>
                <a:lnTo>
                  <a:pt x="1008" y="13327"/>
                </a:lnTo>
                <a:cubicBezTo>
                  <a:pt x="914" y="13421"/>
                  <a:pt x="819" y="13579"/>
                  <a:pt x="914" y="13768"/>
                </a:cubicBezTo>
                <a:cubicBezTo>
                  <a:pt x="945" y="13925"/>
                  <a:pt x="1103" y="14051"/>
                  <a:pt x="1292" y="14051"/>
                </a:cubicBezTo>
                <a:lnTo>
                  <a:pt x="5419" y="14051"/>
                </a:lnTo>
                <a:cubicBezTo>
                  <a:pt x="5545" y="14051"/>
                  <a:pt x="5671" y="14020"/>
                  <a:pt x="5734" y="13925"/>
                </a:cubicBezTo>
                <a:lnTo>
                  <a:pt x="7120" y="12413"/>
                </a:lnTo>
                <a:lnTo>
                  <a:pt x="8506" y="13925"/>
                </a:lnTo>
                <a:cubicBezTo>
                  <a:pt x="8569" y="14020"/>
                  <a:pt x="8696" y="14051"/>
                  <a:pt x="8822" y="14051"/>
                </a:cubicBezTo>
                <a:lnTo>
                  <a:pt x="12949" y="14051"/>
                </a:lnTo>
                <a:cubicBezTo>
                  <a:pt x="13106" y="14051"/>
                  <a:pt x="13264" y="13925"/>
                  <a:pt x="13358" y="13768"/>
                </a:cubicBezTo>
                <a:cubicBezTo>
                  <a:pt x="13390" y="13610"/>
                  <a:pt x="13358" y="13421"/>
                  <a:pt x="13232" y="13327"/>
                </a:cubicBezTo>
                <a:lnTo>
                  <a:pt x="9263" y="10082"/>
                </a:lnTo>
                <a:lnTo>
                  <a:pt x="10869" y="8286"/>
                </a:lnTo>
                <a:lnTo>
                  <a:pt x="11310" y="8695"/>
                </a:lnTo>
                <a:cubicBezTo>
                  <a:pt x="11389" y="8774"/>
                  <a:pt x="11492" y="8814"/>
                  <a:pt x="11594" y="8814"/>
                </a:cubicBezTo>
                <a:cubicBezTo>
                  <a:pt x="11696" y="8814"/>
                  <a:pt x="11799" y="8774"/>
                  <a:pt x="11878" y="8695"/>
                </a:cubicBezTo>
                <a:lnTo>
                  <a:pt x="13673" y="6931"/>
                </a:lnTo>
                <a:cubicBezTo>
                  <a:pt x="14083" y="6490"/>
                  <a:pt x="14303" y="5955"/>
                  <a:pt x="14240" y="5387"/>
                </a:cubicBezTo>
                <a:lnTo>
                  <a:pt x="14240" y="5356"/>
                </a:lnTo>
                <a:lnTo>
                  <a:pt x="14240" y="2867"/>
                </a:lnTo>
                <a:cubicBezTo>
                  <a:pt x="14240" y="2205"/>
                  <a:pt x="13705" y="1670"/>
                  <a:pt x="12980" y="1670"/>
                </a:cubicBezTo>
                <a:lnTo>
                  <a:pt x="12571" y="1670"/>
                </a:lnTo>
                <a:lnTo>
                  <a:pt x="12571" y="788"/>
                </a:lnTo>
                <a:lnTo>
                  <a:pt x="13736" y="788"/>
                </a:lnTo>
                <a:lnTo>
                  <a:pt x="13736" y="819"/>
                </a:lnTo>
                <a:cubicBezTo>
                  <a:pt x="13988" y="819"/>
                  <a:pt x="14177" y="630"/>
                  <a:pt x="14177" y="441"/>
                </a:cubicBezTo>
                <a:cubicBezTo>
                  <a:pt x="14177" y="189"/>
                  <a:pt x="13988" y="0"/>
                  <a:pt x="1373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3" name="Google Shape;15113;p68"/>
          <p:cNvSpPr/>
          <p:nvPr/>
        </p:nvSpPr>
        <p:spPr>
          <a:xfrm>
            <a:off x="7576413" y="2369608"/>
            <a:ext cx="343849" cy="298988"/>
          </a:xfrm>
          <a:custGeom>
            <a:avLst/>
            <a:gdLst/>
            <a:ahLst/>
            <a:cxnLst/>
            <a:rect l="l" t="t" r="r" b="b"/>
            <a:pathLst>
              <a:path w="14241" h="12383" extrusionOk="0">
                <a:moveTo>
                  <a:pt x="9610" y="4128"/>
                </a:moveTo>
                <a:cubicBezTo>
                  <a:pt x="10271" y="4128"/>
                  <a:pt x="10870" y="4664"/>
                  <a:pt x="10870" y="5388"/>
                </a:cubicBezTo>
                <a:cubicBezTo>
                  <a:pt x="10870" y="6050"/>
                  <a:pt x="10303" y="6617"/>
                  <a:pt x="9610" y="6617"/>
                </a:cubicBezTo>
                <a:lnTo>
                  <a:pt x="8444" y="6617"/>
                </a:lnTo>
                <a:cubicBezTo>
                  <a:pt x="8412" y="6207"/>
                  <a:pt x="8381" y="5829"/>
                  <a:pt x="8381" y="5388"/>
                </a:cubicBezTo>
                <a:cubicBezTo>
                  <a:pt x="8381" y="4947"/>
                  <a:pt x="8412" y="4569"/>
                  <a:pt x="8444" y="4128"/>
                </a:cubicBezTo>
                <a:close/>
                <a:moveTo>
                  <a:pt x="3183" y="3309"/>
                </a:moveTo>
                <a:cubicBezTo>
                  <a:pt x="2773" y="3876"/>
                  <a:pt x="2553" y="4632"/>
                  <a:pt x="2553" y="5388"/>
                </a:cubicBezTo>
                <a:cubicBezTo>
                  <a:pt x="2553" y="6144"/>
                  <a:pt x="2773" y="6837"/>
                  <a:pt x="3183" y="7468"/>
                </a:cubicBezTo>
                <a:lnTo>
                  <a:pt x="2994" y="7468"/>
                </a:lnTo>
                <a:cubicBezTo>
                  <a:pt x="1765" y="7436"/>
                  <a:pt x="820" y="6459"/>
                  <a:pt x="883" y="5262"/>
                </a:cubicBezTo>
                <a:cubicBezTo>
                  <a:pt x="946" y="4191"/>
                  <a:pt x="1954" y="3309"/>
                  <a:pt x="3088" y="3309"/>
                </a:cubicBezTo>
                <a:close/>
                <a:moveTo>
                  <a:pt x="8129" y="2175"/>
                </a:moveTo>
                <a:lnTo>
                  <a:pt x="8129" y="2175"/>
                </a:lnTo>
                <a:cubicBezTo>
                  <a:pt x="7751" y="3088"/>
                  <a:pt x="7562" y="4160"/>
                  <a:pt x="7562" y="5294"/>
                </a:cubicBezTo>
                <a:cubicBezTo>
                  <a:pt x="7562" y="6428"/>
                  <a:pt x="7751" y="7499"/>
                  <a:pt x="8129" y="8413"/>
                </a:cubicBezTo>
                <a:lnTo>
                  <a:pt x="7908" y="8255"/>
                </a:lnTo>
                <a:cubicBezTo>
                  <a:pt x="6995" y="7783"/>
                  <a:pt x="5861" y="7436"/>
                  <a:pt x="4600" y="7436"/>
                </a:cubicBezTo>
                <a:lnTo>
                  <a:pt x="4254" y="7436"/>
                </a:lnTo>
                <a:cubicBezTo>
                  <a:pt x="3687" y="6869"/>
                  <a:pt x="3372" y="6144"/>
                  <a:pt x="3372" y="5357"/>
                </a:cubicBezTo>
                <a:cubicBezTo>
                  <a:pt x="3372" y="4569"/>
                  <a:pt x="3687" y="3813"/>
                  <a:pt x="4254" y="3246"/>
                </a:cubicBezTo>
                <a:lnTo>
                  <a:pt x="4632" y="3246"/>
                </a:lnTo>
                <a:cubicBezTo>
                  <a:pt x="5798" y="3246"/>
                  <a:pt x="6963" y="2931"/>
                  <a:pt x="7908" y="2332"/>
                </a:cubicBezTo>
                <a:lnTo>
                  <a:pt x="8129" y="2175"/>
                </a:lnTo>
                <a:close/>
                <a:moveTo>
                  <a:pt x="5041" y="8287"/>
                </a:moveTo>
                <a:cubicBezTo>
                  <a:pt x="5293" y="8287"/>
                  <a:pt x="5577" y="8350"/>
                  <a:pt x="5861" y="8413"/>
                </a:cubicBezTo>
                <a:lnTo>
                  <a:pt x="5861" y="8696"/>
                </a:lnTo>
                <a:cubicBezTo>
                  <a:pt x="5861" y="8917"/>
                  <a:pt x="5672" y="9137"/>
                  <a:pt x="5419" y="9137"/>
                </a:cubicBezTo>
                <a:lnTo>
                  <a:pt x="5041" y="9137"/>
                </a:lnTo>
                <a:lnTo>
                  <a:pt x="5041" y="8287"/>
                </a:lnTo>
                <a:close/>
                <a:moveTo>
                  <a:pt x="10870" y="757"/>
                </a:moveTo>
                <a:cubicBezTo>
                  <a:pt x="12193" y="757"/>
                  <a:pt x="13327" y="2868"/>
                  <a:pt x="13327" y="5325"/>
                </a:cubicBezTo>
                <a:cubicBezTo>
                  <a:pt x="13327" y="7814"/>
                  <a:pt x="12193" y="9925"/>
                  <a:pt x="10870" y="9925"/>
                </a:cubicBezTo>
                <a:cubicBezTo>
                  <a:pt x="10712" y="9925"/>
                  <a:pt x="10492" y="9862"/>
                  <a:pt x="10334" y="9799"/>
                </a:cubicBezTo>
                <a:lnTo>
                  <a:pt x="9862" y="9515"/>
                </a:lnTo>
                <a:cubicBezTo>
                  <a:pt x="9358" y="9074"/>
                  <a:pt x="8917" y="8350"/>
                  <a:pt x="8664" y="7436"/>
                </a:cubicBezTo>
                <a:lnTo>
                  <a:pt x="9610" y="7436"/>
                </a:lnTo>
                <a:cubicBezTo>
                  <a:pt x="10744" y="7436"/>
                  <a:pt x="11689" y="6491"/>
                  <a:pt x="11689" y="5325"/>
                </a:cubicBezTo>
                <a:cubicBezTo>
                  <a:pt x="11689" y="4191"/>
                  <a:pt x="10744" y="3246"/>
                  <a:pt x="9610" y="3246"/>
                </a:cubicBezTo>
                <a:lnTo>
                  <a:pt x="8664" y="3246"/>
                </a:lnTo>
                <a:cubicBezTo>
                  <a:pt x="8948" y="2332"/>
                  <a:pt x="9326" y="1608"/>
                  <a:pt x="9862" y="1167"/>
                </a:cubicBezTo>
                <a:lnTo>
                  <a:pt x="10334" y="883"/>
                </a:lnTo>
                <a:cubicBezTo>
                  <a:pt x="10523" y="820"/>
                  <a:pt x="10712" y="757"/>
                  <a:pt x="10870" y="757"/>
                </a:cubicBezTo>
                <a:close/>
                <a:moveTo>
                  <a:pt x="4222" y="8255"/>
                </a:moveTo>
                <a:lnTo>
                  <a:pt x="4222" y="11185"/>
                </a:lnTo>
                <a:cubicBezTo>
                  <a:pt x="4222" y="11406"/>
                  <a:pt x="4002" y="11595"/>
                  <a:pt x="3813" y="11595"/>
                </a:cubicBezTo>
                <a:cubicBezTo>
                  <a:pt x="3624" y="11595"/>
                  <a:pt x="3372" y="11406"/>
                  <a:pt x="3372" y="11185"/>
                </a:cubicBezTo>
                <a:lnTo>
                  <a:pt x="3372" y="8255"/>
                </a:lnTo>
                <a:close/>
                <a:moveTo>
                  <a:pt x="10870" y="1"/>
                </a:moveTo>
                <a:cubicBezTo>
                  <a:pt x="10303" y="1"/>
                  <a:pt x="9830" y="190"/>
                  <a:pt x="9389" y="536"/>
                </a:cubicBezTo>
                <a:lnTo>
                  <a:pt x="7467" y="1671"/>
                </a:lnTo>
                <a:cubicBezTo>
                  <a:pt x="6648" y="2206"/>
                  <a:pt x="5609" y="2458"/>
                  <a:pt x="4632" y="2458"/>
                </a:cubicBezTo>
                <a:lnTo>
                  <a:pt x="3088" y="2458"/>
                </a:lnTo>
                <a:cubicBezTo>
                  <a:pt x="1513" y="2458"/>
                  <a:pt x="158" y="3655"/>
                  <a:pt x="64" y="5231"/>
                </a:cubicBezTo>
                <a:cubicBezTo>
                  <a:pt x="1" y="6806"/>
                  <a:pt x="1135" y="8066"/>
                  <a:pt x="2553" y="8255"/>
                </a:cubicBezTo>
                <a:lnTo>
                  <a:pt x="2553" y="11185"/>
                </a:lnTo>
                <a:cubicBezTo>
                  <a:pt x="2553" y="11847"/>
                  <a:pt x="3088" y="12382"/>
                  <a:pt x="3813" y="12382"/>
                </a:cubicBezTo>
                <a:cubicBezTo>
                  <a:pt x="4474" y="12382"/>
                  <a:pt x="5073" y="11847"/>
                  <a:pt x="5073" y="11185"/>
                </a:cubicBezTo>
                <a:lnTo>
                  <a:pt x="5073" y="9925"/>
                </a:lnTo>
                <a:lnTo>
                  <a:pt x="5451" y="9925"/>
                </a:lnTo>
                <a:cubicBezTo>
                  <a:pt x="6144" y="9925"/>
                  <a:pt x="6711" y="9358"/>
                  <a:pt x="6711" y="8696"/>
                </a:cubicBezTo>
                <a:lnTo>
                  <a:pt x="6711" y="8665"/>
                </a:lnTo>
                <a:cubicBezTo>
                  <a:pt x="6995" y="8759"/>
                  <a:pt x="7278" y="8885"/>
                  <a:pt x="7562" y="9043"/>
                </a:cubicBezTo>
                <a:lnTo>
                  <a:pt x="9484" y="10177"/>
                </a:lnTo>
                <a:cubicBezTo>
                  <a:pt x="9925" y="10555"/>
                  <a:pt x="10397" y="10744"/>
                  <a:pt x="10933" y="10744"/>
                </a:cubicBezTo>
                <a:cubicBezTo>
                  <a:pt x="11878" y="10744"/>
                  <a:pt x="12697" y="10145"/>
                  <a:pt x="13327" y="9074"/>
                </a:cubicBezTo>
                <a:cubicBezTo>
                  <a:pt x="13926" y="8098"/>
                  <a:pt x="14241" y="6774"/>
                  <a:pt x="14241" y="5388"/>
                </a:cubicBezTo>
                <a:cubicBezTo>
                  <a:pt x="14178" y="2458"/>
                  <a:pt x="12792" y="1"/>
                  <a:pt x="1087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14" name="Google Shape;15114;p68"/>
          <p:cNvGrpSpPr/>
          <p:nvPr/>
        </p:nvGrpSpPr>
        <p:grpSpPr>
          <a:xfrm>
            <a:off x="5774096" y="2777997"/>
            <a:ext cx="299736" cy="343849"/>
            <a:chOff x="-9570950" y="1622100"/>
            <a:chExt cx="310350" cy="356025"/>
          </a:xfrm>
        </p:grpSpPr>
        <p:sp>
          <p:nvSpPr>
            <p:cNvPr id="15115" name="Google Shape;15115;p68"/>
            <p:cNvSpPr/>
            <p:nvPr/>
          </p:nvSpPr>
          <p:spPr>
            <a:xfrm>
              <a:off x="-9570950" y="1622100"/>
              <a:ext cx="310350" cy="356025"/>
            </a:xfrm>
            <a:custGeom>
              <a:avLst/>
              <a:gdLst/>
              <a:ahLst/>
              <a:cxnLst/>
              <a:rect l="l" t="t" r="r" b="b"/>
              <a:pathLst>
                <a:path w="12414" h="14241" extrusionOk="0">
                  <a:moveTo>
                    <a:pt x="7026" y="851"/>
                  </a:moveTo>
                  <a:cubicBezTo>
                    <a:pt x="7246" y="851"/>
                    <a:pt x="7404" y="1040"/>
                    <a:pt x="7404" y="1229"/>
                  </a:cubicBezTo>
                  <a:lnTo>
                    <a:pt x="7404" y="1670"/>
                  </a:lnTo>
                  <a:lnTo>
                    <a:pt x="4915" y="1670"/>
                  </a:lnTo>
                  <a:lnTo>
                    <a:pt x="4915" y="1229"/>
                  </a:lnTo>
                  <a:lnTo>
                    <a:pt x="4978" y="1229"/>
                  </a:lnTo>
                  <a:cubicBezTo>
                    <a:pt x="4978" y="1009"/>
                    <a:pt x="5167" y="851"/>
                    <a:pt x="5356" y="851"/>
                  </a:cubicBezTo>
                  <a:close/>
                  <a:moveTo>
                    <a:pt x="9987" y="2490"/>
                  </a:moveTo>
                  <a:lnTo>
                    <a:pt x="9987" y="7688"/>
                  </a:lnTo>
                  <a:lnTo>
                    <a:pt x="9924" y="7688"/>
                  </a:lnTo>
                  <a:lnTo>
                    <a:pt x="8160" y="5924"/>
                  </a:lnTo>
                  <a:cubicBezTo>
                    <a:pt x="8081" y="5845"/>
                    <a:pt x="7971" y="5805"/>
                    <a:pt x="7861" y="5805"/>
                  </a:cubicBezTo>
                  <a:cubicBezTo>
                    <a:pt x="7750" y="5805"/>
                    <a:pt x="7640" y="5845"/>
                    <a:pt x="7561" y="5924"/>
                  </a:cubicBezTo>
                  <a:lnTo>
                    <a:pt x="6396" y="7121"/>
                  </a:lnTo>
                  <a:lnTo>
                    <a:pt x="4883" y="5136"/>
                  </a:lnTo>
                  <a:cubicBezTo>
                    <a:pt x="4820" y="5010"/>
                    <a:pt x="4694" y="4978"/>
                    <a:pt x="4568" y="4978"/>
                  </a:cubicBezTo>
                  <a:cubicBezTo>
                    <a:pt x="4474" y="4978"/>
                    <a:pt x="4348" y="5073"/>
                    <a:pt x="4253" y="5136"/>
                  </a:cubicBezTo>
                  <a:lnTo>
                    <a:pt x="2521" y="7467"/>
                  </a:lnTo>
                  <a:lnTo>
                    <a:pt x="2521" y="2490"/>
                  </a:lnTo>
                  <a:close/>
                  <a:moveTo>
                    <a:pt x="4537" y="6081"/>
                  </a:moveTo>
                  <a:lnTo>
                    <a:pt x="6175" y="8286"/>
                  </a:lnTo>
                  <a:lnTo>
                    <a:pt x="2867" y="8286"/>
                  </a:lnTo>
                  <a:lnTo>
                    <a:pt x="4537" y="6081"/>
                  </a:lnTo>
                  <a:close/>
                  <a:moveTo>
                    <a:pt x="7845" y="6806"/>
                  </a:moveTo>
                  <a:lnTo>
                    <a:pt x="9326" y="8286"/>
                  </a:lnTo>
                  <a:lnTo>
                    <a:pt x="7215" y="8286"/>
                  </a:lnTo>
                  <a:lnTo>
                    <a:pt x="6868" y="7782"/>
                  </a:lnTo>
                  <a:lnTo>
                    <a:pt x="7845" y="6806"/>
                  </a:lnTo>
                  <a:close/>
                  <a:moveTo>
                    <a:pt x="1670" y="2458"/>
                  </a:moveTo>
                  <a:lnTo>
                    <a:pt x="1670" y="8696"/>
                  </a:lnTo>
                  <a:cubicBezTo>
                    <a:pt x="1670" y="8917"/>
                    <a:pt x="1859" y="9106"/>
                    <a:pt x="2080" y="9106"/>
                  </a:cubicBezTo>
                  <a:lnTo>
                    <a:pt x="10365" y="9106"/>
                  </a:lnTo>
                  <a:cubicBezTo>
                    <a:pt x="10586" y="9106"/>
                    <a:pt x="10806" y="8917"/>
                    <a:pt x="10743" y="8696"/>
                  </a:cubicBezTo>
                  <a:lnTo>
                    <a:pt x="10743" y="2490"/>
                  </a:lnTo>
                  <a:lnTo>
                    <a:pt x="11153" y="2490"/>
                  </a:lnTo>
                  <a:cubicBezTo>
                    <a:pt x="11374" y="2490"/>
                    <a:pt x="11594" y="2647"/>
                    <a:pt x="11594" y="2899"/>
                  </a:cubicBezTo>
                  <a:lnTo>
                    <a:pt x="11594" y="9515"/>
                  </a:lnTo>
                  <a:cubicBezTo>
                    <a:pt x="11594" y="9736"/>
                    <a:pt x="11374" y="9956"/>
                    <a:pt x="11184" y="9956"/>
                  </a:cubicBezTo>
                  <a:lnTo>
                    <a:pt x="1260" y="9956"/>
                  </a:lnTo>
                  <a:cubicBezTo>
                    <a:pt x="1040" y="9956"/>
                    <a:pt x="882" y="9736"/>
                    <a:pt x="882" y="9515"/>
                  </a:cubicBezTo>
                  <a:lnTo>
                    <a:pt x="882" y="2899"/>
                  </a:lnTo>
                  <a:cubicBezTo>
                    <a:pt x="882" y="2647"/>
                    <a:pt x="1071" y="2458"/>
                    <a:pt x="1260" y="2458"/>
                  </a:cubicBezTo>
                  <a:close/>
                  <a:moveTo>
                    <a:pt x="8286" y="10775"/>
                  </a:moveTo>
                  <a:lnTo>
                    <a:pt x="8286" y="11626"/>
                  </a:lnTo>
                  <a:lnTo>
                    <a:pt x="4127" y="11626"/>
                  </a:lnTo>
                  <a:lnTo>
                    <a:pt x="4127" y="10775"/>
                  </a:lnTo>
                  <a:close/>
                  <a:moveTo>
                    <a:pt x="3340" y="10775"/>
                  </a:moveTo>
                  <a:lnTo>
                    <a:pt x="3340" y="12886"/>
                  </a:lnTo>
                  <a:lnTo>
                    <a:pt x="3308" y="12886"/>
                  </a:lnTo>
                  <a:cubicBezTo>
                    <a:pt x="3308" y="13138"/>
                    <a:pt x="3119" y="13327"/>
                    <a:pt x="2930" y="13327"/>
                  </a:cubicBezTo>
                  <a:cubicBezTo>
                    <a:pt x="2710" y="13327"/>
                    <a:pt x="2521" y="13138"/>
                    <a:pt x="2521" y="12886"/>
                  </a:cubicBezTo>
                  <a:lnTo>
                    <a:pt x="2521" y="10775"/>
                  </a:lnTo>
                  <a:close/>
                  <a:moveTo>
                    <a:pt x="9956" y="10775"/>
                  </a:moveTo>
                  <a:lnTo>
                    <a:pt x="9956" y="12886"/>
                  </a:lnTo>
                  <a:lnTo>
                    <a:pt x="9924" y="12886"/>
                  </a:lnTo>
                  <a:cubicBezTo>
                    <a:pt x="9924" y="13138"/>
                    <a:pt x="9735" y="13327"/>
                    <a:pt x="9546" y="13327"/>
                  </a:cubicBezTo>
                  <a:cubicBezTo>
                    <a:pt x="9326" y="13327"/>
                    <a:pt x="9137" y="13138"/>
                    <a:pt x="9137" y="12886"/>
                  </a:cubicBezTo>
                  <a:lnTo>
                    <a:pt x="9137" y="10775"/>
                  </a:lnTo>
                  <a:close/>
                  <a:moveTo>
                    <a:pt x="5356" y="1"/>
                  </a:moveTo>
                  <a:cubicBezTo>
                    <a:pt x="4694" y="1"/>
                    <a:pt x="4127" y="568"/>
                    <a:pt x="4127" y="1292"/>
                  </a:cubicBezTo>
                  <a:lnTo>
                    <a:pt x="4127" y="1702"/>
                  </a:lnTo>
                  <a:lnTo>
                    <a:pt x="1229" y="1702"/>
                  </a:lnTo>
                  <a:cubicBezTo>
                    <a:pt x="567" y="1702"/>
                    <a:pt x="0" y="2269"/>
                    <a:pt x="0" y="2962"/>
                  </a:cubicBezTo>
                  <a:lnTo>
                    <a:pt x="0" y="9578"/>
                  </a:lnTo>
                  <a:cubicBezTo>
                    <a:pt x="0" y="10271"/>
                    <a:pt x="567" y="10838"/>
                    <a:pt x="1229" y="10838"/>
                  </a:cubicBezTo>
                  <a:lnTo>
                    <a:pt x="1607" y="10838"/>
                  </a:lnTo>
                  <a:lnTo>
                    <a:pt x="1607" y="12981"/>
                  </a:lnTo>
                  <a:cubicBezTo>
                    <a:pt x="1607" y="13642"/>
                    <a:pt x="2174" y="14241"/>
                    <a:pt x="2867" y="14241"/>
                  </a:cubicBezTo>
                  <a:cubicBezTo>
                    <a:pt x="3592" y="14241"/>
                    <a:pt x="4127" y="13674"/>
                    <a:pt x="4127" y="12981"/>
                  </a:cubicBezTo>
                  <a:lnTo>
                    <a:pt x="4127" y="12540"/>
                  </a:lnTo>
                  <a:lnTo>
                    <a:pt x="8286" y="12540"/>
                  </a:lnTo>
                  <a:lnTo>
                    <a:pt x="8286" y="12981"/>
                  </a:lnTo>
                  <a:cubicBezTo>
                    <a:pt x="8286" y="13642"/>
                    <a:pt x="8822" y="14241"/>
                    <a:pt x="9483" y="14241"/>
                  </a:cubicBezTo>
                  <a:cubicBezTo>
                    <a:pt x="10176" y="14241"/>
                    <a:pt x="10775" y="13674"/>
                    <a:pt x="10775" y="12981"/>
                  </a:cubicBezTo>
                  <a:lnTo>
                    <a:pt x="10775" y="10838"/>
                  </a:lnTo>
                  <a:lnTo>
                    <a:pt x="11153" y="10838"/>
                  </a:lnTo>
                  <a:cubicBezTo>
                    <a:pt x="11815" y="10838"/>
                    <a:pt x="12413" y="10303"/>
                    <a:pt x="12413" y="9578"/>
                  </a:cubicBezTo>
                  <a:lnTo>
                    <a:pt x="12413" y="2899"/>
                  </a:lnTo>
                  <a:cubicBezTo>
                    <a:pt x="12413" y="2238"/>
                    <a:pt x="11878" y="1639"/>
                    <a:pt x="11153" y="1639"/>
                  </a:cubicBezTo>
                  <a:lnTo>
                    <a:pt x="8286" y="1639"/>
                  </a:lnTo>
                  <a:lnTo>
                    <a:pt x="8286" y="1198"/>
                  </a:lnTo>
                  <a:cubicBezTo>
                    <a:pt x="8286" y="568"/>
                    <a:pt x="7687" y="1"/>
                    <a:pt x="70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6" name="Google Shape;15116;p68"/>
            <p:cNvSpPr/>
            <p:nvPr/>
          </p:nvSpPr>
          <p:spPr>
            <a:xfrm>
              <a:off x="-9426025" y="16953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0" y="820"/>
                  </a:moveTo>
                  <a:cubicBezTo>
                    <a:pt x="1449" y="820"/>
                    <a:pt x="1638" y="977"/>
                    <a:pt x="1638" y="1229"/>
                  </a:cubicBezTo>
                  <a:cubicBezTo>
                    <a:pt x="1638" y="1450"/>
                    <a:pt x="1449" y="1639"/>
                    <a:pt x="1260" y="1639"/>
                  </a:cubicBezTo>
                  <a:cubicBezTo>
                    <a:pt x="1071" y="1639"/>
                    <a:pt x="851" y="1450"/>
                    <a:pt x="851" y="1229"/>
                  </a:cubicBezTo>
                  <a:cubicBezTo>
                    <a:pt x="851" y="977"/>
                    <a:pt x="1071" y="820"/>
                    <a:pt x="1260" y="820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05"/>
                    <a:pt x="0" y="1229"/>
                  </a:cubicBezTo>
                  <a:cubicBezTo>
                    <a:pt x="0" y="1891"/>
                    <a:pt x="536" y="2490"/>
                    <a:pt x="1260" y="2490"/>
                  </a:cubicBezTo>
                  <a:cubicBezTo>
                    <a:pt x="1985" y="2490"/>
                    <a:pt x="2521" y="1922"/>
                    <a:pt x="2521" y="1229"/>
                  </a:cubicBezTo>
                  <a:cubicBezTo>
                    <a:pt x="2521" y="505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7" name="Google Shape;15117;p68"/>
          <p:cNvGrpSpPr/>
          <p:nvPr/>
        </p:nvGrpSpPr>
        <p:grpSpPr>
          <a:xfrm>
            <a:off x="5752800" y="3186953"/>
            <a:ext cx="342328" cy="341579"/>
            <a:chOff x="-9594575" y="2056875"/>
            <a:chExt cx="354450" cy="353675"/>
          </a:xfrm>
        </p:grpSpPr>
        <p:sp>
          <p:nvSpPr>
            <p:cNvPr id="15118" name="Google Shape;15118;p68"/>
            <p:cNvSpPr/>
            <p:nvPr/>
          </p:nvSpPr>
          <p:spPr>
            <a:xfrm>
              <a:off x="-9594575" y="2056875"/>
              <a:ext cx="354450" cy="353675"/>
            </a:xfrm>
            <a:custGeom>
              <a:avLst/>
              <a:gdLst/>
              <a:ahLst/>
              <a:cxnLst/>
              <a:rect l="l" t="t" r="r" b="b"/>
              <a:pathLst>
                <a:path w="14178" h="14147" extrusionOk="0">
                  <a:moveTo>
                    <a:pt x="3781" y="819"/>
                  </a:moveTo>
                  <a:cubicBezTo>
                    <a:pt x="4442" y="819"/>
                    <a:pt x="5041" y="1387"/>
                    <a:pt x="5041" y="2080"/>
                  </a:cubicBezTo>
                  <a:cubicBezTo>
                    <a:pt x="4694" y="1796"/>
                    <a:pt x="4253" y="1639"/>
                    <a:pt x="3812" y="1639"/>
                  </a:cubicBezTo>
                  <a:cubicBezTo>
                    <a:pt x="3340" y="1639"/>
                    <a:pt x="2930" y="1796"/>
                    <a:pt x="2552" y="2048"/>
                  </a:cubicBezTo>
                  <a:cubicBezTo>
                    <a:pt x="2552" y="1387"/>
                    <a:pt x="3119" y="819"/>
                    <a:pt x="3781" y="819"/>
                  </a:cubicBezTo>
                  <a:close/>
                  <a:moveTo>
                    <a:pt x="10491" y="819"/>
                  </a:moveTo>
                  <a:cubicBezTo>
                    <a:pt x="11153" y="819"/>
                    <a:pt x="11688" y="1387"/>
                    <a:pt x="11751" y="2048"/>
                  </a:cubicBezTo>
                  <a:cubicBezTo>
                    <a:pt x="11373" y="1765"/>
                    <a:pt x="10964" y="1639"/>
                    <a:pt x="10491" y="1639"/>
                  </a:cubicBezTo>
                  <a:cubicBezTo>
                    <a:pt x="10019" y="1639"/>
                    <a:pt x="9578" y="1796"/>
                    <a:pt x="9263" y="2080"/>
                  </a:cubicBezTo>
                  <a:cubicBezTo>
                    <a:pt x="9231" y="1387"/>
                    <a:pt x="9767" y="819"/>
                    <a:pt x="10491" y="819"/>
                  </a:cubicBezTo>
                  <a:close/>
                  <a:moveTo>
                    <a:pt x="6742" y="5797"/>
                  </a:moveTo>
                  <a:lnTo>
                    <a:pt x="6742" y="7467"/>
                  </a:lnTo>
                  <a:lnTo>
                    <a:pt x="5860" y="7467"/>
                  </a:lnTo>
                  <a:lnTo>
                    <a:pt x="5860" y="5797"/>
                  </a:lnTo>
                  <a:close/>
                  <a:moveTo>
                    <a:pt x="8380" y="5766"/>
                  </a:moveTo>
                  <a:lnTo>
                    <a:pt x="8380" y="7467"/>
                  </a:lnTo>
                  <a:lnTo>
                    <a:pt x="7530" y="7467"/>
                  </a:lnTo>
                  <a:lnTo>
                    <a:pt x="7530" y="5766"/>
                  </a:lnTo>
                  <a:close/>
                  <a:moveTo>
                    <a:pt x="8380" y="8318"/>
                  </a:moveTo>
                  <a:lnTo>
                    <a:pt x="8380" y="9137"/>
                  </a:lnTo>
                  <a:lnTo>
                    <a:pt x="5860" y="9137"/>
                  </a:lnTo>
                  <a:lnTo>
                    <a:pt x="5860" y="8318"/>
                  </a:lnTo>
                  <a:close/>
                  <a:moveTo>
                    <a:pt x="3781" y="2489"/>
                  </a:moveTo>
                  <a:cubicBezTo>
                    <a:pt x="4442" y="2489"/>
                    <a:pt x="5041" y="3025"/>
                    <a:pt x="5041" y="3686"/>
                  </a:cubicBezTo>
                  <a:lnTo>
                    <a:pt x="5041" y="9168"/>
                  </a:lnTo>
                  <a:cubicBezTo>
                    <a:pt x="4537" y="8633"/>
                    <a:pt x="3781" y="8318"/>
                    <a:pt x="2962" y="8318"/>
                  </a:cubicBezTo>
                  <a:cubicBezTo>
                    <a:pt x="2363" y="8318"/>
                    <a:pt x="1859" y="8475"/>
                    <a:pt x="1386" y="8790"/>
                  </a:cubicBezTo>
                  <a:lnTo>
                    <a:pt x="2552" y="3497"/>
                  </a:lnTo>
                  <a:cubicBezTo>
                    <a:pt x="2678" y="2899"/>
                    <a:pt x="3182" y="2489"/>
                    <a:pt x="3781" y="2489"/>
                  </a:cubicBezTo>
                  <a:close/>
                  <a:moveTo>
                    <a:pt x="10491" y="2489"/>
                  </a:moveTo>
                  <a:cubicBezTo>
                    <a:pt x="11090" y="2489"/>
                    <a:pt x="11594" y="2899"/>
                    <a:pt x="11720" y="3497"/>
                  </a:cubicBezTo>
                  <a:lnTo>
                    <a:pt x="12886" y="8790"/>
                  </a:lnTo>
                  <a:cubicBezTo>
                    <a:pt x="12413" y="8444"/>
                    <a:pt x="11909" y="8318"/>
                    <a:pt x="11310" y="8318"/>
                  </a:cubicBezTo>
                  <a:cubicBezTo>
                    <a:pt x="10491" y="8318"/>
                    <a:pt x="9767" y="8633"/>
                    <a:pt x="9231" y="9168"/>
                  </a:cubicBezTo>
                  <a:lnTo>
                    <a:pt x="9231" y="3686"/>
                  </a:lnTo>
                  <a:cubicBezTo>
                    <a:pt x="9231" y="3025"/>
                    <a:pt x="9767" y="2489"/>
                    <a:pt x="10491" y="2489"/>
                  </a:cubicBezTo>
                  <a:close/>
                  <a:moveTo>
                    <a:pt x="2962" y="9074"/>
                  </a:moveTo>
                  <a:cubicBezTo>
                    <a:pt x="4096" y="9074"/>
                    <a:pt x="5041" y="10019"/>
                    <a:pt x="5041" y="11185"/>
                  </a:cubicBezTo>
                  <a:cubicBezTo>
                    <a:pt x="5041" y="12350"/>
                    <a:pt x="4096" y="13264"/>
                    <a:pt x="2962" y="13264"/>
                  </a:cubicBezTo>
                  <a:cubicBezTo>
                    <a:pt x="1827" y="13264"/>
                    <a:pt x="882" y="12319"/>
                    <a:pt x="882" y="11185"/>
                  </a:cubicBezTo>
                  <a:cubicBezTo>
                    <a:pt x="882" y="10019"/>
                    <a:pt x="1764" y="9074"/>
                    <a:pt x="2962" y="9074"/>
                  </a:cubicBezTo>
                  <a:close/>
                  <a:moveTo>
                    <a:pt x="11310" y="9074"/>
                  </a:moveTo>
                  <a:cubicBezTo>
                    <a:pt x="12445" y="9074"/>
                    <a:pt x="13390" y="9987"/>
                    <a:pt x="13390" y="11185"/>
                  </a:cubicBezTo>
                  <a:cubicBezTo>
                    <a:pt x="13358" y="12350"/>
                    <a:pt x="12445" y="13264"/>
                    <a:pt x="11310" y="13264"/>
                  </a:cubicBezTo>
                  <a:cubicBezTo>
                    <a:pt x="10176" y="13264"/>
                    <a:pt x="9231" y="12319"/>
                    <a:pt x="9231" y="11185"/>
                  </a:cubicBezTo>
                  <a:cubicBezTo>
                    <a:pt x="9231" y="10019"/>
                    <a:pt x="10176" y="9074"/>
                    <a:pt x="11310" y="9074"/>
                  </a:cubicBezTo>
                  <a:close/>
                  <a:moveTo>
                    <a:pt x="3749" y="0"/>
                  </a:moveTo>
                  <a:cubicBezTo>
                    <a:pt x="2615" y="0"/>
                    <a:pt x="1670" y="946"/>
                    <a:pt x="1670" y="2080"/>
                  </a:cubicBezTo>
                  <a:cubicBezTo>
                    <a:pt x="1670" y="2363"/>
                    <a:pt x="1733" y="2647"/>
                    <a:pt x="1827" y="2899"/>
                  </a:cubicBezTo>
                  <a:cubicBezTo>
                    <a:pt x="1733" y="3056"/>
                    <a:pt x="1701" y="3182"/>
                    <a:pt x="1701" y="3340"/>
                  </a:cubicBezTo>
                  <a:lnTo>
                    <a:pt x="63" y="10680"/>
                  </a:lnTo>
                  <a:cubicBezTo>
                    <a:pt x="0" y="10870"/>
                    <a:pt x="0" y="11027"/>
                    <a:pt x="0" y="11216"/>
                  </a:cubicBezTo>
                  <a:cubicBezTo>
                    <a:pt x="0" y="12823"/>
                    <a:pt x="1323" y="14146"/>
                    <a:pt x="2930" y="14146"/>
                  </a:cubicBezTo>
                  <a:cubicBezTo>
                    <a:pt x="4537" y="14146"/>
                    <a:pt x="5797" y="12823"/>
                    <a:pt x="5797" y="11216"/>
                  </a:cubicBezTo>
                  <a:lnTo>
                    <a:pt x="5797" y="9956"/>
                  </a:lnTo>
                  <a:lnTo>
                    <a:pt x="8317" y="9956"/>
                  </a:lnTo>
                  <a:lnTo>
                    <a:pt x="8317" y="11185"/>
                  </a:lnTo>
                  <a:cubicBezTo>
                    <a:pt x="8317" y="12791"/>
                    <a:pt x="9609" y="14083"/>
                    <a:pt x="11184" y="14083"/>
                  </a:cubicBezTo>
                  <a:cubicBezTo>
                    <a:pt x="12760" y="14083"/>
                    <a:pt x="14114" y="12791"/>
                    <a:pt x="14114" y="11185"/>
                  </a:cubicBezTo>
                  <a:cubicBezTo>
                    <a:pt x="14177" y="11027"/>
                    <a:pt x="14177" y="10870"/>
                    <a:pt x="14146" y="10680"/>
                  </a:cubicBezTo>
                  <a:cubicBezTo>
                    <a:pt x="14146" y="10680"/>
                    <a:pt x="12539" y="3466"/>
                    <a:pt x="12476" y="3340"/>
                  </a:cubicBezTo>
                  <a:cubicBezTo>
                    <a:pt x="12445" y="3182"/>
                    <a:pt x="12413" y="3025"/>
                    <a:pt x="12382" y="2899"/>
                  </a:cubicBezTo>
                  <a:cubicBezTo>
                    <a:pt x="12476" y="2647"/>
                    <a:pt x="12539" y="2363"/>
                    <a:pt x="12539" y="2080"/>
                  </a:cubicBezTo>
                  <a:cubicBezTo>
                    <a:pt x="12539" y="946"/>
                    <a:pt x="11594" y="0"/>
                    <a:pt x="10428" y="0"/>
                  </a:cubicBezTo>
                  <a:cubicBezTo>
                    <a:pt x="9294" y="0"/>
                    <a:pt x="8349" y="946"/>
                    <a:pt x="8349" y="2080"/>
                  </a:cubicBezTo>
                  <a:cubicBezTo>
                    <a:pt x="8349" y="2363"/>
                    <a:pt x="8443" y="2647"/>
                    <a:pt x="8506" y="2899"/>
                  </a:cubicBezTo>
                  <a:cubicBezTo>
                    <a:pt x="8412" y="3151"/>
                    <a:pt x="8349" y="3466"/>
                    <a:pt x="8349" y="3749"/>
                  </a:cubicBezTo>
                  <a:lnTo>
                    <a:pt x="8349" y="5010"/>
                  </a:lnTo>
                  <a:lnTo>
                    <a:pt x="5828" y="5010"/>
                  </a:lnTo>
                  <a:lnTo>
                    <a:pt x="5828" y="3749"/>
                  </a:lnTo>
                  <a:cubicBezTo>
                    <a:pt x="5828" y="3466"/>
                    <a:pt x="5765" y="3151"/>
                    <a:pt x="5671" y="2899"/>
                  </a:cubicBezTo>
                  <a:cubicBezTo>
                    <a:pt x="5797" y="2647"/>
                    <a:pt x="5828" y="2363"/>
                    <a:pt x="5828" y="2080"/>
                  </a:cubicBezTo>
                  <a:cubicBezTo>
                    <a:pt x="5828" y="946"/>
                    <a:pt x="4883" y="0"/>
                    <a:pt x="37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9" name="Google Shape;15119;p68"/>
            <p:cNvSpPr/>
            <p:nvPr/>
          </p:nvSpPr>
          <p:spPr>
            <a:xfrm>
              <a:off x="-9342550" y="230575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820"/>
                  </a:moveTo>
                  <a:cubicBezTo>
                    <a:pt x="1450" y="820"/>
                    <a:pt x="1670" y="1041"/>
                    <a:pt x="1670" y="1230"/>
                  </a:cubicBezTo>
                  <a:cubicBezTo>
                    <a:pt x="1607" y="1450"/>
                    <a:pt x="1418" y="1639"/>
                    <a:pt x="1229" y="1639"/>
                  </a:cubicBezTo>
                  <a:cubicBezTo>
                    <a:pt x="977" y="1639"/>
                    <a:pt x="820" y="1450"/>
                    <a:pt x="820" y="1230"/>
                  </a:cubicBezTo>
                  <a:cubicBezTo>
                    <a:pt x="820" y="978"/>
                    <a:pt x="1040" y="820"/>
                    <a:pt x="1229" y="820"/>
                  </a:cubicBezTo>
                  <a:close/>
                  <a:moveTo>
                    <a:pt x="1229" y="1"/>
                  </a:moveTo>
                  <a:cubicBezTo>
                    <a:pt x="568" y="1"/>
                    <a:pt x="1" y="568"/>
                    <a:pt x="1" y="1230"/>
                  </a:cubicBezTo>
                  <a:cubicBezTo>
                    <a:pt x="1" y="1891"/>
                    <a:pt x="568" y="2490"/>
                    <a:pt x="1229" y="2490"/>
                  </a:cubicBezTo>
                  <a:cubicBezTo>
                    <a:pt x="1891" y="2490"/>
                    <a:pt x="2490" y="1923"/>
                    <a:pt x="2490" y="1230"/>
                  </a:cubicBezTo>
                  <a:cubicBezTo>
                    <a:pt x="2458" y="568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0" name="Google Shape;15120;p68"/>
            <p:cNvSpPr/>
            <p:nvPr/>
          </p:nvSpPr>
          <p:spPr>
            <a:xfrm>
              <a:off x="-9552050" y="23057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20"/>
                  </a:moveTo>
                  <a:cubicBezTo>
                    <a:pt x="1481" y="820"/>
                    <a:pt x="1639" y="1041"/>
                    <a:pt x="1639" y="1230"/>
                  </a:cubicBezTo>
                  <a:cubicBezTo>
                    <a:pt x="1702" y="1450"/>
                    <a:pt x="1481" y="1639"/>
                    <a:pt x="1261" y="1639"/>
                  </a:cubicBezTo>
                  <a:cubicBezTo>
                    <a:pt x="1009" y="1639"/>
                    <a:pt x="819" y="1450"/>
                    <a:pt x="819" y="1230"/>
                  </a:cubicBezTo>
                  <a:cubicBezTo>
                    <a:pt x="819" y="978"/>
                    <a:pt x="1009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cubicBezTo>
                    <a:pt x="0" y="1891"/>
                    <a:pt x="536" y="2490"/>
                    <a:pt x="1261" y="2490"/>
                  </a:cubicBezTo>
                  <a:cubicBezTo>
                    <a:pt x="1922" y="2490"/>
                    <a:pt x="2489" y="1923"/>
                    <a:pt x="2489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21" name="Google Shape;15121;p68"/>
          <p:cNvSpPr/>
          <p:nvPr/>
        </p:nvSpPr>
        <p:spPr>
          <a:xfrm>
            <a:off x="7123002" y="3217391"/>
            <a:ext cx="342352" cy="280710"/>
          </a:xfrm>
          <a:custGeom>
            <a:avLst/>
            <a:gdLst/>
            <a:ahLst/>
            <a:cxnLst/>
            <a:rect l="l" t="t" r="r" b="b"/>
            <a:pathLst>
              <a:path w="14179" h="11626" extrusionOk="0">
                <a:moveTo>
                  <a:pt x="1009" y="4159"/>
                </a:moveTo>
                <a:lnTo>
                  <a:pt x="1009" y="4159"/>
                </a:lnTo>
                <a:cubicBezTo>
                  <a:pt x="1671" y="4317"/>
                  <a:pt x="2301" y="4695"/>
                  <a:pt x="2742" y="5230"/>
                </a:cubicBezTo>
                <a:lnTo>
                  <a:pt x="3214" y="6616"/>
                </a:lnTo>
                <a:lnTo>
                  <a:pt x="1608" y="6616"/>
                </a:lnTo>
                <a:lnTo>
                  <a:pt x="1009" y="4159"/>
                </a:lnTo>
                <a:close/>
                <a:moveTo>
                  <a:pt x="2710" y="2521"/>
                </a:moveTo>
                <a:lnTo>
                  <a:pt x="2710" y="2521"/>
                </a:lnTo>
                <a:cubicBezTo>
                  <a:pt x="3782" y="2678"/>
                  <a:pt x="4758" y="3182"/>
                  <a:pt x="5514" y="3970"/>
                </a:cubicBezTo>
                <a:lnTo>
                  <a:pt x="6491" y="6616"/>
                </a:lnTo>
                <a:lnTo>
                  <a:pt x="4097" y="6616"/>
                </a:lnTo>
                <a:cubicBezTo>
                  <a:pt x="4002" y="6396"/>
                  <a:pt x="2773" y="2678"/>
                  <a:pt x="2710" y="2521"/>
                </a:cubicBezTo>
                <a:close/>
                <a:moveTo>
                  <a:pt x="5199" y="851"/>
                </a:moveTo>
                <a:cubicBezTo>
                  <a:pt x="8224" y="1135"/>
                  <a:pt x="10618" y="3592"/>
                  <a:pt x="10807" y="6616"/>
                </a:cubicBezTo>
                <a:lnTo>
                  <a:pt x="7342" y="6616"/>
                </a:lnTo>
                <a:lnTo>
                  <a:pt x="5199" y="851"/>
                </a:lnTo>
                <a:close/>
                <a:moveTo>
                  <a:pt x="13170" y="4159"/>
                </a:moveTo>
                <a:lnTo>
                  <a:pt x="12603" y="6616"/>
                </a:lnTo>
                <a:lnTo>
                  <a:pt x="11658" y="6616"/>
                </a:lnTo>
                <a:cubicBezTo>
                  <a:pt x="11595" y="6144"/>
                  <a:pt x="11532" y="5703"/>
                  <a:pt x="11437" y="5262"/>
                </a:cubicBezTo>
                <a:cubicBezTo>
                  <a:pt x="11847" y="4695"/>
                  <a:pt x="12477" y="4317"/>
                  <a:pt x="13170" y="4159"/>
                </a:cubicBezTo>
                <a:close/>
                <a:moveTo>
                  <a:pt x="12477" y="7436"/>
                </a:moveTo>
                <a:lnTo>
                  <a:pt x="12477" y="9105"/>
                </a:lnTo>
                <a:lnTo>
                  <a:pt x="9957" y="9105"/>
                </a:lnTo>
                <a:lnTo>
                  <a:pt x="9957" y="8664"/>
                </a:lnTo>
                <a:cubicBezTo>
                  <a:pt x="9957" y="8475"/>
                  <a:pt x="9799" y="8255"/>
                  <a:pt x="9547" y="8255"/>
                </a:cubicBezTo>
                <a:cubicBezTo>
                  <a:pt x="9326" y="8255"/>
                  <a:pt x="9169" y="8475"/>
                  <a:pt x="9169" y="8664"/>
                </a:cubicBezTo>
                <a:lnTo>
                  <a:pt x="9169" y="9105"/>
                </a:lnTo>
                <a:lnTo>
                  <a:pt x="7499" y="9105"/>
                </a:lnTo>
                <a:lnTo>
                  <a:pt x="7499" y="8664"/>
                </a:lnTo>
                <a:cubicBezTo>
                  <a:pt x="7499" y="8412"/>
                  <a:pt x="7310" y="8255"/>
                  <a:pt x="7121" y="8255"/>
                </a:cubicBezTo>
                <a:cubicBezTo>
                  <a:pt x="6869" y="8255"/>
                  <a:pt x="6680" y="8475"/>
                  <a:pt x="6680" y="8664"/>
                </a:cubicBezTo>
                <a:lnTo>
                  <a:pt x="6680" y="9105"/>
                </a:lnTo>
                <a:lnTo>
                  <a:pt x="5042" y="9105"/>
                </a:lnTo>
                <a:lnTo>
                  <a:pt x="5042" y="8664"/>
                </a:lnTo>
                <a:cubicBezTo>
                  <a:pt x="5042" y="8412"/>
                  <a:pt x="4821" y="8255"/>
                  <a:pt x="4601" y="8255"/>
                </a:cubicBezTo>
                <a:cubicBezTo>
                  <a:pt x="4349" y="8255"/>
                  <a:pt x="4191" y="8475"/>
                  <a:pt x="4191" y="8664"/>
                </a:cubicBezTo>
                <a:lnTo>
                  <a:pt x="4191" y="9105"/>
                </a:lnTo>
                <a:lnTo>
                  <a:pt x="1671" y="9105"/>
                </a:lnTo>
                <a:lnTo>
                  <a:pt x="1671" y="7436"/>
                </a:lnTo>
                <a:close/>
                <a:moveTo>
                  <a:pt x="12855" y="9924"/>
                </a:moveTo>
                <a:cubicBezTo>
                  <a:pt x="13107" y="9924"/>
                  <a:pt x="13265" y="10113"/>
                  <a:pt x="13265" y="10365"/>
                </a:cubicBezTo>
                <a:lnTo>
                  <a:pt x="13265" y="10744"/>
                </a:lnTo>
                <a:lnTo>
                  <a:pt x="852" y="10744"/>
                </a:lnTo>
                <a:lnTo>
                  <a:pt x="852" y="10365"/>
                </a:lnTo>
                <a:cubicBezTo>
                  <a:pt x="852" y="10113"/>
                  <a:pt x="1041" y="9924"/>
                  <a:pt x="1261" y="9924"/>
                </a:cubicBezTo>
                <a:close/>
                <a:moveTo>
                  <a:pt x="4601" y="0"/>
                </a:moveTo>
                <a:cubicBezTo>
                  <a:pt x="4475" y="0"/>
                  <a:pt x="4317" y="63"/>
                  <a:pt x="4254" y="189"/>
                </a:cubicBezTo>
                <a:cubicBezTo>
                  <a:pt x="4160" y="315"/>
                  <a:pt x="4160" y="410"/>
                  <a:pt x="4191" y="568"/>
                </a:cubicBezTo>
                <a:lnTo>
                  <a:pt x="4916" y="2458"/>
                </a:lnTo>
                <a:cubicBezTo>
                  <a:pt x="4097" y="1954"/>
                  <a:pt x="3088" y="1670"/>
                  <a:pt x="2112" y="1670"/>
                </a:cubicBezTo>
                <a:cubicBezTo>
                  <a:pt x="1986" y="1670"/>
                  <a:pt x="1828" y="1765"/>
                  <a:pt x="1765" y="1828"/>
                </a:cubicBezTo>
                <a:cubicBezTo>
                  <a:pt x="1671" y="1954"/>
                  <a:pt x="1639" y="2080"/>
                  <a:pt x="1734" y="2206"/>
                </a:cubicBezTo>
                <a:lnTo>
                  <a:pt x="2238" y="3781"/>
                </a:lnTo>
                <a:cubicBezTo>
                  <a:pt x="1671" y="3466"/>
                  <a:pt x="1041" y="3308"/>
                  <a:pt x="411" y="3308"/>
                </a:cubicBezTo>
                <a:cubicBezTo>
                  <a:pt x="316" y="3308"/>
                  <a:pt x="190" y="3340"/>
                  <a:pt x="95" y="3466"/>
                </a:cubicBezTo>
                <a:cubicBezTo>
                  <a:pt x="32" y="3592"/>
                  <a:pt x="1" y="3686"/>
                  <a:pt x="32" y="3813"/>
                </a:cubicBezTo>
                <a:lnTo>
                  <a:pt x="852" y="7089"/>
                </a:lnTo>
                <a:lnTo>
                  <a:pt x="852" y="9168"/>
                </a:lnTo>
                <a:cubicBezTo>
                  <a:pt x="379" y="9326"/>
                  <a:pt x="32" y="9798"/>
                  <a:pt x="32" y="10365"/>
                </a:cubicBezTo>
                <a:lnTo>
                  <a:pt x="32" y="11185"/>
                </a:lnTo>
                <a:cubicBezTo>
                  <a:pt x="32" y="11405"/>
                  <a:pt x="221" y="11626"/>
                  <a:pt x="411" y="11626"/>
                </a:cubicBezTo>
                <a:lnTo>
                  <a:pt x="13706" y="11626"/>
                </a:lnTo>
                <a:cubicBezTo>
                  <a:pt x="13926" y="11626"/>
                  <a:pt x="14084" y="11405"/>
                  <a:pt x="14084" y="11185"/>
                </a:cubicBezTo>
                <a:lnTo>
                  <a:pt x="14084" y="10365"/>
                </a:lnTo>
                <a:cubicBezTo>
                  <a:pt x="14115" y="9798"/>
                  <a:pt x="13769" y="9326"/>
                  <a:pt x="13296" y="9168"/>
                </a:cubicBezTo>
                <a:lnTo>
                  <a:pt x="13296" y="7089"/>
                </a:lnTo>
                <a:lnTo>
                  <a:pt x="14115" y="3813"/>
                </a:lnTo>
                <a:cubicBezTo>
                  <a:pt x="14178" y="3686"/>
                  <a:pt x="14115" y="3592"/>
                  <a:pt x="14052" y="3466"/>
                </a:cubicBezTo>
                <a:cubicBezTo>
                  <a:pt x="13958" y="3340"/>
                  <a:pt x="13863" y="3308"/>
                  <a:pt x="13737" y="3308"/>
                </a:cubicBezTo>
                <a:cubicBezTo>
                  <a:pt x="12760" y="3308"/>
                  <a:pt x="11847" y="3686"/>
                  <a:pt x="11122" y="4348"/>
                </a:cubicBezTo>
                <a:cubicBezTo>
                  <a:pt x="10083" y="1796"/>
                  <a:pt x="7562" y="0"/>
                  <a:pt x="460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22" name="Google Shape;15122;p68"/>
          <p:cNvGrpSpPr/>
          <p:nvPr/>
        </p:nvGrpSpPr>
        <p:grpSpPr>
          <a:xfrm>
            <a:off x="6208482" y="1532293"/>
            <a:ext cx="342328" cy="340807"/>
            <a:chOff x="-12661600" y="1640225"/>
            <a:chExt cx="354450" cy="352875"/>
          </a:xfrm>
        </p:grpSpPr>
        <p:sp>
          <p:nvSpPr>
            <p:cNvPr id="15123" name="Google Shape;15123;p68"/>
            <p:cNvSpPr/>
            <p:nvPr/>
          </p:nvSpPr>
          <p:spPr>
            <a:xfrm>
              <a:off x="-12661600" y="1764675"/>
              <a:ext cx="188275" cy="228425"/>
            </a:xfrm>
            <a:custGeom>
              <a:avLst/>
              <a:gdLst/>
              <a:ahLst/>
              <a:cxnLst/>
              <a:rect l="l" t="t" r="r" b="b"/>
              <a:pathLst>
                <a:path w="7531" h="9137" extrusionOk="0">
                  <a:moveTo>
                    <a:pt x="5451" y="819"/>
                  </a:moveTo>
                  <a:cubicBezTo>
                    <a:pt x="5672" y="819"/>
                    <a:pt x="5829" y="1008"/>
                    <a:pt x="5829" y="1229"/>
                  </a:cubicBezTo>
                  <a:cubicBezTo>
                    <a:pt x="5829" y="1481"/>
                    <a:pt x="5640" y="1670"/>
                    <a:pt x="5451" y="1670"/>
                  </a:cubicBezTo>
                  <a:lnTo>
                    <a:pt x="2112" y="1670"/>
                  </a:lnTo>
                  <a:cubicBezTo>
                    <a:pt x="1860" y="1670"/>
                    <a:pt x="1671" y="1481"/>
                    <a:pt x="1671" y="1229"/>
                  </a:cubicBezTo>
                  <a:cubicBezTo>
                    <a:pt x="1671" y="1008"/>
                    <a:pt x="1860" y="819"/>
                    <a:pt x="2112" y="819"/>
                  </a:cubicBezTo>
                  <a:close/>
                  <a:moveTo>
                    <a:pt x="5010" y="2457"/>
                  </a:moveTo>
                  <a:lnTo>
                    <a:pt x="5010" y="3308"/>
                  </a:lnTo>
                  <a:lnTo>
                    <a:pt x="2490" y="3308"/>
                  </a:lnTo>
                  <a:lnTo>
                    <a:pt x="2490" y="2457"/>
                  </a:lnTo>
                  <a:close/>
                  <a:moveTo>
                    <a:pt x="5325" y="4159"/>
                  </a:moveTo>
                  <a:lnTo>
                    <a:pt x="6428" y="4726"/>
                  </a:lnTo>
                  <a:cubicBezTo>
                    <a:pt x="6585" y="4789"/>
                    <a:pt x="6680" y="4915"/>
                    <a:pt x="6680" y="5072"/>
                  </a:cubicBezTo>
                  <a:lnTo>
                    <a:pt x="6680" y="7876"/>
                  </a:lnTo>
                  <a:cubicBezTo>
                    <a:pt x="6680" y="8097"/>
                    <a:pt x="6459" y="8286"/>
                    <a:pt x="6239" y="8286"/>
                  </a:cubicBezTo>
                  <a:lnTo>
                    <a:pt x="1229" y="8286"/>
                  </a:lnTo>
                  <a:cubicBezTo>
                    <a:pt x="1009" y="8286"/>
                    <a:pt x="788" y="8097"/>
                    <a:pt x="788" y="7876"/>
                  </a:cubicBezTo>
                  <a:lnTo>
                    <a:pt x="788" y="5072"/>
                  </a:lnTo>
                  <a:lnTo>
                    <a:pt x="851" y="5072"/>
                  </a:lnTo>
                  <a:cubicBezTo>
                    <a:pt x="851" y="4915"/>
                    <a:pt x="914" y="4757"/>
                    <a:pt x="1072" y="4726"/>
                  </a:cubicBezTo>
                  <a:lnTo>
                    <a:pt x="2175" y="4159"/>
                  </a:lnTo>
                  <a:close/>
                  <a:moveTo>
                    <a:pt x="2112" y="0"/>
                  </a:moveTo>
                  <a:cubicBezTo>
                    <a:pt x="1418" y="0"/>
                    <a:pt x="851" y="536"/>
                    <a:pt x="851" y="1260"/>
                  </a:cubicBezTo>
                  <a:cubicBezTo>
                    <a:pt x="851" y="1796"/>
                    <a:pt x="1198" y="2237"/>
                    <a:pt x="1671" y="2426"/>
                  </a:cubicBezTo>
                  <a:lnTo>
                    <a:pt x="1671" y="3497"/>
                  </a:lnTo>
                  <a:lnTo>
                    <a:pt x="694" y="3970"/>
                  </a:lnTo>
                  <a:cubicBezTo>
                    <a:pt x="253" y="4159"/>
                    <a:pt x="1" y="4600"/>
                    <a:pt x="1" y="5072"/>
                  </a:cubicBezTo>
                  <a:lnTo>
                    <a:pt x="1" y="7876"/>
                  </a:lnTo>
                  <a:cubicBezTo>
                    <a:pt x="1" y="8538"/>
                    <a:pt x="568" y="9136"/>
                    <a:pt x="1261" y="9136"/>
                  </a:cubicBezTo>
                  <a:lnTo>
                    <a:pt x="6270" y="9136"/>
                  </a:lnTo>
                  <a:cubicBezTo>
                    <a:pt x="6963" y="9136"/>
                    <a:pt x="7530" y="8538"/>
                    <a:pt x="7530" y="7876"/>
                  </a:cubicBezTo>
                  <a:lnTo>
                    <a:pt x="7530" y="5072"/>
                  </a:lnTo>
                  <a:cubicBezTo>
                    <a:pt x="7530" y="4600"/>
                    <a:pt x="7247" y="4159"/>
                    <a:pt x="6869" y="3970"/>
                  </a:cubicBezTo>
                  <a:lnTo>
                    <a:pt x="5892" y="3497"/>
                  </a:lnTo>
                  <a:lnTo>
                    <a:pt x="5892" y="2426"/>
                  </a:lnTo>
                  <a:cubicBezTo>
                    <a:pt x="6365" y="2268"/>
                    <a:pt x="6711" y="1796"/>
                    <a:pt x="6711" y="1260"/>
                  </a:cubicBezTo>
                  <a:cubicBezTo>
                    <a:pt x="6711" y="567"/>
                    <a:pt x="6144" y="0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4" name="Google Shape;15124;p68"/>
            <p:cNvSpPr/>
            <p:nvPr/>
          </p:nvSpPr>
          <p:spPr>
            <a:xfrm>
              <a:off x="-12451300" y="1640225"/>
              <a:ext cx="144150" cy="350500"/>
            </a:xfrm>
            <a:custGeom>
              <a:avLst/>
              <a:gdLst/>
              <a:ahLst/>
              <a:cxnLst/>
              <a:rect l="l" t="t" r="r" b="b"/>
              <a:pathLst>
                <a:path w="5766" h="14020" extrusionOk="0">
                  <a:moveTo>
                    <a:pt x="2836" y="788"/>
                  </a:moveTo>
                  <a:cubicBezTo>
                    <a:pt x="3970" y="788"/>
                    <a:pt x="4915" y="1733"/>
                    <a:pt x="4915" y="2867"/>
                  </a:cubicBezTo>
                  <a:lnTo>
                    <a:pt x="4915" y="4285"/>
                  </a:lnTo>
                  <a:lnTo>
                    <a:pt x="3246" y="5388"/>
                  </a:lnTo>
                  <a:lnTo>
                    <a:pt x="3246" y="4569"/>
                  </a:lnTo>
                  <a:lnTo>
                    <a:pt x="3246" y="2048"/>
                  </a:lnTo>
                  <a:cubicBezTo>
                    <a:pt x="3246" y="1828"/>
                    <a:pt x="3057" y="1607"/>
                    <a:pt x="2836" y="1607"/>
                  </a:cubicBezTo>
                  <a:cubicBezTo>
                    <a:pt x="2584" y="1607"/>
                    <a:pt x="2426" y="1828"/>
                    <a:pt x="2426" y="2048"/>
                  </a:cubicBezTo>
                  <a:lnTo>
                    <a:pt x="2426" y="3781"/>
                  </a:lnTo>
                  <a:lnTo>
                    <a:pt x="788" y="2678"/>
                  </a:lnTo>
                  <a:cubicBezTo>
                    <a:pt x="914" y="1607"/>
                    <a:pt x="1765" y="788"/>
                    <a:pt x="2836" y="788"/>
                  </a:cubicBezTo>
                  <a:close/>
                  <a:moveTo>
                    <a:pt x="788" y="3655"/>
                  </a:moveTo>
                  <a:lnTo>
                    <a:pt x="2426" y="4758"/>
                  </a:lnTo>
                  <a:lnTo>
                    <a:pt x="2426" y="7089"/>
                  </a:lnTo>
                  <a:lnTo>
                    <a:pt x="788" y="5986"/>
                  </a:lnTo>
                  <a:lnTo>
                    <a:pt x="788" y="3655"/>
                  </a:lnTo>
                  <a:close/>
                  <a:moveTo>
                    <a:pt x="4915" y="5325"/>
                  </a:moveTo>
                  <a:lnTo>
                    <a:pt x="4915" y="7656"/>
                  </a:lnTo>
                  <a:lnTo>
                    <a:pt x="3277" y="8759"/>
                  </a:lnTo>
                  <a:lnTo>
                    <a:pt x="3277" y="6427"/>
                  </a:lnTo>
                  <a:lnTo>
                    <a:pt x="4915" y="5325"/>
                  </a:lnTo>
                  <a:close/>
                  <a:moveTo>
                    <a:pt x="788" y="7026"/>
                  </a:moveTo>
                  <a:lnTo>
                    <a:pt x="2426" y="8129"/>
                  </a:lnTo>
                  <a:lnTo>
                    <a:pt x="2426" y="11027"/>
                  </a:lnTo>
                  <a:lnTo>
                    <a:pt x="1355" y="9956"/>
                  </a:lnTo>
                  <a:cubicBezTo>
                    <a:pt x="977" y="9578"/>
                    <a:pt x="788" y="9074"/>
                    <a:pt x="788" y="8507"/>
                  </a:cubicBezTo>
                  <a:lnTo>
                    <a:pt x="788" y="7026"/>
                  </a:lnTo>
                  <a:close/>
                  <a:moveTo>
                    <a:pt x="4884" y="8664"/>
                  </a:moveTo>
                  <a:cubicBezTo>
                    <a:pt x="4884" y="9137"/>
                    <a:pt x="4632" y="9609"/>
                    <a:pt x="4285" y="9956"/>
                  </a:cubicBezTo>
                  <a:lnTo>
                    <a:pt x="3214" y="11027"/>
                  </a:lnTo>
                  <a:lnTo>
                    <a:pt x="3214" y="9767"/>
                  </a:lnTo>
                  <a:lnTo>
                    <a:pt x="4884" y="8664"/>
                  </a:lnTo>
                  <a:close/>
                  <a:moveTo>
                    <a:pt x="2868" y="0"/>
                  </a:moveTo>
                  <a:cubicBezTo>
                    <a:pt x="1292" y="0"/>
                    <a:pt x="1" y="1292"/>
                    <a:pt x="1" y="2930"/>
                  </a:cubicBezTo>
                  <a:lnTo>
                    <a:pt x="1" y="2962"/>
                  </a:lnTo>
                  <a:lnTo>
                    <a:pt x="1" y="8475"/>
                  </a:lnTo>
                  <a:cubicBezTo>
                    <a:pt x="1" y="9263"/>
                    <a:pt x="316" y="9956"/>
                    <a:pt x="851" y="10523"/>
                  </a:cubicBezTo>
                  <a:lnTo>
                    <a:pt x="2489" y="12130"/>
                  </a:lnTo>
                  <a:lnTo>
                    <a:pt x="2489" y="13642"/>
                  </a:lnTo>
                  <a:cubicBezTo>
                    <a:pt x="2489" y="13862"/>
                    <a:pt x="2679" y="14020"/>
                    <a:pt x="2868" y="14020"/>
                  </a:cubicBezTo>
                  <a:cubicBezTo>
                    <a:pt x="3057" y="14020"/>
                    <a:pt x="3309" y="13831"/>
                    <a:pt x="3309" y="13642"/>
                  </a:cubicBezTo>
                  <a:lnTo>
                    <a:pt x="3309" y="12130"/>
                  </a:lnTo>
                  <a:lnTo>
                    <a:pt x="4915" y="10523"/>
                  </a:lnTo>
                  <a:cubicBezTo>
                    <a:pt x="5451" y="9956"/>
                    <a:pt x="5766" y="9263"/>
                    <a:pt x="5766" y="8475"/>
                  </a:cubicBezTo>
                  <a:cubicBezTo>
                    <a:pt x="5734" y="8223"/>
                    <a:pt x="5734" y="3119"/>
                    <a:pt x="5734" y="2930"/>
                  </a:cubicBezTo>
                  <a:cubicBezTo>
                    <a:pt x="5734" y="1292"/>
                    <a:pt x="4443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5" name="Google Shape;15125;p68"/>
            <p:cNvSpPr/>
            <p:nvPr/>
          </p:nvSpPr>
          <p:spPr>
            <a:xfrm>
              <a:off x="-12619850" y="1887525"/>
              <a:ext cx="104000" cy="63050"/>
            </a:xfrm>
            <a:custGeom>
              <a:avLst/>
              <a:gdLst/>
              <a:ahLst/>
              <a:cxnLst/>
              <a:rect l="l" t="t" r="r" b="b"/>
              <a:pathLst>
                <a:path w="4160" h="2522" extrusionOk="0">
                  <a:moveTo>
                    <a:pt x="3340" y="851"/>
                  </a:moveTo>
                  <a:lnTo>
                    <a:pt x="3340" y="1702"/>
                  </a:lnTo>
                  <a:lnTo>
                    <a:pt x="820" y="1702"/>
                  </a:lnTo>
                  <a:lnTo>
                    <a:pt x="820" y="851"/>
                  </a:ln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lnTo>
                    <a:pt x="1" y="2080"/>
                  </a:lnTo>
                  <a:cubicBezTo>
                    <a:pt x="1" y="2332"/>
                    <a:pt x="190" y="2521"/>
                    <a:pt x="442" y="2521"/>
                  </a:cubicBezTo>
                  <a:lnTo>
                    <a:pt x="3781" y="2521"/>
                  </a:lnTo>
                  <a:cubicBezTo>
                    <a:pt x="4002" y="2521"/>
                    <a:pt x="4159" y="2332"/>
                    <a:pt x="4159" y="2080"/>
                  </a:cubicBezTo>
                  <a:lnTo>
                    <a:pt x="4159" y="442"/>
                  </a:lnTo>
                  <a:cubicBezTo>
                    <a:pt x="4159" y="190"/>
                    <a:pt x="397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26" name="Google Shape;15126;p68"/>
          <p:cNvGrpSpPr/>
          <p:nvPr/>
        </p:nvGrpSpPr>
        <p:grpSpPr>
          <a:xfrm>
            <a:off x="6208857" y="1960831"/>
            <a:ext cx="341579" cy="299374"/>
            <a:chOff x="-12660025" y="2096250"/>
            <a:chExt cx="353675" cy="309975"/>
          </a:xfrm>
        </p:grpSpPr>
        <p:sp>
          <p:nvSpPr>
            <p:cNvPr id="15127" name="Google Shape;15127;p68"/>
            <p:cNvSpPr/>
            <p:nvPr/>
          </p:nvSpPr>
          <p:spPr>
            <a:xfrm>
              <a:off x="-12619850" y="21364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19"/>
                  </a:moveTo>
                  <a:cubicBezTo>
                    <a:pt x="1481" y="819"/>
                    <a:pt x="1702" y="1040"/>
                    <a:pt x="1702" y="1261"/>
                  </a:cubicBezTo>
                  <a:cubicBezTo>
                    <a:pt x="1702" y="1513"/>
                    <a:pt x="1481" y="1702"/>
                    <a:pt x="1261" y="1702"/>
                  </a:cubicBezTo>
                  <a:cubicBezTo>
                    <a:pt x="1040" y="1702"/>
                    <a:pt x="851" y="1513"/>
                    <a:pt x="851" y="1261"/>
                  </a:cubicBezTo>
                  <a:cubicBezTo>
                    <a:pt x="820" y="1040"/>
                    <a:pt x="1009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1" y="567"/>
                    <a:pt x="1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22" y="2489"/>
                    <a:pt x="2521" y="1922"/>
                    <a:pt x="2521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8" name="Google Shape;15128;p68"/>
            <p:cNvSpPr/>
            <p:nvPr/>
          </p:nvSpPr>
          <p:spPr>
            <a:xfrm>
              <a:off x="-12496200" y="2136425"/>
              <a:ext cx="63050" cy="62250"/>
            </a:xfrm>
            <a:custGeom>
              <a:avLst/>
              <a:gdLst/>
              <a:ahLst/>
              <a:cxnLst/>
              <a:rect l="l" t="t" r="r" b="b"/>
              <a:pathLst>
                <a:path w="2522" h="2490" extrusionOk="0">
                  <a:moveTo>
                    <a:pt x="1261" y="819"/>
                  </a:moveTo>
                  <a:cubicBezTo>
                    <a:pt x="1513" y="819"/>
                    <a:pt x="1702" y="1040"/>
                    <a:pt x="1702" y="1261"/>
                  </a:cubicBezTo>
                  <a:cubicBezTo>
                    <a:pt x="1702" y="1513"/>
                    <a:pt x="1513" y="1702"/>
                    <a:pt x="1261" y="1702"/>
                  </a:cubicBezTo>
                  <a:cubicBezTo>
                    <a:pt x="1040" y="1702"/>
                    <a:pt x="883" y="1513"/>
                    <a:pt x="883" y="1261"/>
                  </a:cubicBezTo>
                  <a:cubicBezTo>
                    <a:pt x="851" y="1040"/>
                    <a:pt x="1040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64" y="567"/>
                    <a:pt x="64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54" y="2489"/>
                    <a:pt x="2521" y="1922"/>
                    <a:pt x="2521" y="1229"/>
                  </a:cubicBezTo>
                  <a:cubicBezTo>
                    <a:pt x="2521" y="567"/>
                    <a:pt x="1986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9" name="Google Shape;15129;p68"/>
            <p:cNvSpPr/>
            <p:nvPr/>
          </p:nvSpPr>
          <p:spPr>
            <a:xfrm>
              <a:off x="-12453650" y="22616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410" y="1"/>
                  </a:moveTo>
                  <a:cubicBezTo>
                    <a:pt x="189" y="1"/>
                    <a:pt x="0" y="158"/>
                    <a:pt x="0" y="379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379"/>
                  </a:cubicBezTo>
                  <a:cubicBezTo>
                    <a:pt x="788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0" name="Google Shape;15130;p68"/>
            <p:cNvSpPr/>
            <p:nvPr/>
          </p:nvSpPr>
          <p:spPr>
            <a:xfrm>
              <a:off x="-12494625" y="22616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1" name="Google Shape;15131;p68"/>
            <p:cNvSpPr/>
            <p:nvPr/>
          </p:nvSpPr>
          <p:spPr>
            <a:xfrm>
              <a:off x="-12619850" y="2301825"/>
              <a:ext cx="103200" cy="60675"/>
            </a:xfrm>
            <a:custGeom>
              <a:avLst/>
              <a:gdLst/>
              <a:ahLst/>
              <a:cxnLst/>
              <a:rect l="l" t="t" r="r" b="b"/>
              <a:pathLst>
                <a:path w="4128" h="2427" extrusionOk="0">
                  <a:moveTo>
                    <a:pt x="3309" y="819"/>
                  </a:moveTo>
                  <a:lnTo>
                    <a:pt x="3309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269"/>
                    <a:pt x="190" y="2426"/>
                    <a:pt x="442" y="2426"/>
                  </a:cubicBezTo>
                  <a:lnTo>
                    <a:pt x="3750" y="2426"/>
                  </a:lnTo>
                  <a:cubicBezTo>
                    <a:pt x="3970" y="2426"/>
                    <a:pt x="4128" y="2237"/>
                    <a:pt x="4128" y="2048"/>
                  </a:cubicBezTo>
                  <a:lnTo>
                    <a:pt x="4128" y="410"/>
                  </a:lnTo>
                  <a:cubicBezTo>
                    <a:pt x="4128" y="189"/>
                    <a:pt x="3970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2" name="Google Shape;15132;p68"/>
            <p:cNvSpPr/>
            <p:nvPr/>
          </p:nvSpPr>
          <p:spPr>
            <a:xfrm>
              <a:off x="-12660025" y="2096250"/>
              <a:ext cx="353675" cy="309975"/>
            </a:xfrm>
            <a:custGeom>
              <a:avLst/>
              <a:gdLst/>
              <a:ahLst/>
              <a:cxnLst/>
              <a:rect l="l" t="t" r="r" b="b"/>
              <a:pathLst>
                <a:path w="14147" h="12399" extrusionOk="0">
                  <a:moveTo>
                    <a:pt x="5357" y="4317"/>
                  </a:moveTo>
                  <a:cubicBezTo>
                    <a:pt x="5451" y="4569"/>
                    <a:pt x="5609" y="4758"/>
                    <a:pt x="5766" y="4915"/>
                  </a:cubicBezTo>
                  <a:lnTo>
                    <a:pt x="4884" y="4915"/>
                  </a:lnTo>
                  <a:cubicBezTo>
                    <a:pt x="5042" y="4758"/>
                    <a:pt x="5199" y="4569"/>
                    <a:pt x="5357" y="4317"/>
                  </a:cubicBezTo>
                  <a:close/>
                  <a:moveTo>
                    <a:pt x="2868" y="788"/>
                  </a:moveTo>
                  <a:cubicBezTo>
                    <a:pt x="4002" y="788"/>
                    <a:pt x="4947" y="1733"/>
                    <a:pt x="4947" y="2868"/>
                  </a:cubicBezTo>
                  <a:cubicBezTo>
                    <a:pt x="4947" y="4002"/>
                    <a:pt x="4002" y="4947"/>
                    <a:pt x="2868" y="4947"/>
                  </a:cubicBezTo>
                  <a:cubicBezTo>
                    <a:pt x="1734" y="4915"/>
                    <a:pt x="788" y="4002"/>
                    <a:pt x="788" y="2868"/>
                  </a:cubicBezTo>
                  <a:cubicBezTo>
                    <a:pt x="788" y="1733"/>
                    <a:pt x="1734" y="788"/>
                    <a:pt x="2868" y="788"/>
                  </a:cubicBezTo>
                  <a:close/>
                  <a:moveTo>
                    <a:pt x="7814" y="788"/>
                  </a:moveTo>
                  <a:cubicBezTo>
                    <a:pt x="8980" y="788"/>
                    <a:pt x="9925" y="1733"/>
                    <a:pt x="9925" y="2868"/>
                  </a:cubicBezTo>
                  <a:cubicBezTo>
                    <a:pt x="9925" y="4002"/>
                    <a:pt x="8980" y="4947"/>
                    <a:pt x="7814" y="4947"/>
                  </a:cubicBezTo>
                  <a:cubicBezTo>
                    <a:pt x="6680" y="4947"/>
                    <a:pt x="5735" y="4002"/>
                    <a:pt x="5735" y="2868"/>
                  </a:cubicBezTo>
                  <a:cubicBezTo>
                    <a:pt x="5735" y="1733"/>
                    <a:pt x="6680" y="788"/>
                    <a:pt x="7814" y="788"/>
                  </a:cubicBezTo>
                  <a:close/>
                  <a:moveTo>
                    <a:pt x="13264" y="5987"/>
                  </a:moveTo>
                  <a:lnTo>
                    <a:pt x="13264" y="11311"/>
                  </a:lnTo>
                  <a:lnTo>
                    <a:pt x="10744" y="10051"/>
                  </a:lnTo>
                  <a:lnTo>
                    <a:pt x="10744" y="7247"/>
                  </a:lnTo>
                  <a:lnTo>
                    <a:pt x="13264" y="5987"/>
                  </a:lnTo>
                  <a:close/>
                  <a:moveTo>
                    <a:pt x="9484" y="5734"/>
                  </a:moveTo>
                  <a:cubicBezTo>
                    <a:pt x="9704" y="5734"/>
                    <a:pt x="9862" y="5955"/>
                    <a:pt x="9862" y="6176"/>
                  </a:cubicBezTo>
                  <a:lnTo>
                    <a:pt x="9862" y="11153"/>
                  </a:lnTo>
                  <a:cubicBezTo>
                    <a:pt x="9862" y="11374"/>
                    <a:pt x="9673" y="11563"/>
                    <a:pt x="9484" y="11563"/>
                  </a:cubicBezTo>
                  <a:lnTo>
                    <a:pt x="1198" y="11563"/>
                  </a:lnTo>
                  <a:cubicBezTo>
                    <a:pt x="977" y="11563"/>
                    <a:pt x="788" y="11374"/>
                    <a:pt x="788" y="11153"/>
                  </a:cubicBezTo>
                  <a:lnTo>
                    <a:pt x="788" y="6176"/>
                  </a:lnTo>
                  <a:cubicBezTo>
                    <a:pt x="788" y="5955"/>
                    <a:pt x="977" y="5734"/>
                    <a:pt x="1198" y="5734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292"/>
                    <a:pt x="1" y="2868"/>
                  </a:cubicBezTo>
                  <a:cubicBezTo>
                    <a:pt x="1" y="3687"/>
                    <a:pt x="347" y="4443"/>
                    <a:pt x="883" y="5010"/>
                  </a:cubicBezTo>
                  <a:cubicBezTo>
                    <a:pt x="379" y="5167"/>
                    <a:pt x="1" y="5640"/>
                    <a:pt x="1" y="6176"/>
                  </a:cubicBezTo>
                  <a:lnTo>
                    <a:pt x="1" y="11153"/>
                  </a:lnTo>
                  <a:cubicBezTo>
                    <a:pt x="1" y="11815"/>
                    <a:pt x="536" y="12382"/>
                    <a:pt x="1261" y="12382"/>
                  </a:cubicBezTo>
                  <a:lnTo>
                    <a:pt x="9515" y="12382"/>
                  </a:lnTo>
                  <a:cubicBezTo>
                    <a:pt x="10208" y="12382"/>
                    <a:pt x="10775" y="11846"/>
                    <a:pt x="10775" y="11153"/>
                  </a:cubicBezTo>
                  <a:lnTo>
                    <a:pt x="10775" y="10996"/>
                  </a:lnTo>
                  <a:lnTo>
                    <a:pt x="13548" y="12350"/>
                  </a:lnTo>
                  <a:cubicBezTo>
                    <a:pt x="13594" y="12385"/>
                    <a:pt x="13645" y="12399"/>
                    <a:pt x="13695" y="12399"/>
                  </a:cubicBezTo>
                  <a:cubicBezTo>
                    <a:pt x="13781" y="12399"/>
                    <a:pt x="13866" y="12359"/>
                    <a:pt x="13926" y="12319"/>
                  </a:cubicBezTo>
                  <a:cubicBezTo>
                    <a:pt x="14052" y="12256"/>
                    <a:pt x="14146" y="12130"/>
                    <a:pt x="14146" y="11972"/>
                  </a:cubicBezTo>
                  <a:lnTo>
                    <a:pt x="14146" y="5356"/>
                  </a:lnTo>
                  <a:cubicBezTo>
                    <a:pt x="14083" y="5199"/>
                    <a:pt x="14020" y="5073"/>
                    <a:pt x="13894" y="5010"/>
                  </a:cubicBezTo>
                  <a:cubicBezTo>
                    <a:pt x="13815" y="4950"/>
                    <a:pt x="13722" y="4928"/>
                    <a:pt x="13633" y="4928"/>
                  </a:cubicBezTo>
                  <a:cubicBezTo>
                    <a:pt x="13581" y="4928"/>
                    <a:pt x="13531" y="4935"/>
                    <a:pt x="13485" y="4947"/>
                  </a:cubicBezTo>
                  <a:lnTo>
                    <a:pt x="10744" y="6333"/>
                  </a:lnTo>
                  <a:lnTo>
                    <a:pt x="10744" y="6176"/>
                  </a:lnTo>
                  <a:cubicBezTo>
                    <a:pt x="10744" y="5577"/>
                    <a:pt x="10334" y="5104"/>
                    <a:pt x="9830" y="5010"/>
                  </a:cubicBezTo>
                  <a:cubicBezTo>
                    <a:pt x="10397" y="4474"/>
                    <a:pt x="10744" y="3750"/>
                    <a:pt x="10744" y="2868"/>
                  </a:cubicBezTo>
                  <a:cubicBezTo>
                    <a:pt x="10744" y="1261"/>
                    <a:pt x="9452" y="1"/>
                    <a:pt x="7814" y="1"/>
                  </a:cubicBezTo>
                  <a:cubicBezTo>
                    <a:pt x="6774" y="1"/>
                    <a:pt x="5861" y="536"/>
                    <a:pt x="5357" y="1418"/>
                  </a:cubicBezTo>
                  <a:cubicBezTo>
                    <a:pt x="4821" y="599"/>
                    <a:pt x="3939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33" name="Google Shape;15133;p68"/>
          <p:cNvGrpSpPr/>
          <p:nvPr/>
        </p:nvGrpSpPr>
        <p:grpSpPr>
          <a:xfrm>
            <a:off x="6207335" y="2348127"/>
            <a:ext cx="344622" cy="341941"/>
            <a:chOff x="-12663175" y="2506800"/>
            <a:chExt cx="356825" cy="354050"/>
          </a:xfrm>
        </p:grpSpPr>
        <p:sp>
          <p:nvSpPr>
            <p:cNvPr id="15134" name="Google Shape;15134;p68"/>
            <p:cNvSpPr/>
            <p:nvPr/>
          </p:nvSpPr>
          <p:spPr>
            <a:xfrm>
              <a:off x="-12663175" y="2506800"/>
              <a:ext cx="356825" cy="354050"/>
            </a:xfrm>
            <a:custGeom>
              <a:avLst/>
              <a:gdLst/>
              <a:ahLst/>
              <a:cxnLst/>
              <a:rect l="l" t="t" r="r" b="b"/>
              <a:pathLst>
                <a:path w="14273" h="14162" extrusionOk="0">
                  <a:moveTo>
                    <a:pt x="9074" y="969"/>
                  </a:moveTo>
                  <a:lnTo>
                    <a:pt x="9169" y="1095"/>
                  </a:lnTo>
                  <a:cubicBezTo>
                    <a:pt x="8980" y="1536"/>
                    <a:pt x="9011" y="2135"/>
                    <a:pt x="9421" y="2513"/>
                  </a:cubicBezTo>
                  <a:cubicBezTo>
                    <a:pt x="9658" y="2770"/>
                    <a:pt x="9969" y="2890"/>
                    <a:pt x="10284" y="2890"/>
                  </a:cubicBezTo>
                  <a:cubicBezTo>
                    <a:pt x="10472" y="2890"/>
                    <a:pt x="10662" y="2847"/>
                    <a:pt x="10838" y="2765"/>
                  </a:cubicBezTo>
                  <a:lnTo>
                    <a:pt x="11500" y="3427"/>
                  </a:lnTo>
                  <a:cubicBezTo>
                    <a:pt x="11280" y="3899"/>
                    <a:pt x="11343" y="4435"/>
                    <a:pt x="11752" y="4844"/>
                  </a:cubicBezTo>
                  <a:cubicBezTo>
                    <a:pt x="11988" y="5080"/>
                    <a:pt x="12297" y="5206"/>
                    <a:pt x="12603" y="5206"/>
                  </a:cubicBezTo>
                  <a:cubicBezTo>
                    <a:pt x="12788" y="5206"/>
                    <a:pt x="12972" y="5160"/>
                    <a:pt x="13138" y="5065"/>
                  </a:cubicBezTo>
                  <a:lnTo>
                    <a:pt x="13264" y="5191"/>
                  </a:lnTo>
                  <a:cubicBezTo>
                    <a:pt x="13107" y="5537"/>
                    <a:pt x="13107" y="5947"/>
                    <a:pt x="13264" y="6262"/>
                  </a:cubicBezTo>
                  <a:lnTo>
                    <a:pt x="12445" y="7081"/>
                  </a:lnTo>
                  <a:lnTo>
                    <a:pt x="12162" y="6798"/>
                  </a:lnTo>
                  <a:cubicBezTo>
                    <a:pt x="12083" y="6719"/>
                    <a:pt x="11981" y="6680"/>
                    <a:pt x="11874" y="6680"/>
                  </a:cubicBezTo>
                  <a:cubicBezTo>
                    <a:pt x="11768" y="6680"/>
                    <a:pt x="11658" y="6719"/>
                    <a:pt x="11563" y="6798"/>
                  </a:cubicBezTo>
                  <a:cubicBezTo>
                    <a:pt x="11406" y="6955"/>
                    <a:pt x="11406" y="7239"/>
                    <a:pt x="11563" y="7396"/>
                  </a:cubicBezTo>
                  <a:lnTo>
                    <a:pt x="11847" y="7680"/>
                  </a:lnTo>
                  <a:lnTo>
                    <a:pt x="6333" y="13193"/>
                  </a:lnTo>
                  <a:cubicBezTo>
                    <a:pt x="6160" y="13114"/>
                    <a:pt x="5971" y="13075"/>
                    <a:pt x="5786" y="13075"/>
                  </a:cubicBezTo>
                  <a:cubicBezTo>
                    <a:pt x="5601" y="13075"/>
                    <a:pt x="5420" y="13114"/>
                    <a:pt x="5262" y="13193"/>
                  </a:cubicBezTo>
                  <a:lnTo>
                    <a:pt x="5168" y="13067"/>
                  </a:lnTo>
                  <a:cubicBezTo>
                    <a:pt x="5357" y="12626"/>
                    <a:pt x="5325" y="12059"/>
                    <a:pt x="4916" y="11649"/>
                  </a:cubicBezTo>
                  <a:cubicBezTo>
                    <a:pt x="4680" y="11414"/>
                    <a:pt x="4371" y="11288"/>
                    <a:pt x="4057" y="11288"/>
                  </a:cubicBezTo>
                  <a:cubicBezTo>
                    <a:pt x="3867" y="11288"/>
                    <a:pt x="3676" y="11334"/>
                    <a:pt x="3498" y="11429"/>
                  </a:cubicBezTo>
                  <a:lnTo>
                    <a:pt x="2836" y="10736"/>
                  </a:lnTo>
                  <a:cubicBezTo>
                    <a:pt x="3088" y="10263"/>
                    <a:pt x="2994" y="9728"/>
                    <a:pt x="2616" y="9318"/>
                  </a:cubicBezTo>
                  <a:cubicBezTo>
                    <a:pt x="2360" y="9082"/>
                    <a:pt x="2056" y="8957"/>
                    <a:pt x="1748" y="8957"/>
                  </a:cubicBezTo>
                  <a:cubicBezTo>
                    <a:pt x="1563" y="8957"/>
                    <a:pt x="1376" y="9003"/>
                    <a:pt x="1198" y="9098"/>
                  </a:cubicBezTo>
                  <a:lnTo>
                    <a:pt x="1072" y="8971"/>
                  </a:lnTo>
                  <a:cubicBezTo>
                    <a:pt x="1229" y="8625"/>
                    <a:pt x="1229" y="8215"/>
                    <a:pt x="1072" y="7900"/>
                  </a:cubicBezTo>
                  <a:lnTo>
                    <a:pt x="6585" y="2387"/>
                  </a:lnTo>
                  <a:lnTo>
                    <a:pt x="6869" y="2671"/>
                  </a:lnTo>
                  <a:cubicBezTo>
                    <a:pt x="6948" y="2749"/>
                    <a:pt x="7050" y="2789"/>
                    <a:pt x="7152" y="2789"/>
                  </a:cubicBezTo>
                  <a:cubicBezTo>
                    <a:pt x="7255" y="2789"/>
                    <a:pt x="7357" y="2749"/>
                    <a:pt x="7436" y="2671"/>
                  </a:cubicBezTo>
                  <a:cubicBezTo>
                    <a:pt x="7593" y="2513"/>
                    <a:pt x="7593" y="2229"/>
                    <a:pt x="7436" y="2072"/>
                  </a:cubicBezTo>
                  <a:lnTo>
                    <a:pt x="7184" y="1820"/>
                  </a:lnTo>
                  <a:lnTo>
                    <a:pt x="8003" y="969"/>
                  </a:lnTo>
                  <a:cubicBezTo>
                    <a:pt x="8176" y="1048"/>
                    <a:pt x="8365" y="1087"/>
                    <a:pt x="8550" y="1087"/>
                  </a:cubicBezTo>
                  <a:cubicBezTo>
                    <a:pt x="8735" y="1087"/>
                    <a:pt x="8917" y="1048"/>
                    <a:pt x="9074" y="969"/>
                  </a:cubicBezTo>
                  <a:close/>
                  <a:moveTo>
                    <a:pt x="7893" y="0"/>
                  </a:moveTo>
                  <a:cubicBezTo>
                    <a:pt x="7782" y="0"/>
                    <a:pt x="7672" y="40"/>
                    <a:pt x="7593" y="119"/>
                  </a:cubicBezTo>
                  <a:lnTo>
                    <a:pt x="158" y="7554"/>
                  </a:lnTo>
                  <a:cubicBezTo>
                    <a:pt x="1" y="7711"/>
                    <a:pt x="1" y="7995"/>
                    <a:pt x="158" y="8152"/>
                  </a:cubicBezTo>
                  <a:cubicBezTo>
                    <a:pt x="316" y="8310"/>
                    <a:pt x="316" y="8593"/>
                    <a:pt x="158" y="8751"/>
                  </a:cubicBezTo>
                  <a:cubicBezTo>
                    <a:pt x="1" y="8908"/>
                    <a:pt x="1" y="9161"/>
                    <a:pt x="158" y="9318"/>
                  </a:cubicBezTo>
                  <a:lnTo>
                    <a:pt x="757" y="9917"/>
                  </a:lnTo>
                  <a:cubicBezTo>
                    <a:pt x="836" y="9995"/>
                    <a:pt x="938" y="10035"/>
                    <a:pt x="1040" y="10035"/>
                  </a:cubicBezTo>
                  <a:cubicBezTo>
                    <a:pt x="1143" y="10035"/>
                    <a:pt x="1245" y="9995"/>
                    <a:pt x="1324" y="9917"/>
                  </a:cubicBezTo>
                  <a:cubicBezTo>
                    <a:pt x="1418" y="9838"/>
                    <a:pt x="1529" y="9798"/>
                    <a:pt x="1635" y="9798"/>
                  </a:cubicBezTo>
                  <a:cubicBezTo>
                    <a:pt x="1741" y="9798"/>
                    <a:pt x="1844" y="9838"/>
                    <a:pt x="1923" y="9917"/>
                  </a:cubicBezTo>
                  <a:cubicBezTo>
                    <a:pt x="2080" y="10074"/>
                    <a:pt x="2080" y="10358"/>
                    <a:pt x="1923" y="10515"/>
                  </a:cubicBezTo>
                  <a:cubicBezTo>
                    <a:pt x="1765" y="10673"/>
                    <a:pt x="1765" y="10956"/>
                    <a:pt x="1923" y="11114"/>
                  </a:cubicBezTo>
                  <a:lnTo>
                    <a:pt x="3120" y="12279"/>
                  </a:lnTo>
                  <a:cubicBezTo>
                    <a:pt x="3199" y="12358"/>
                    <a:pt x="3301" y="12398"/>
                    <a:pt x="3403" y="12398"/>
                  </a:cubicBezTo>
                  <a:cubicBezTo>
                    <a:pt x="3506" y="12398"/>
                    <a:pt x="3608" y="12358"/>
                    <a:pt x="3687" y="12279"/>
                  </a:cubicBezTo>
                  <a:cubicBezTo>
                    <a:pt x="3781" y="12201"/>
                    <a:pt x="3892" y="12161"/>
                    <a:pt x="3998" y="12161"/>
                  </a:cubicBezTo>
                  <a:cubicBezTo>
                    <a:pt x="4104" y="12161"/>
                    <a:pt x="4207" y="12201"/>
                    <a:pt x="4285" y="12279"/>
                  </a:cubicBezTo>
                  <a:cubicBezTo>
                    <a:pt x="4443" y="12437"/>
                    <a:pt x="4443" y="12721"/>
                    <a:pt x="4285" y="12878"/>
                  </a:cubicBezTo>
                  <a:cubicBezTo>
                    <a:pt x="4128" y="13036"/>
                    <a:pt x="4128" y="13319"/>
                    <a:pt x="4285" y="13477"/>
                  </a:cubicBezTo>
                  <a:lnTo>
                    <a:pt x="4884" y="14044"/>
                  </a:lnTo>
                  <a:cubicBezTo>
                    <a:pt x="4963" y="14123"/>
                    <a:pt x="5073" y="14162"/>
                    <a:pt x="5183" y="14162"/>
                  </a:cubicBezTo>
                  <a:cubicBezTo>
                    <a:pt x="5294" y="14162"/>
                    <a:pt x="5404" y="14123"/>
                    <a:pt x="5483" y="14044"/>
                  </a:cubicBezTo>
                  <a:cubicBezTo>
                    <a:pt x="5561" y="13965"/>
                    <a:pt x="5664" y="13926"/>
                    <a:pt x="5766" y="13926"/>
                  </a:cubicBezTo>
                  <a:cubicBezTo>
                    <a:pt x="5869" y="13926"/>
                    <a:pt x="5971" y="13965"/>
                    <a:pt x="6050" y="14044"/>
                  </a:cubicBezTo>
                  <a:cubicBezTo>
                    <a:pt x="6144" y="14123"/>
                    <a:pt x="6254" y="14162"/>
                    <a:pt x="6361" y="14162"/>
                  </a:cubicBezTo>
                  <a:cubicBezTo>
                    <a:pt x="6467" y="14162"/>
                    <a:pt x="6570" y="14123"/>
                    <a:pt x="6648" y="14044"/>
                  </a:cubicBezTo>
                  <a:lnTo>
                    <a:pt x="14115" y="6609"/>
                  </a:lnTo>
                  <a:cubicBezTo>
                    <a:pt x="14272" y="6451"/>
                    <a:pt x="14272" y="6168"/>
                    <a:pt x="14115" y="6010"/>
                  </a:cubicBezTo>
                  <a:cubicBezTo>
                    <a:pt x="13926" y="5853"/>
                    <a:pt x="13926" y="5600"/>
                    <a:pt x="14115" y="5443"/>
                  </a:cubicBezTo>
                  <a:cubicBezTo>
                    <a:pt x="14241" y="5285"/>
                    <a:pt x="14241" y="5002"/>
                    <a:pt x="14115" y="4844"/>
                  </a:cubicBezTo>
                  <a:lnTo>
                    <a:pt x="13516" y="4246"/>
                  </a:lnTo>
                  <a:cubicBezTo>
                    <a:pt x="13438" y="4167"/>
                    <a:pt x="13327" y="4128"/>
                    <a:pt x="13217" y="4128"/>
                  </a:cubicBezTo>
                  <a:cubicBezTo>
                    <a:pt x="13107" y="4128"/>
                    <a:pt x="12997" y="4167"/>
                    <a:pt x="12918" y="4246"/>
                  </a:cubicBezTo>
                  <a:cubicBezTo>
                    <a:pt x="12839" y="4325"/>
                    <a:pt x="12729" y="4364"/>
                    <a:pt x="12618" y="4364"/>
                  </a:cubicBezTo>
                  <a:cubicBezTo>
                    <a:pt x="12508" y="4364"/>
                    <a:pt x="12398" y="4325"/>
                    <a:pt x="12319" y="4246"/>
                  </a:cubicBezTo>
                  <a:cubicBezTo>
                    <a:pt x="12162" y="4088"/>
                    <a:pt x="12162" y="3805"/>
                    <a:pt x="12319" y="3647"/>
                  </a:cubicBezTo>
                  <a:cubicBezTo>
                    <a:pt x="12477" y="3490"/>
                    <a:pt x="12477" y="3238"/>
                    <a:pt x="12319" y="3080"/>
                  </a:cubicBezTo>
                  <a:lnTo>
                    <a:pt x="11154" y="1883"/>
                  </a:lnTo>
                  <a:cubicBezTo>
                    <a:pt x="11075" y="1804"/>
                    <a:pt x="10964" y="1765"/>
                    <a:pt x="10854" y="1765"/>
                  </a:cubicBezTo>
                  <a:cubicBezTo>
                    <a:pt x="10744" y="1765"/>
                    <a:pt x="10634" y="1804"/>
                    <a:pt x="10555" y="1883"/>
                  </a:cubicBezTo>
                  <a:cubicBezTo>
                    <a:pt x="10476" y="1962"/>
                    <a:pt x="10366" y="2001"/>
                    <a:pt x="10256" y="2001"/>
                  </a:cubicBezTo>
                  <a:cubicBezTo>
                    <a:pt x="10145" y="2001"/>
                    <a:pt x="10035" y="1962"/>
                    <a:pt x="9956" y="1883"/>
                  </a:cubicBezTo>
                  <a:cubicBezTo>
                    <a:pt x="9799" y="1725"/>
                    <a:pt x="9799" y="1442"/>
                    <a:pt x="9956" y="1284"/>
                  </a:cubicBezTo>
                  <a:cubicBezTo>
                    <a:pt x="10114" y="1127"/>
                    <a:pt x="10114" y="875"/>
                    <a:pt x="9956" y="717"/>
                  </a:cubicBezTo>
                  <a:lnTo>
                    <a:pt x="9389" y="119"/>
                  </a:lnTo>
                  <a:cubicBezTo>
                    <a:pt x="9295" y="40"/>
                    <a:pt x="9184" y="0"/>
                    <a:pt x="9078" y="0"/>
                  </a:cubicBezTo>
                  <a:cubicBezTo>
                    <a:pt x="8972" y="0"/>
                    <a:pt x="8869" y="40"/>
                    <a:pt x="8791" y="119"/>
                  </a:cubicBezTo>
                  <a:cubicBezTo>
                    <a:pt x="8712" y="197"/>
                    <a:pt x="8602" y="237"/>
                    <a:pt x="8491" y="237"/>
                  </a:cubicBezTo>
                  <a:cubicBezTo>
                    <a:pt x="8381" y="237"/>
                    <a:pt x="8271" y="197"/>
                    <a:pt x="8192" y="119"/>
                  </a:cubicBezTo>
                  <a:cubicBezTo>
                    <a:pt x="8113" y="40"/>
                    <a:pt x="8003" y="0"/>
                    <a:pt x="78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5" name="Google Shape;15135;p68"/>
            <p:cNvSpPr/>
            <p:nvPr/>
          </p:nvSpPr>
          <p:spPr>
            <a:xfrm>
              <a:off x="-12466275" y="2586350"/>
              <a:ext cx="37850" cy="35850"/>
            </a:xfrm>
            <a:custGeom>
              <a:avLst/>
              <a:gdLst/>
              <a:ahLst/>
              <a:cxnLst/>
              <a:rect l="l" t="t" r="r" b="b"/>
              <a:pathLst>
                <a:path w="1514" h="1434" extrusionOk="0">
                  <a:moveTo>
                    <a:pt x="458" y="0"/>
                  </a:moveTo>
                  <a:cubicBezTo>
                    <a:pt x="348" y="0"/>
                    <a:pt x="237" y="40"/>
                    <a:pt x="159" y="119"/>
                  </a:cubicBezTo>
                  <a:cubicBezTo>
                    <a:pt x="1" y="276"/>
                    <a:pt x="1" y="560"/>
                    <a:pt x="159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1" y="1434"/>
                  </a:cubicBezTo>
                  <a:cubicBezTo>
                    <a:pt x="1143" y="1434"/>
                    <a:pt x="1245" y="1395"/>
                    <a:pt x="1324" y="1316"/>
                  </a:cubicBezTo>
                  <a:cubicBezTo>
                    <a:pt x="1513" y="1158"/>
                    <a:pt x="1513" y="875"/>
                    <a:pt x="1324" y="71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6" name="Google Shape;15136;p68"/>
            <p:cNvSpPr/>
            <p:nvPr/>
          </p:nvSpPr>
          <p:spPr>
            <a:xfrm>
              <a:off x="-12422950" y="2630450"/>
              <a:ext cx="37825" cy="35875"/>
            </a:xfrm>
            <a:custGeom>
              <a:avLst/>
              <a:gdLst/>
              <a:ahLst/>
              <a:cxnLst/>
              <a:rect l="l" t="t" r="r" b="b"/>
              <a:pathLst>
                <a:path w="1513" h="1435" extrusionOk="0">
                  <a:moveTo>
                    <a:pt x="458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4" y="1434"/>
                  </a:cubicBezTo>
                  <a:cubicBezTo>
                    <a:pt x="1151" y="1434"/>
                    <a:pt x="1261" y="1395"/>
                    <a:pt x="1355" y="1316"/>
                  </a:cubicBezTo>
                  <a:cubicBezTo>
                    <a:pt x="1513" y="1159"/>
                    <a:pt x="1513" y="875"/>
                    <a:pt x="1355" y="717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7" name="Google Shape;15137;p68"/>
            <p:cNvSpPr/>
            <p:nvPr/>
          </p:nvSpPr>
          <p:spPr>
            <a:xfrm>
              <a:off x="-12591500" y="2644250"/>
              <a:ext cx="192200" cy="142975"/>
            </a:xfrm>
            <a:custGeom>
              <a:avLst/>
              <a:gdLst/>
              <a:ahLst/>
              <a:cxnLst/>
              <a:rect l="l" t="t" r="r" b="b"/>
              <a:pathLst>
                <a:path w="7688" h="5719" extrusionOk="0">
                  <a:moveTo>
                    <a:pt x="1371" y="1780"/>
                  </a:moveTo>
                  <a:cubicBezTo>
                    <a:pt x="1481" y="1780"/>
                    <a:pt x="1592" y="1819"/>
                    <a:pt x="1670" y="1898"/>
                  </a:cubicBezTo>
                  <a:cubicBezTo>
                    <a:pt x="1828" y="2056"/>
                    <a:pt x="1828" y="2339"/>
                    <a:pt x="1670" y="2497"/>
                  </a:cubicBezTo>
                  <a:cubicBezTo>
                    <a:pt x="1592" y="2576"/>
                    <a:pt x="1481" y="2615"/>
                    <a:pt x="1371" y="2615"/>
                  </a:cubicBezTo>
                  <a:cubicBezTo>
                    <a:pt x="1261" y="2615"/>
                    <a:pt x="1151" y="2576"/>
                    <a:pt x="1072" y="2497"/>
                  </a:cubicBezTo>
                  <a:cubicBezTo>
                    <a:pt x="914" y="2339"/>
                    <a:pt x="914" y="2056"/>
                    <a:pt x="1072" y="1898"/>
                  </a:cubicBezTo>
                  <a:cubicBezTo>
                    <a:pt x="1151" y="1819"/>
                    <a:pt x="1261" y="1780"/>
                    <a:pt x="1371" y="1780"/>
                  </a:cubicBezTo>
                  <a:close/>
                  <a:moveTo>
                    <a:pt x="4317" y="985"/>
                  </a:moveTo>
                  <a:lnTo>
                    <a:pt x="6522" y="2308"/>
                  </a:lnTo>
                  <a:lnTo>
                    <a:pt x="5955" y="2843"/>
                  </a:lnTo>
                  <a:lnTo>
                    <a:pt x="3750" y="1552"/>
                  </a:lnTo>
                  <a:lnTo>
                    <a:pt x="4317" y="985"/>
                  </a:lnTo>
                  <a:close/>
                  <a:moveTo>
                    <a:pt x="3687" y="4111"/>
                  </a:moveTo>
                  <a:cubicBezTo>
                    <a:pt x="3789" y="4111"/>
                    <a:pt x="3892" y="4151"/>
                    <a:pt x="3970" y="4230"/>
                  </a:cubicBezTo>
                  <a:cubicBezTo>
                    <a:pt x="4159" y="4387"/>
                    <a:pt x="4159" y="4671"/>
                    <a:pt x="3970" y="4828"/>
                  </a:cubicBezTo>
                  <a:cubicBezTo>
                    <a:pt x="3892" y="4907"/>
                    <a:pt x="3789" y="4946"/>
                    <a:pt x="3687" y="4946"/>
                  </a:cubicBezTo>
                  <a:cubicBezTo>
                    <a:pt x="3584" y="4946"/>
                    <a:pt x="3482" y="4907"/>
                    <a:pt x="3403" y="4828"/>
                  </a:cubicBezTo>
                  <a:cubicBezTo>
                    <a:pt x="3246" y="4671"/>
                    <a:pt x="3246" y="4387"/>
                    <a:pt x="3403" y="4230"/>
                  </a:cubicBezTo>
                  <a:cubicBezTo>
                    <a:pt x="3482" y="4151"/>
                    <a:pt x="3584" y="4111"/>
                    <a:pt x="3687" y="4111"/>
                  </a:cubicBezTo>
                  <a:close/>
                  <a:moveTo>
                    <a:pt x="4302" y="0"/>
                  </a:moveTo>
                  <a:cubicBezTo>
                    <a:pt x="4187" y="0"/>
                    <a:pt x="4067" y="37"/>
                    <a:pt x="3970" y="134"/>
                  </a:cubicBezTo>
                  <a:lnTo>
                    <a:pt x="2490" y="1615"/>
                  </a:lnTo>
                  <a:lnTo>
                    <a:pt x="2269" y="1268"/>
                  </a:lnTo>
                  <a:cubicBezTo>
                    <a:pt x="2033" y="1032"/>
                    <a:pt x="1718" y="914"/>
                    <a:pt x="1395" y="914"/>
                  </a:cubicBezTo>
                  <a:cubicBezTo>
                    <a:pt x="1072" y="914"/>
                    <a:pt x="741" y="1032"/>
                    <a:pt x="473" y="1268"/>
                  </a:cubicBezTo>
                  <a:cubicBezTo>
                    <a:pt x="1" y="1741"/>
                    <a:pt x="1" y="2528"/>
                    <a:pt x="473" y="3032"/>
                  </a:cubicBezTo>
                  <a:cubicBezTo>
                    <a:pt x="710" y="3269"/>
                    <a:pt x="1025" y="3387"/>
                    <a:pt x="1348" y="3387"/>
                  </a:cubicBezTo>
                  <a:cubicBezTo>
                    <a:pt x="1670" y="3387"/>
                    <a:pt x="2001" y="3269"/>
                    <a:pt x="2269" y="3032"/>
                  </a:cubicBezTo>
                  <a:lnTo>
                    <a:pt x="3214" y="2087"/>
                  </a:lnTo>
                  <a:lnTo>
                    <a:pt x="5420" y="3410"/>
                  </a:lnTo>
                  <a:lnTo>
                    <a:pt x="4852" y="3946"/>
                  </a:lnTo>
                  <a:lnTo>
                    <a:pt x="4632" y="3600"/>
                  </a:lnTo>
                  <a:cubicBezTo>
                    <a:pt x="4396" y="3363"/>
                    <a:pt x="4081" y="3245"/>
                    <a:pt x="3758" y="3245"/>
                  </a:cubicBezTo>
                  <a:cubicBezTo>
                    <a:pt x="3435" y="3245"/>
                    <a:pt x="3104" y="3363"/>
                    <a:pt x="2836" y="3600"/>
                  </a:cubicBezTo>
                  <a:cubicBezTo>
                    <a:pt x="2364" y="4072"/>
                    <a:pt x="2364" y="4860"/>
                    <a:pt x="2836" y="5364"/>
                  </a:cubicBezTo>
                  <a:cubicBezTo>
                    <a:pt x="3072" y="5600"/>
                    <a:pt x="3387" y="5718"/>
                    <a:pt x="3710" y="5718"/>
                  </a:cubicBezTo>
                  <a:cubicBezTo>
                    <a:pt x="4033" y="5718"/>
                    <a:pt x="4364" y="5600"/>
                    <a:pt x="4632" y="5364"/>
                  </a:cubicBezTo>
                  <a:lnTo>
                    <a:pt x="7530" y="2465"/>
                  </a:lnTo>
                  <a:cubicBezTo>
                    <a:pt x="7688" y="2308"/>
                    <a:pt x="7656" y="1993"/>
                    <a:pt x="7404" y="1835"/>
                  </a:cubicBezTo>
                  <a:lnTo>
                    <a:pt x="4506" y="39"/>
                  </a:lnTo>
                  <a:cubicBezTo>
                    <a:pt x="4445" y="15"/>
                    <a:pt x="4374" y="0"/>
                    <a:pt x="43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38" name="Google Shape;15138;p68"/>
          <p:cNvGrpSpPr/>
          <p:nvPr/>
        </p:nvGrpSpPr>
        <p:grpSpPr>
          <a:xfrm>
            <a:off x="8022468" y="1531907"/>
            <a:ext cx="340807" cy="341579"/>
            <a:chOff x="-10896525" y="1663050"/>
            <a:chExt cx="352875" cy="353675"/>
          </a:xfrm>
        </p:grpSpPr>
        <p:sp>
          <p:nvSpPr>
            <p:cNvPr id="15139" name="Google Shape;15139;p68"/>
            <p:cNvSpPr/>
            <p:nvPr/>
          </p:nvSpPr>
          <p:spPr>
            <a:xfrm>
              <a:off x="-10896525" y="1663050"/>
              <a:ext cx="166200" cy="311925"/>
            </a:xfrm>
            <a:custGeom>
              <a:avLst/>
              <a:gdLst/>
              <a:ahLst/>
              <a:cxnLst/>
              <a:rect l="l" t="t" r="r" b="b"/>
              <a:pathLst>
                <a:path w="6648" h="12477" extrusionOk="0">
                  <a:moveTo>
                    <a:pt x="3308" y="820"/>
                  </a:moveTo>
                  <a:cubicBezTo>
                    <a:pt x="3781" y="820"/>
                    <a:pt x="4285" y="1230"/>
                    <a:pt x="4663" y="1923"/>
                  </a:cubicBezTo>
                  <a:lnTo>
                    <a:pt x="3308" y="2931"/>
                  </a:lnTo>
                  <a:lnTo>
                    <a:pt x="1922" y="1923"/>
                  </a:lnTo>
                  <a:cubicBezTo>
                    <a:pt x="2300" y="1230"/>
                    <a:pt x="2804" y="820"/>
                    <a:pt x="3308" y="820"/>
                  </a:cubicBezTo>
                  <a:close/>
                  <a:moveTo>
                    <a:pt x="1513" y="2679"/>
                  </a:moveTo>
                  <a:lnTo>
                    <a:pt x="2584" y="3466"/>
                  </a:lnTo>
                  <a:lnTo>
                    <a:pt x="977" y="4695"/>
                  </a:lnTo>
                  <a:cubicBezTo>
                    <a:pt x="1072" y="3939"/>
                    <a:pt x="1292" y="3277"/>
                    <a:pt x="1513" y="2679"/>
                  </a:cubicBezTo>
                  <a:close/>
                  <a:moveTo>
                    <a:pt x="5010" y="2679"/>
                  </a:moveTo>
                  <a:cubicBezTo>
                    <a:pt x="5262" y="3277"/>
                    <a:pt x="5451" y="3939"/>
                    <a:pt x="5577" y="4695"/>
                  </a:cubicBezTo>
                  <a:lnTo>
                    <a:pt x="3970" y="3466"/>
                  </a:lnTo>
                  <a:lnTo>
                    <a:pt x="5010" y="2679"/>
                  </a:lnTo>
                  <a:close/>
                  <a:moveTo>
                    <a:pt x="3308" y="4002"/>
                  </a:moveTo>
                  <a:lnTo>
                    <a:pt x="5734" y="5829"/>
                  </a:lnTo>
                  <a:lnTo>
                    <a:pt x="5734" y="5861"/>
                  </a:lnTo>
                  <a:cubicBezTo>
                    <a:pt x="5608" y="6302"/>
                    <a:pt x="5230" y="6617"/>
                    <a:pt x="4758" y="6617"/>
                  </a:cubicBezTo>
                  <a:lnTo>
                    <a:pt x="1891" y="6617"/>
                  </a:lnTo>
                  <a:cubicBezTo>
                    <a:pt x="1355" y="6617"/>
                    <a:pt x="977" y="6302"/>
                    <a:pt x="851" y="5829"/>
                  </a:cubicBezTo>
                  <a:lnTo>
                    <a:pt x="3308" y="4002"/>
                  </a:lnTo>
                  <a:close/>
                  <a:moveTo>
                    <a:pt x="756" y="7121"/>
                  </a:moveTo>
                  <a:lnTo>
                    <a:pt x="756" y="7121"/>
                  </a:lnTo>
                  <a:cubicBezTo>
                    <a:pt x="1072" y="7310"/>
                    <a:pt x="1450" y="7436"/>
                    <a:pt x="1796" y="7436"/>
                  </a:cubicBezTo>
                  <a:lnTo>
                    <a:pt x="4663" y="7436"/>
                  </a:lnTo>
                  <a:cubicBezTo>
                    <a:pt x="5073" y="7436"/>
                    <a:pt x="5419" y="7310"/>
                    <a:pt x="5703" y="7121"/>
                  </a:cubicBezTo>
                  <a:lnTo>
                    <a:pt x="5703" y="7121"/>
                  </a:lnTo>
                  <a:cubicBezTo>
                    <a:pt x="5734" y="8507"/>
                    <a:pt x="5545" y="9830"/>
                    <a:pt x="5136" y="10902"/>
                  </a:cubicBezTo>
                  <a:cubicBezTo>
                    <a:pt x="4978" y="11374"/>
                    <a:pt x="4537" y="11626"/>
                    <a:pt x="3970" y="11626"/>
                  </a:cubicBezTo>
                  <a:lnTo>
                    <a:pt x="2395" y="11626"/>
                  </a:lnTo>
                  <a:cubicBezTo>
                    <a:pt x="1954" y="11626"/>
                    <a:pt x="1544" y="11343"/>
                    <a:pt x="1387" y="10902"/>
                  </a:cubicBezTo>
                  <a:cubicBezTo>
                    <a:pt x="1009" y="9830"/>
                    <a:pt x="820" y="8507"/>
                    <a:pt x="756" y="7121"/>
                  </a:cubicBezTo>
                  <a:close/>
                  <a:moveTo>
                    <a:pt x="3308" y="1"/>
                  </a:moveTo>
                  <a:cubicBezTo>
                    <a:pt x="2269" y="1"/>
                    <a:pt x="1450" y="946"/>
                    <a:pt x="1009" y="1891"/>
                  </a:cubicBezTo>
                  <a:cubicBezTo>
                    <a:pt x="252" y="3372"/>
                    <a:pt x="0" y="5262"/>
                    <a:pt x="0" y="6932"/>
                  </a:cubicBezTo>
                  <a:cubicBezTo>
                    <a:pt x="0" y="8507"/>
                    <a:pt x="221" y="9988"/>
                    <a:pt x="662" y="11217"/>
                  </a:cubicBezTo>
                  <a:cubicBezTo>
                    <a:pt x="946" y="11973"/>
                    <a:pt x="1639" y="12477"/>
                    <a:pt x="2426" y="12477"/>
                  </a:cubicBezTo>
                  <a:lnTo>
                    <a:pt x="4002" y="12477"/>
                  </a:lnTo>
                  <a:cubicBezTo>
                    <a:pt x="4947" y="12477"/>
                    <a:pt x="5703" y="12004"/>
                    <a:pt x="5986" y="11217"/>
                  </a:cubicBezTo>
                  <a:cubicBezTo>
                    <a:pt x="6396" y="10051"/>
                    <a:pt x="6648" y="8507"/>
                    <a:pt x="6648" y="6932"/>
                  </a:cubicBezTo>
                  <a:cubicBezTo>
                    <a:pt x="6585" y="3183"/>
                    <a:pt x="5230" y="1"/>
                    <a:pt x="3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0" name="Google Shape;15140;p68"/>
            <p:cNvSpPr/>
            <p:nvPr/>
          </p:nvSpPr>
          <p:spPr>
            <a:xfrm>
              <a:off x="-10709850" y="1704025"/>
              <a:ext cx="166200" cy="312700"/>
            </a:xfrm>
            <a:custGeom>
              <a:avLst/>
              <a:gdLst/>
              <a:ahLst/>
              <a:cxnLst/>
              <a:rect l="l" t="t" r="r" b="b"/>
              <a:pathLst>
                <a:path w="6648" h="12508" extrusionOk="0">
                  <a:moveTo>
                    <a:pt x="3308" y="851"/>
                  </a:moveTo>
                  <a:cubicBezTo>
                    <a:pt x="3781" y="851"/>
                    <a:pt x="4285" y="1229"/>
                    <a:pt x="4694" y="1954"/>
                  </a:cubicBezTo>
                  <a:lnTo>
                    <a:pt x="3308" y="2962"/>
                  </a:lnTo>
                  <a:lnTo>
                    <a:pt x="1922" y="1954"/>
                  </a:lnTo>
                  <a:cubicBezTo>
                    <a:pt x="2363" y="1229"/>
                    <a:pt x="2835" y="851"/>
                    <a:pt x="3308" y="851"/>
                  </a:cubicBezTo>
                  <a:close/>
                  <a:moveTo>
                    <a:pt x="1575" y="2678"/>
                  </a:moveTo>
                  <a:lnTo>
                    <a:pt x="2646" y="3466"/>
                  </a:lnTo>
                  <a:lnTo>
                    <a:pt x="1040" y="4694"/>
                  </a:lnTo>
                  <a:cubicBezTo>
                    <a:pt x="1134" y="3938"/>
                    <a:pt x="1355" y="3277"/>
                    <a:pt x="1575" y="2678"/>
                  </a:cubicBezTo>
                  <a:close/>
                  <a:moveTo>
                    <a:pt x="5072" y="2678"/>
                  </a:moveTo>
                  <a:cubicBezTo>
                    <a:pt x="5324" y="3277"/>
                    <a:pt x="5513" y="3938"/>
                    <a:pt x="5639" y="4694"/>
                  </a:cubicBezTo>
                  <a:lnTo>
                    <a:pt x="4001" y="3466"/>
                  </a:lnTo>
                  <a:lnTo>
                    <a:pt x="5072" y="2678"/>
                  </a:lnTo>
                  <a:close/>
                  <a:moveTo>
                    <a:pt x="3308" y="4033"/>
                  </a:moveTo>
                  <a:lnTo>
                    <a:pt x="5765" y="5829"/>
                  </a:lnTo>
                  <a:lnTo>
                    <a:pt x="5765" y="5892"/>
                  </a:lnTo>
                  <a:cubicBezTo>
                    <a:pt x="5639" y="6301"/>
                    <a:pt x="5230" y="6616"/>
                    <a:pt x="4757" y="6616"/>
                  </a:cubicBezTo>
                  <a:lnTo>
                    <a:pt x="1859" y="6616"/>
                  </a:lnTo>
                  <a:cubicBezTo>
                    <a:pt x="1418" y="6616"/>
                    <a:pt x="977" y="6301"/>
                    <a:pt x="851" y="5829"/>
                  </a:cubicBezTo>
                  <a:lnTo>
                    <a:pt x="3308" y="4033"/>
                  </a:lnTo>
                  <a:close/>
                  <a:moveTo>
                    <a:pt x="819" y="7152"/>
                  </a:moveTo>
                  <a:lnTo>
                    <a:pt x="819" y="7152"/>
                  </a:lnTo>
                  <a:cubicBezTo>
                    <a:pt x="1134" y="7341"/>
                    <a:pt x="1512" y="7467"/>
                    <a:pt x="1859" y="7467"/>
                  </a:cubicBezTo>
                  <a:lnTo>
                    <a:pt x="4757" y="7467"/>
                  </a:lnTo>
                  <a:cubicBezTo>
                    <a:pt x="5167" y="7467"/>
                    <a:pt x="5513" y="7341"/>
                    <a:pt x="5797" y="7152"/>
                  </a:cubicBezTo>
                  <a:lnTo>
                    <a:pt x="5797" y="7152"/>
                  </a:lnTo>
                  <a:cubicBezTo>
                    <a:pt x="5797" y="8507"/>
                    <a:pt x="5545" y="9861"/>
                    <a:pt x="5198" y="10932"/>
                  </a:cubicBezTo>
                  <a:cubicBezTo>
                    <a:pt x="5041" y="11405"/>
                    <a:pt x="4600" y="11625"/>
                    <a:pt x="4001" y="11625"/>
                  </a:cubicBezTo>
                  <a:lnTo>
                    <a:pt x="2426" y="11625"/>
                  </a:lnTo>
                  <a:cubicBezTo>
                    <a:pt x="2016" y="11625"/>
                    <a:pt x="1607" y="11342"/>
                    <a:pt x="1449" y="10932"/>
                  </a:cubicBezTo>
                  <a:cubicBezTo>
                    <a:pt x="1071" y="9861"/>
                    <a:pt x="851" y="8507"/>
                    <a:pt x="819" y="7152"/>
                  </a:cubicBezTo>
                  <a:close/>
                  <a:moveTo>
                    <a:pt x="3308" y="0"/>
                  </a:moveTo>
                  <a:cubicBezTo>
                    <a:pt x="2174" y="0"/>
                    <a:pt x="1355" y="1103"/>
                    <a:pt x="851" y="2174"/>
                  </a:cubicBezTo>
                  <a:cubicBezTo>
                    <a:pt x="315" y="3466"/>
                    <a:pt x="0" y="5167"/>
                    <a:pt x="0" y="6931"/>
                  </a:cubicBezTo>
                  <a:cubicBezTo>
                    <a:pt x="0" y="8507"/>
                    <a:pt x="221" y="10019"/>
                    <a:pt x="662" y="11247"/>
                  </a:cubicBezTo>
                  <a:cubicBezTo>
                    <a:pt x="945" y="11972"/>
                    <a:pt x="1638" y="12508"/>
                    <a:pt x="2426" y="12508"/>
                  </a:cubicBezTo>
                  <a:lnTo>
                    <a:pt x="4001" y="12508"/>
                  </a:lnTo>
                  <a:cubicBezTo>
                    <a:pt x="4978" y="12508"/>
                    <a:pt x="5702" y="12035"/>
                    <a:pt x="5986" y="11247"/>
                  </a:cubicBezTo>
                  <a:cubicBezTo>
                    <a:pt x="6427" y="10050"/>
                    <a:pt x="6648" y="8507"/>
                    <a:pt x="6648" y="6931"/>
                  </a:cubicBezTo>
                  <a:cubicBezTo>
                    <a:pt x="6616" y="3214"/>
                    <a:pt x="5293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41" name="Google Shape;15141;p68"/>
          <p:cNvSpPr/>
          <p:nvPr/>
        </p:nvSpPr>
        <p:spPr>
          <a:xfrm>
            <a:off x="8061643" y="1939659"/>
            <a:ext cx="262456" cy="341724"/>
          </a:xfrm>
          <a:custGeom>
            <a:avLst/>
            <a:gdLst/>
            <a:ahLst/>
            <a:cxnLst/>
            <a:rect l="l" t="t" r="r" b="b"/>
            <a:pathLst>
              <a:path w="10870" h="14153" extrusionOk="0">
                <a:moveTo>
                  <a:pt x="8286" y="1702"/>
                </a:moveTo>
                <a:lnTo>
                  <a:pt x="8286" y="4222"/>
                </a:lnTo>
                <a:lnTo>
                  <a:pt x="2521" y="4222"/>
                </a:lnTo>
                <a:lnTo>
                  <a:pt x="2521" y="1702"/>
                </a:lnTo>
                <a:close/>
                <a:moveTo>
                  <a:pt x="8286" y="5041"/>
                </a:moveTo>
                <a:lnTo>
                  <a:pt x="8286" y="6680"/>
                </a:lnTo>
                <a:lnTo>
                  <a:pt x="2521" y="6680"/>
                </a:lnTo>
                <a:lnTo>
                  <a:pt x="2521" y="5041"/>
                </a:lnTo>
                <a:close/>
                <a:moveTo>
                  <a:pt x="1733" y="5262"/>
                </a:moveTo>
                <a:lnTo>
                  <a:pt x="1733" y="6680"/>
                </a:lnTo>
                <a:lnTo>
                  <a:pt x="1292" y="6680"/>
                </a:lnTo>
                <a:cubicBezTo>
                  <a:pt x="1134" y="6680"/>
                  <a:pt x="1008" y="6711"/>
                  <a:pt x="914" y="6774"/>
                </a:cubicBezTo>
                <a:lnTo>
                  <a:pt x="914" y="5703"/>
                </a:lnTo>
                <a:lnTo>
                  <a:pt x="1733" y="5262"/>
                </a:lnTo>
                <a:close/>
                <a:moveTo>
                  <a:pt x="9137" y="5262"/>
                </a:moveTo>
                <a:lnTo>
                  <a:pt x="9956" y="5703"/>
                </a:lnTo>
                <a:lnTo>
                  <a:pt x="9956" y="6774"/>
                </a:lnTo>
                <a:cubicBezTo>
                  <a:pt x="9830" y="6743"/>
                  <a:pt x="9672" y="6680"/>
                  <a:pt x="9515" y="6680"/>
                </a:cubicBezTo>
                <a:lnTo>
                  <a:pt x="9137" y="6680"/>
                </a:lnTo>
                <a:lnTo>
                  <a:pt x="9137" y="5262"/>
                </a:lnTo>
                <a:close/>
                <a:moveTo>
                  <a:pt x="9578" y="7467"/>
                </a:moveTo>
                <a:cubicBezTo>
                  <a:pt x="9798" y="7467"/>
                  <a:pt x="9987" y="7688"/>
                  <a:pt x="9987" y="7908"/>
                </a:cubicBezTo>
                <a:cubicBezTo>
                  <a:pt x="9956" y="8160"/>
                  <a:pt x="9798" y="8349"/>
                  <a:pt x="9578" y="8349"/>
                </a:cubicBezTo>
                <a:lnTo>
                  <a:pt x="1292" y="8349"/>
                </a:lnTo>
                <a:cubicBezTo>
                  <a:pt x="1071" y="8349"/>
                  <a:pt x="914" y="8160"/>
                  <a:pt x="914" y="7908"/>
                </a:cubicBezTo>
                <a:cubicBezTo>
                  <a:pt x="914" y="7688"/>
                  <a:pt x="1103" y="7467"/>
                  <a:pt x="1292" y="7467"/>
                </a:cubicBezTo>
                <a:close/>
                <a:moveTo>
                  <a:pt x="7467" y="9169"/>
                </a:moveTo>
                <a:lnTo>
                  <a:pt x="5419" y="10712"/>
                </a:lnTo>
                <a:lnTo>
                  <a:pt x="3340" y="9169"/>
                </a:lnTo>
                <a:close/>
                <a:moveTo>
                  <a:pt x="2048" y="1"/>
                </a:moveTo>
                <a:cubicBezTo>
                  <a:pt x="1796" y="1"/>
                  <a:pt x="1638" y="190"/>
                  <a:pt x="1638" y="442"/>
                </a:cubicBezTo>
                <a:lnTo>
                  <a:pt x="1638" y="4380"/>
                </a:lnTo>
                <a:lnTo>
                  <a:pt x="221" y="5073"/>
                </a:lnTo>
                <a:cubicBezTo>
                  <a:pt x="63" y="5167"/>
                  <a:pt x="0" y="5325"/>
                  <a:pt x="0" y="5419"/>
                </a:cubicBezTo>
                <a:lnTo>
                  <a:pt x="0" y="7908"/>
                </a:lnTo>
                <a:cubicBezTo>
                  <a:pt x="0" y="8570"/>
                  <a:pt x="536" y="9137"/>
                  <a:pt x="1260" y="9137"/>
                </a:cubicBezTo>
                <a:lnTo>
                  <a:pt x="1953" y="9137"/>
                </a:lnTo>
                <a:lnTo>
                  <a:pt x="4726" y="11216"/>
                </a:lnTo>
                <a:lnTo>
                  <a:pt x="1859" y="13390"/>
                </a:lnTo>
                <a:cubicBezTo>
                  <a:pt x="1638" y="13516"/>
                  <a:pt x="1607" y="13768"/>
                  <a:pt x="1764" y="13989"/>
                </a:cubicBezTo>
                <a:cubicBezTo>
                  <a:pt x="1836" y="14096"/>
                  <a:pt x="1958" y="14153"/>
                  <a:pt x="2085" y="14153"/>
                </a:cubicBezTo>
                <a:cubicBezTo>
                  <a:pt x="2182" y="14153"/>
                  <a:pt x="2281" y="14120"/>
                  <a:pt x="2363" y="14052"/>
                </a:cubicBezTo>
                <a:lnTo>
                  <a:pt x="5419" y="11783"/>
                </a:lnTo>
                <a:lnTo>
                  <a:pt x="8506" y="14052"/>
                </a:lnTo>
                <a:cubicBezTo>
                  <a:pt x="8591" y="14108"/>
                  <a:pt x="8689" y="14140"/>
                  <a:pt x="8785" y="14140"/>
                </a:cubicBezTo>
                <a:cubicBezTo>
                  <a:pt x="8903" y="14140"/>
                  <a:pt x="9018" y="14093"/>
                  <a:pt x="9105" y="13989"/>
                </a:cubicBezTo>
                <a:cubicBezTo>
                  <a:pt x="9200" y="13768"/>
                  <a:pt x="9200" y="13548"/>
                  <a:pt x="9011" y="13390"/>
                </a:cubicBezTo>
                <a:lnTo>
                  <a:pt x="6144" y="11216"/>
                </a:lnTo>
                <a:lnTo>
                  <a:pt x="8885" y="9137"/>
                </a:lnTo>
                <a:lnTo>
                  <a:pt x="9609" y="9137"/>
                </a:lnTo>
                <a:cubicBezTo>
                  <a:pt x="10271" y="9137"/>
                  <a:pt x="10869" y="8570"/>
                  <a:pt x="10869" y="7908"/>
                </a:cubicBezTo>
                <a:lnTo>
                  <a:pt x="10869" y="5419"/>
                </a:lnTo>
                <a:cubicBezTo>
                  <a:pt x="10869" y="5262"/>
                  <a:pt x="10775" y="5104"/>
                  <a:pt x="10617" y="5073"/>
                </a:cubicBezTo>
                <a:lnTo>
                  <a:pt x="9200" y="4380"/>
                </a:lnTo>
                <a:lnTo>
                  <a:pt x="9200" y="442"/>
                </a:lnTo>
                <a:lnTo>
                  <a:pt x="9137" y="442"/>
                </a:lnTo>
                <a:cubicBezTo>
                  <a:pt x="9137" y="190"/>
                  <a:pt x="8916" y="1"/>
                  <a:pt x="8695" y="1"/>
                </a:cubicBezTo>
                <a:cubicBezTo>
                  <a:pt x="8475" y="1"/>
                  <a:pt x="8254" y="190"/>
                  <a:pt x="8254" y="442"/>
                </a:cubicBezTo>
                <a:lnTo>
                  <a:pt x="8254" y="820"/>
                </a:lnTo>
                <a:lnTo>
                  <a:pt x="2489" y="820"/>
                </a:lnTo>
                <a:lnTo>
                  <a:pt x="2489" y="442"/>
                </a:lnTo>
                <a:cubicBezTo>
                  <a:pt x="2489" y="190"/>
                  <a:pt x="2268" y="1"/>
                  <a:pt x="204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42" name="Google Shape;15142;p68"/>
          <p:cNvGrpSpPr/>
          <p:nvPr/>
        </p:nvGrpSpPr>
        <p:grpSpPr>
          <a:xfrm>
            <a:off x="8022082" y="2359342"/>
            <a:ext cx="341579" cy="319511"/>
            <a:chOff x="-10898100" y="2542050"/>
            <a:chExt cx="353675" cy="330825"/>
          </a:xfrm>
        </p:grpSpPr>
        <p:sp>
          <p:nvSpPr>
            <p:cNvPr id="15143" name="Google Shape;15143;p68"/>
            <p:cNvSpPr/>
            <p:nvPr/>
          </p:nvSpPr>
          <p:spPr>
            <a:xfrm>
              <a:off x="-10772875" y="25838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4" name="Google Shape;15144;p68"/>
            <p:cNvSpPr/>
            <p:nvPr/>
          </p:nvSpPr>
          <p:spPr>
            <a:xfrm>
              <a:off x="-10772875" y="2749200"/>
              <a:ext cx="82725" cy="81950"/>
            </a:xfrm>
            <a:custGeom>
              <a:avLst/>
              <a:gdLst/>
              <a:ahLst/>
              <a:cxnLst/>
              <a:rect l="l" t="t" r="r" b="b"/>
              <a:pathLst>
                <a:path w="3309" h="3278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229" y="2457"/>
                    <a:pt x="820" y="2079"/>
                    <a:pt x="820" y="1638"/>
                  </a:cubicBezTo>
                  <a:cubicBezTo>
                    <a:pt x="820" y="1166"/>
                    <a:pt x="1198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39" y="3277"/>
                  </a:cubicBezTo>
                  <a:cubicBezTo>
                    <a:pt x="1658" y="3277"/>
                    <a:pt x="1677" y="3278"/>
                    <a:pt x="1696" y="3278"/>
                  </a:cubicBezTo>
                  <a:cubicBezTo>
                    <a:pt x="2613" y="3278"/>
                    <a:pt x="3309" y="2534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5" name="Google Shape;15145;p68"/>
            <p:cNvSpPr/>
            <p:nvPr/>
          </p:nvSpPr>
          <p:spPr>
            <a:xfrm>
              <a:off x="-10855575" y="2666500"/>
              <a:ext cx="82725" cy="81925"/>
            </a:xfrm>
            <a:custGeom>
              <a:avLst/>
              <a:gdLst/>
              <a:ahLst/>
              <a:cxnLst/>
              <a:rect l="l" t="t" r="r" b="b"/>
              <a:pathLst>
                <a:path w="3309" h="3277" extrusionOk="0">
                  <a:moveTo>
                    <a:pt x="1670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079"/>
                    <a:pt x="2111" y="2457"/>
                    <a:pt x="1670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198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70" y="3277"/>
                  </a:cubicBezTo>
                  <a:cubicBezTo>
                    <a:pt x="2553" y="3277"/>
                    <a:pt x="3309" y="2552"/>
                    <a:pt x="3309" y="1638"/>
                  </a:cubicBezTo>
                  <a:cubicBezTo>
                    <a:pt x="3309" y="725"/>
                    <a:pt x="2584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6" name="Google Shape;15146;p68"/>
            <p:cNvSpPr/>
            <p:nvPr/>
          </p:nvSpPr>
          <p:spPr>
            <a:xfrm>
              <a:off x="-10690175" y="26665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111"/>
                    <a:pt x="2112" y="2457"/>
                    <a:pt x="1639" y="2457"/>
                  </a:cubicBezTo>
                  <a:cubicBezTo>
                    <a:pt x="1198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7" name="Google Shape;15147;p68"/>
            <p:cNvSpPr/>
            <p:nvPr/>
          </p:nvSpPr>
          <p:spPr>
            <a:xfrm>
              <a:off x="-10752400" y="26869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60"/>
                    <a:pt x="379" y="1638"/>
                    <a:pt x="851" y="1638"/>
                  </a:cubicBezTo>
                  <a:cubicBezTo>
                    <a:pt x="1292" y="1638"/>
                    <a:pt x="1671" y="1260"/>
                    <a:pt x="1671" y="819"/>
                  </a:cubicBezTo>
                  <a:cubicBezTo>
                    <a:pt x="1671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8" name="Google Shape;15148;p68"/>
            <p:cNvSpPr/>
            <p:nvPr/>
          </p:nvSpPr>
          <p:spPr>
            <a:xfrm>
              <a:off x="-10898100" y="2542050"/>
              <a:ext cx="353675" cy="330825"/>
            </a:xfrm>
            <a:custGeom>
              <a:avLst/>
              <a:gdLst/>
              <a:ahLst/>
              <a:cxnLst/>
              <a:rect l="l" t="t" r="r" b="b"/>
              <a:pathLst>
                <a:path w="14147" h="13233" extrusionOk="0">
                  <a:moveTo>
                    <a:pt x="6711" y="819"/>
                  </a:moveTo>
                  <a:cubicBezTo>
                    <a:pt x="9893" y="819"/>
                    <a:pt x="12476" y="3434"/>
                    <a:pt x="12476" y="6616"/>
                  </a:cubicBezTo>
                  <a:cubicBezTo>
                    <a:pt x="12476" y="9798"/>
                    <a:pt x="9893" y="12413"/>
                    <a:pt x="6711" y="12413"/>
                  </a:cubicBezTo>
                  <a:cubicBezTo>
                    <a:pt x="3466" y="12413"/>
                    <a:pt x="883" y="9798"/>
                    <a:pt x="883" y="6616"/>
                  </a:cubicBezTo>
                  <a:cubicBezTo>
                    <a:pt x="883" y="3434"/>
                    <a:pt x="3466" y="819"/>
                    <a:pt x="6711" y="819"/>
                  </a:cubicBezTo>
                  <a:close/>
                  <a:moveTo>
                    <a:pt x="13358" y="10743"/>
                  </a:moveTo>
                  <a:lnTo>
                    <a:pt x="13358" y="12413"/>
                  </a:lnTo>
                  <a:lnTo>
                    <a:pt x="9893" y="12413"/>
                  </a:lnTo>
                  <a:cubicBezTo>
                    <a:pt x="10649" y="12004"/>
                    <a:pt x="11311" y="11468"/>
                    <a:pt x="11846" y="10743"/>
                  </a:cubicBezTo>
                  <a:close/>
                  <a:moveTo>
                    <a:pt x="6648" y="0"/>
                  </a:moveTo>
                  <a:cubicBezTo>
                    <a:pt x="2993" y="0"/>
                    <a:pt x="0" y="2962"/>
                    <a:pt x="0" y="6616"/>
                  </a:cubicBezTo>
                  <a:cubicBezTo>
                    <a:pt x="0" y="10082"/>
                    <a:pt x="2678" y="12917"/>
                    <a:pt x="6112" y="13201"/>
                  </a:cubicBezTo>
                  <a:cubicBezTo>
                    <a:pt x="6144" y="13201"/>
                    <a:pt x="6175" y="13232"/>
                    <a:pt x="6238" y="13232"/>
                  </a:cubicBezTo>
                  <a:lnTo>
                    <a:pt x="13705" y="13232"/>
                  </a:lnTo>
                  <a:cubicBezTo>
                    <a:pt x="13957" y="13232"/>
                    <a:pt x="14146" y="13043"/>
                    <a:pt x="14146" y="12791"/>
                  </a:cubicBezTo>
                  <a:lnTo>
                    <a:pt x="14146" y="10302"/>
                  </a:lnTo>
                  <a:cubicBezTo>
                    <a:pt x="14146" y="10082"/>
                    <a:pt x="13957" y="9924"/>
                    <a:pt x="13737" y="9924"/>
                  </a:cubicBezTo>
                  <a:lnTo>
                    <a:pt x="12413" y="9924"/>
                  </a:lnTo>
                  <a:cubicBezTo>
                    <a:pt x="13012" y="8948"/>
                    <a:pt x="13264" y="7814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49" name="Google Shape;15149;p68"/>
          <p:cNvGrpSpPr/>
          <p:nvPr/>
        </p:nvGrpSpPr>
        <p:grpSpPr>
          <a:xfrm>
            <a:off x="6209617" y="2780207"/>
            <a:ext cx="340058" cy="339430"/>
            <a:chOff x="-9157450" y="1622750"/>
            <a:chExt cx="352100" cy="351450"/>
          </a:xfrm>
        </p:grpSpPr>
        <p:sp>
          <p:nvSpPr>
            <p:cNvPr id="15150" name="Google Shape;15150;p68"/>
            <p:cNvSpPr/>
            <p:nvPr/>
          </p:nvSpPr>
          <p:spPr>
            <a:xfrm>
              <a:off x="-9034575" y="1706075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8317" y="989"/>
                  </a:moveTo>
                  <a:lnTo>
                    <a:pt x="8317" y="1777"/>
                  </a:lnTo>
                  <a:lnTo>
                    <a:pt x="3308" y="3195"/>
                  </a:lnTo>
                  <a:lnTo>
                    <a:pt x="3308" y="2407"/>
                  </a:lnTo>
                  <a:lnTo>
                    <a:pt x="8317" y="989"/>
                  </a:lnTo>
                  <a:close/>
                  <a:moveTo>
                    <a:pt x="7498" y="6629"/>
                  </a:moveTo>
                  <a:cubicBezTo>
                    <a:pt x="7971" y="6629"/>
                    <a:pt x="8317" y="6975"/>
                    <a:pt x="8317" y="7448"/>
                  </a:cubicBezTo>
                  <a:cubicBezTo>
                    <a:pt x="8317" y="7920"/>
                    <a:pt x="7971" y="8267"/>
                    <a:pt x="7498" y="8267"/>
                  </a:cubicBezTo>
                  <a:cubicBezTo>
                    <a:pt x="7026" y="8267"/>
                    <a:pt x="6679" y="7920"/>
                    <a:pt x="6679" y="7448"/>
                  </a:cubicBezTo>
                  <a:cubicBezTo>
                    <a:pt x="6679" y="6975"/>
                    <a:pt x="7026" y="6629"/>
                    <a:pt x="7498" y="6629"/>
                  </a:cubicBezTo>
                  <a:close/>
                  <a:moveTo>
                    <a:pt x="1670" y="8267"/>
                  </a:moveTo>
                  <a:cubicBezTo>
                    <a:pt x="2142" y="8267"/>
                    <a:pt x="2489" y="8645"/>
                    <a:pt x="2489" y="9118"/>
                  </a:cubicBezTo>
                  <a:cubicBezTo>
                    <a:pt x="2489" y="9590"/>
                    <a:pt x="2111" y="9937"/>
                    <a:pt x="1670" y="9937"/>
                  </a:cubicBezTo>
                  <a:cubicBezTo>
                    <a:pt x="1197" y="9937"/>
                    <a:pt x="851" y="9590"/>
                    <a:pt x="851" y="9118"/>
                  </a:cubicBezTo>
                  <a:cubicBezTo>
                    <a:pt x="851" y="8645"/>
                    <a:pt x="1197" y="8267"/>
                    <a:pt x="1670" y="8267"/>
                  </a:cubicBezTo>
                  <a:close/>
                  <a:moveTo>
                    <a:pt x="8733" y="0"/>
                  </a:moveTo>
                  <a:cubicBezTo>
                    <a:pt x="8700" y="0"/>
                    <a:pt x="8666" y="4"/>
                    <a:pt x="8632" y="13"/>
                  </a:cubicBezTo>
                  <a:lnTo>
                    <a:pt x="2804" y="1651"/>
                  </a:lnTo>
                  <a:cubicBezTo>
                    <a:pt x="2615" y="1714"/>
                    <a:pt x="2489" y="1872"/>
                    <a:pt x="2489" y="2061"/>
                  </a:cubicBezTo>
                  <a:lnTo>
                    <a:pt x="2489" y="7637"/>
                  </a:lnTo>
                  <a:cubicBezTo>
                    <a:pt x="2268" y="7479"/>
                    <a:pt x="1985" y="7416"/>
                    <a:pt x="1670" y="7416"/>
                  </a:cubicBezTo>
                  <a:cubicBezTo>
                    <a:pt x="756" y="7416"/>
                    <a:pt x="0" y="8172"/>
                    <a:pt x="0" y="9055"/>
                  </a:cubicBezTo>
                  <a:cubicBezTo>
                    <a:pt x="0" y="9968"/>
                    <a:pt x="756" y="10724"/>
                    <a:pt x="1670" y="10724"/>
                  </a:cubicBezTo>
                  <a:cubicBezTo>
                    <a:pt x="2584" y="10724"/>
                    <a:pt x="3340" y="9968"/>
                    <a:pt x="3340" y="9055"/>
                  </a:cubicBezTo>
                  <a:lnTo>
                    <a:pt x="3340" y="3982"/>
                  </a:lnTo>
                  <a:lnTo>
                    <a:pt x="8317" y="2565"/>
                  </a:lnTo>
                  <a:lnTo>
                    <a:pt x="8317" y="5967"/>
                  </a:lnTo>
                  <a:cubicBezTo>
                    <a:pt x="8097" y="5810"/>
                    <a:pt x="7813" y="5715"/>
                    <a:pt x="7498" y="5715"/>
                  </a:cubicBezTo>
                  <a:cubicBezTo>
                    <a:pt x="6585" y="5715"/>
                    <a:pt x="5860" y="6471"/>
                    <a:pt x="5860" y="7385"/>
                  </a:cubicBezTo>
                  <a:cubicBezTo>
                    <a:pt x="5860" y="8267"/>
                    <a:pt x="6585" y="9023"/>
                    <a:pt x="7498" y="9023"/>
                  </a:cubicBezTo>
                  <a:cubicBezTo>
                    <a:pt x="8412" y="9023"/>
                    <a:pt x="9168" y="8267"/>
                    <a:pt x="9168" y="7385"/>
                  </a:cubicBezTo>
                  <a:lnTo>
                    <a:pt x="9168" y="359"/>
                  </a:lnTo>
                  <a:cubicBezTo>
                    <a:pt x="9137" y="296"/>
                    <a:pt x="9105" y="170"/>
                    <a:pt x="8979" y="76"/>
                  </a:cubicBezTo>
                  <a:cubicBezTo>
                    <a:pt x="8910" y="30"/>
                    <a:pt x="8824" y="0"/>
                    <a:pt x="8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1" name="Google Shape;15151;p68"/>
            <p:cNvSpPr/>
            <p:nvPr/>
          </p:nvSpPr>
          <p:spPr>
            <a:xfrm>
              <a:off x="-9157450" y="1622750"/>
              <a:ext cx="164625" cy="249850"/>
            </a:xfrm>
            <a:custGeom>
              <a:avLst/>
              <a:gdLst/>
              <a:ahLst/>
              <a:cxnLst/>
              <a:rect l="l" t="t" r="r" b="b"/>
              <a:pathLst>
                <a:path w="6585" h="9994" extrusionOk="0">
                  <a:moveTo>
                    <a:pt x="1607" y="7473"/>
                  </a:moveTo>
                  <a:cubicBezTo>
                    <a:pt x="2080" y="7473"/>
                    <a:pt x="2458" y="7819"/>
                    <a:pt x="2458" y="8292"/>
                  </a:cubicBezTo>
                  <a:cubicBezTo>
                    <a:pt x="2458" y="8765"/>
                    <a:pt x="2048" y="9143"/>
                    <a:pt x="1607" y="9143"/>
                  </a:cubicBezTo>
                  <a:cubicBezTo>
                    <a:pt x="1135" y="9143"/>
                    <a:pt x="788" y="8765"/>
                    <a:pt x="788" y="8292"/>
                  </a:cubicBezTo>
                  <a:cubicBezTo>
                    <a:pt x="788" y="7819"/>
                    <a:pt x="1135" y="7473"/>
                    <a:pt x="1607" y="7473"/>
                  </a:cubicBezTo>
                  <a:close/>
                  <a:moveTo>
                    <a:pt x="2922" y="0"/>
                  </a:moveTo>
                  <a:cubicBezTo>
                    <a:pt x="2874" y="0"/>
                    <a:pt x="2825" y="12"/>
                    <a:pt x="2773" y="38"/>
                  </a:cubicBezTo>
                  <a:cubicBezTo>
                    <a:pt x="2615" y="69"/>
                    <a:pt x="2489" y="227"/>
                    <a:pt x="2489" y="416"/>
                  </a:cubicBezTo>
                  <a:lnTo>
                    <a:pt x="2489" y="6906"/>
                  </a:lnTo>
                  <a:cubicBezTo>
                    <a:pt x="2237" y="6748"/>
                    <a:pt x="1985" y="6685"/>
                    <a:pt x="1670" y="6685"/>
                  </a:cubicBezTo>
                  <a:cubicBezTo>
                    <a:pt x="756" y="6685"/>
                    <a:pt x="0" y="7441"/>
                    <a:pt x="0" y="8355"/>
                  </a:cubicBezTo>
                  <a:cubicBezTo>
                    <a:pt x="0" y="9237"/>
                    <a:pt x="756" y="9993"/>
                    <a:pt x="1670" y="9993"/>
                  </a:cubicBezTo>
                  <a:cubicBezTo>
                    <a:pt x="2552" y="9993"/>
                    <a:pt x="3308" y="9237"/>
                    <a:pt x="3308" y="8355"/>
                  </a:cubicBezTo>
                  <a:lnTo>
                    <a:pt x="3308" y="1739"/>
                  </a:lnTo>
                  <a:cubicBezTo>
                    <a:pt x="3812" y="2369"/>
                    <a:pt x="4443" y="2999"/>
                    <a:pt x="5293" y="3566"/>
                  </a:cubicBezTo>
                  <a:cubicBezTo>
                    <a:pt x="5608" y="3818"/>
                    <a:pt x="5797" y="4165"/>
                    <a:pt x="5797" y="4574"/>
                  </a:cubicBezTo>
                  <a:cubicBezTo>
                    <a:pt x="5797" y="5236"/>
                    <a:pt x="5230" y="5835"/>
                    <a:pt x="4569" y="5835"/>
                  </a:cubicBezTo>
                  <a:cubicBezTo>
                    <a:pt x="4348" y="5835"/>
                    <a:pt x="4190" y="6024"/>
                    <a:pt x="4190" y="6244"/>
                  </a:cubicBezTo>
                  <a:cubicBezTo>
                    <a:pt x="4190" y="6496"/>
                    <a:pt x="4380" y="6654"/>
                    <a:pt x="4569" y="6654"/>
                  </a:cubicBezTo>
                  <a:cubicBezTo>
                    <a:pt x="5640" y="6654"/>
                    <a:pt x="6585" y="5740"/>
                    <a:pt x="6585" y="4606"/>
                  </a:cubicBezTo>
                  <a:cubicBezTo>
                    <a:pt x="6585" y="3944"/>
                    <a:pt x="6270" y="3314"/>
                    <a:pt x="5766" y="2936"/>
                  </a:cubicBezTo>
                  <a:cubicBezTo>
                    <a:pt x="4852" y="2275"/>
                    <a:pt x="4190" y="1613"/>
                    <a:pt x="3718" y="888"/>
                  </a:cubicBezTo>
                  <a:lnTo>
                    <a:pt x="3245" y="195"/>
                  </a:lnTo>
                  <a:cubicBezTo>
                    <a:pt x="3154" y="81"/>
                    <a:pt x="3046" y="0"/>
                    <a:pt x="2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52" name="Google Shape;15152;p68"/>
          <p:cNvGrpSpPr/>
          <p:nvPr/>
        </p:nvGrpSpPr>
        <p:grpSpPr>
          <a:xfrm>
            <a:off x="6247658" y="3188474"/>
            <a:ext cx="263977" cy="338537"/>
            <a:chOff x="-9119650" y="2056875"/>
            <a:chExt cx="273325" cy="350525"/>
          </a:xfrm>
        </p:grpSpPr>
        <p:sp>
          <p:nvSpPr>
            <p:cNvPr id="15153" name="Google Shape;15153;p68"/>
            <p:cNvSpPr/>
            <p:nvPr/>
          </p:nvSpPr>
          <p:spPr>
            <a:xfrm>
              <a:off x="-9023550" y="2056875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819"/>
                  </a:moveTo>
                  <a:cubicBezTo>
                    <a:pt x="2143" y="819"/>
                    <a:pt x="2489" y="1166"/>
                    <a:pt x="2489" y="1639"/>
                  </a:cubicBezTo>
                  <a:cubicBezTo>
                    <a:pt x="2489" y="2080"/>
                    <a:pt x="2143" y="2489"/>
                    <a:pt x="1670" y="2489"/>
                  </a:cubicBezTo>
                  <a:cubicBezTo>
                    <a:pt x="1197" y="2489"/>
                    <a:pt x="819" y="2111"/>
                    <a:pt x="819" y="1639"/>
                  </a:cubicBezTo>
                  <a:cubicBezTo>
                    <a:pt x="819" y="1166"/>
                    <a:pt x="1197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6" y="0"/>
                    <a:pt x="0" y="756"/>
                    <a:pt x="0" y="1639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9"/>
                  </a:cubicBezTo>
                  <a:cubicBezTo>
                    <a:pt x="3308" y="756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4" name="Google Shape;15154;p68"/>
            <p:cNvSpPr/>
            <p:nvPr/>
          </p:nvSpPr>
          <p:spPr>
            <a:xfrm>
              <a:off x="-9119650" y="2137200"/>
              <a:ext cx="273325" cy="270200"/>
            </a:xfrm>
            <a:custGeom>
              <a:avLst/>
              <a:gdLst/>
              <a:ahLst/>
              <a:cxnLst/>
              <a:rect l="l" t="t" r="r" b="b"/>
              <a:pathLst>
                <a:path w="10933" h="10808" extrusionOk="0">
                  <a:moveTo>
                    <a:pt x="9641" y="915"/>
                  </a:moveTo>
                  <a:cubicBezTo>
                    <a:pt x="9862" y="915"/>
                    <a:pt x="10082" y="1104"/>
                    <a:pt x="10082" y="1356"/>
                  </a:cubicBezTo>
                  <a:cubicBezTo>
                    <a:pt x="10082" y="1576"/>
                    <a:pt x="9862" y="1734"/>
                    <a:pt x="9641" y="1734"/>
                  </a:cubicBezTo>
                  <a:lnTo>
                    <a:pt x="6333" y="1734"/>
                  </a:lnTo>
                  <a:cubicBezTo>
                    <a:pt x="6081" y="1734"/>
                    <a:pt x="5924" y="1923"/>
                    <a:pt x="5924" y="2175"/>
                  </a:cubicBezTo>
                  <a:lnTo>
                    <a:pt x="5924" y="9641"/>
                  </a:lnTo>
                  <a:cubicBezTo>
                    <a:pt x="5924" y="9893"/>
                    <a:pt x="5734" y="10051"/>
                    <a:pt x="5514" y="10051"/>
                  </a:cubicBezTo>
                  <a:cubicBezTo>
                    <a:pt x="5262" y="10051"/>
                    <a:pt x="5104" y="9862"/>
                    <a:pt x="5104" y="9641"/>
                  </a:cubicBezTo>
                  <a:lnTo>
                    <a:pt x="5104" y="5703"/>
                  </a:lnTo>
                  <a:cubicBezTo>
                    <a:pt x="5104" y="5459"/>
                    <a:pt x="4917" y="5293"/>
                    <a:pt x="4707" y="5293"/>
                  </a:cubicBezTo>
                  <a:cubicBezTo>
                    <a:pt x="4619" y="5293"/>
                    <a:pt x="4527" y="5323"/>
                    <a:pt x="4443" y="5388"/>
                  </a:cubicBezTo>
                  <a:lnTo>
                    <a:pt x="1639" y="7531"/>
                  </a:lnTo>
                  <a:cubicBezTo>
                    <a:pt x="1557" y="7585"/>
                    <a:pt x="1464" y="7616"/>
                    <a:pt x="1372" y="7616"/>
                  </a:cubicBezTo>
                  <a:cubicBezTo>
                    <a:pt x="1250" y="7616"/>
                    <a:pt x="1130" y="7562"/>
                    <a:pt x="1040" y="7436"/>
                  </a:cubicBezTo>
                  <a:cubicBezTo>
                    <a:pt x="946" y="7247"/>
                    <a:pt x="946" y="7026"/>
                    <a:pt x="1135" y="6869"/>
                  </a:cubicBezTo>
                  <a:lnTo>
                    <a:pt x="4947" y="4033"/>
                  </a:lnTo>
                  <a:cubicBezTo>
                    <a:pt x="5073" y="3939"/>
                    <a:pt x="5104" y="3844"/>
                    <a:pt x="5104" y="3718"/>
                  </a:cubicBezTo>
                  <a:lnTo>
                    <a:pt x="5104" y="2206"/>
                  </a:lnTo>
                  <a:cubicBezTo>
                    <a:pt x="5104" y="1986"/>
                    <a:pt x="4915" y="1765"/>
                    <a:pt x="4726" y="1765"/>
                  </a:cubicBezTo>
                  <a:lnTo>
                    <a:pt x="1418" y="1765"/>
                  </a:lnTo>
                  <a:cubicBezTo>
                    <a:pt x="1166" y="1765"/>
                    <a:pt x="1009" y="1576"/>
                    <a:pt x="1009" y="1387"/>
                  </a:cubicBezTo>
                  <a:cubicBezTo>
                    <a:pt x="1009" y="1135"/>
                    <a:pt x="1198" y="946"/>
                    <a:pt x="1418" y="946"/>
                  </a:cubicBezTo>
                  <a:lnTo>
                    <a:pt x="9641" y="946"/>
                  </a:lnTo>
                  <a:lnTo>
                    <a:pt x="9641" y="915"/>
                  </a:lnTo>
                  <a:close/>
                  <a:moveTo>
                    <a:pt x="1355" y="1"/>
                  </a:moveTo>
                  <a:cubicBezTo>
                    <a:pt x="694" y="95"/>
                    <a:pt x="158" y="631"/>
                    <a:pt x="158" y="1293"/>
                  </a:cubicBezTo>
                  <a:cubicBezTo>
                    <a:pt x="158" y="1986"/>
                    <a:pt x="694" y="2521"/>
                    <a:pt x="1355" y="2521"/>
                  </a:cubicBezTo>
                  <a:lnTo>
                    <a:pt x="4285" y="2521"/>
                  </a:lnTo>
                  <a:lnTo>
                    <a:pt x="4285" y="3403"/>
                  </a:lnTo>
                  <a:lnTo>
                    <a:pt x="662" y="6113"/>
                  </a:lnTo>
                  <a:cubicBezTo>
                    <a:pt x="95" y="6491"/>
                    <a:pt x="1" y="7278"/>
                    <a:pt x="410" y="7846"/>
                  </a:cubicBezTo>
                  <a:cubicBezTo>
                    <a:pt x="651" y="8160"/>
                    <a:pt x="1022" y="8333"/>
                    <a:pt x="1396" y="8333"/>
                  </a:cubicBezTo>
                  <a:cubicBezTo>
                    <a:pt x="1658" y="8333"/>
                    <a:pt x="1922" y="8248"/>
                    <a:pt x="2143" y="8066"/>
                  </a:cubicBezTo>
                  <a:lnTo>
                    <a:pt x="4317" y="6459"/>
                  </a:lnTo>
                  <a:lnTo>
                    <a:pt x="4317" y="9578"/>
                  </a:lnTo>
                  <a:cubicBezTo>
                    <a:pt x="4317" y="10240"/>
                    <a:pt x="4884" y="10807"/>
                    <a:pt x="5545" y="10807"/>
                  </a:cubicBezTo>
                  <a:cubicBezTo>
                    <a:pt x="6207" y="10807"/>
                    <a:pt x="6806" y="10240"/>
                    <a:pt x="6806" y="9578"/>
                  </a:cubicBezTo>
                  <a:lnTo>
                    <a:pt x="6806" y="2490"/>
                  </a:lnTo>
                  <a:lnTo>
                    <a:pt x="9673" y="2490"/>
                  </a:lnTo>
                  <a:cubicBezTo>
                    <a:pt x="10334" y="2490"/>
                    <a:pt x="10933" y="1923"/>
                    <a:pt x="10933" y="1261"/>
                  </a:cubicBezTo>
                  <a:cubicBezTo>
                    <a:pt x="10933" y="599"/>
                    <a:pt x="10397" y="1"/>
                    <a:pt x="96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55" name="Google Shape;15155;p68"/>
          <p:cNvSpPr/>
          <p:nvPr/>
        </p:nvSpPr>
        <p:spPr>
          <a:xfrm>
            <a:off x="8022842" y="3217399"/>
            <a:ext cx="340058" cy="341555"/>
          </a:xfrm>
          <a:custGeom>
            <a:avLst/>
            <a:gdLst/>
            <a:ahLst/>
            <a:cxnLst/>
            <a:rect l="l" t="t" r="r" b="b"/>
            <a:pathLst>
              <a:path w="14084" h="14146" extrusionOk="0">
                <a:moveTo>
                  <a:pt x="5829" y="5261"/>
                </a:moveTo>
                <a:lnTo>
                  <a:pt x="6963" y="6585"/>
                </a:lnTo>
                <a:lnTo>
                  <a:pt x="5829" y="6585"/>
                </a:lnTo>
                <a:lnTo>
                  <a:pt x="5829" y="5261"/>
                </a:lnTo>
                <a:close/>
                <a:moveTo>
                  <a:pt x="6333" y="788"/>
                </a:moveTo>
                <a:cubicBezTo>
                  <a:pt x="6648" y="788"/>
                  <a:pt x="6963" y="914"/>
                  <a:pt x="7215" y="1166"/>
                </a:cubicBezTo>
                <a:lnTo>
                  <a:pt x="7877" y="1827"/>
                </a:lnTo>
                <a:cubicBezTo>
                  <a:pt x="8287" y="2205"/>
                  <a:pt x="8791" y="2426"/>
                  <a:pt x="9326" y="2426"/>
                </a:cubicBezTo>
                <a:lnTo>
                  <a:pt x="10334" y="2426"/>
                </a:lnTo>
                <a:cubicBezTo>
                  <a:pt x="11469" y="2426"/>
                  <a:pt x="12414" y="3371"/>
                  <a:pt x="12414" y="4505"/>
                </a:cubicBezTo>
                <a:cubicBezTo>
                  <a:pt x="12414" y="5639"/>
                  <a:pt x="11469" y="6585"/>
                  <a:pt x="10334" y="6585"/>
                </a:cubicBezTo>
                <a:lnTo>
                  <a:pt x="8003" y="6585"/>
                </a:lnTo>
                <a:lnTo>
                  <a:pt x="5766" y="4033"/>
                </a:lnTo>
                <a:lnTo>
                  <a:pt x="5766" y="2048"/>
                </a:lnTo>
                <a:cubicBezTo>
                  <a:pt x="5766" y="1827"/>
                  <a:pt x="5546" y="1670"/>
                  <a:pt x="5357" y="1670"/>
                </a:cubicBezTo>
                <a:cubicBezTo>
                  <a:pt x="5168" y="1670"/>
                  <a:pt x="4979" y="1859"/>
                  <a:pt x="4979" y="2048"/>
                </a:cubicBezTo>
                <a:lnTo>
                  <a:pt x="4979" y="3087"/>
                </a:lnTo>
                <a:lnTo>
                  <a:pt x="2994" y="788"/>
                </a:lnTo>
                <a:close/>
                <a:moveTo>
                  <a:pt x="13233" y="7341"/>
                </a:moveTo>
                <a:lnTo>
                  <a:pt x="13233" y="9451"/>
                </a:lnTo>
                <a:lnTo>
                  <a:pt x="13264" y="9451"/>
                </a:lnTo>
                <a:cubicBezTo>
                  <a:pt x="13264" y="9704"/>
                  <a:pt x="13075" y="9893"/>
                  <a:pt x="12886" y="9893"/>
                </a:cubicBezTo>
                <a:lnTo>
                  <a:pt x="820" y="9893"/>
                </a:lnTo>
                <a:lnTo>
                  <a:pt x="820" y="9451"/>
                </a:lnTo>
                <a:cubicBezTo>
                  <a:pt x="820" y="9231"/>
                  <a:pt x="1009" y="9042"/>
                  <a:pt x="1230" y="9042"/>
                </a:cubicBezTo>
                <a:lnTo>
                  <a:pt x="2049" y="9042"/>
                </a:lnTo>
                <a:cubicBezTo>
                  <a:pt x="2269" y="9042"/>
                  <a:pt x="2427" y="8821"/>
                  <a:pt x="2427" y="8601"/>
                </a:cubicBezTo>
                <a:lnTo>
                  <a:pt x="2427" y="7782"/>
                </a:lnTo>
                <a:cubicBezTo>
                  <a:pt x="2427" y="7530"/>
                  <a:pt x="2647" y="7341"/>
                  <a:pt x="2836" y="7341"/>
                </a:cubicBezTo>
                <a:close/>
                <a:moveTo>
                  <a:pt x="2427" y="10712"/>
                </a:moveTo>
                <a:lnTo>
                  <a:pt x="2112" y="13232"/>
                </a:lnTo>
                <a:lnTo>
                  <a:pt x="2049" y="13232"/>
                </a:lnTo>
                <a:lnTo>
                  <a:pt x="1734" y="10712"/>
                </a:lnTo>
                <a:close/>
                <a:moveTo>
                  <a:pt x="9043" y="10712"/>
                </a:moveTo>
                <a:lnTo>
                  <a:pt x="8728" y="13232"/>
                </a:lnTo>
                <a:lnTo>
                  <a:pt x="8665" y="13232"/>
                </a:lnTo>
                <a:lnTo>
                  <a:pt x="8350" y="10712"/>
                </a:lnTo>
                <a:close/>
                <a:moveTo>
                  <a:pt x="12414" y="10712"/>
                </a:moveTo>
                <a:lnTo>
                  <a:pt x="12099" y="13232"/>
                </a:lnTo>
                <a:lnTo>
                  <a:pt x="12004" y="13232"/>
                </a:lnTo>
                <a:lnTo>
                  <a:pt x="11689" y="10712"/>
                </a:lnTo>
                <a:close/>
                <a:moveTo>
                  <a:pt x="2080" y="0"/>
                </a:moveTo>
                <a:cubicBezTo>
                  <a:pt x="1923" y="0"/>
                  <a:pt x="1765" y="95"/>
                  <a:pt x="1702" y="252"/>
                </a:cubicBezTo>
                <a:cubicBezTo>
                  <a:pt x="1608" y="410"/>
                  <a:pt x="1639" y="567"/>
                  <a:pt x="1765" y="662"/>
                </a:cubicBezTo>
                <a:lnTo>
                  <a:pt x="4947" y="4348"/>
                </a:lnTo>
                <a:lnTo>
                  <a:pt x="4947" y="6616"/>
                </a:lnTo>
                <a:lnTo>
                  <a:pt x="2868" y="6616"/>
                </a:lnTo>
                <a:cubicBezTo>
                  <a:pt x="2206" y="6616"/>
                  <a:pt x="1608" y="7183"/>
                  <a:pt x="1608" y="7876"/>
                </a:cubicBezTo>
                <a:lnTo>
                  <a:pt x="1608" y="8286"/>
                </a:lnTo>
                <a:lnTo>
                  <a:pt x="1230" y="8286"/>
                </a:lnTo>
                <a:cubicBezTo>
                  <a:pt x="536" y="8286"/>
                  <a:pt x="1" y="8821"/>
                  <a:pt x="1" y="9546"/>
                </a:cubicBezTo>
                <a:lnTo>
                  <a:pt x="1" y="10365"/>
                </a:lnTo>
                <a:cubicBezTo>
                  <a:pt x="1" y="10586"/>
                  <a:pt x="190" y="10806"/>
                  <a:pt x="379" y="10806"/>
                </a:cubicBezTo>
                <a:lnTo>
                  <a:pt x="851" y="10806"/>
                </a:lnTo>
                <a:lnTo>
                  <a:pt x="1230" y="13799"/>
                </a:lnTo>
                <a:cubicBezTo>
                  <a:pt x="1261" y="13988"/>
                  <a:pt x="1419" y="14146"/>
                  <a:pt x="1608" y="14146"/>
                </a:cubicBezTo>
                <a:lnTo>
                  <a:pt x="2427" y="14146"/>
                </a:lnTo>
                <a:cubicBezTo>
                  <a:pt x="2647" y="14146"/>
                  <a:pt x="2836" y="13988"/>
                  <a:pt x="2836" y="13799"/>
                </a:cubicBezTo>
                <a:lnTo>
                  <a:pt x="3183" y="10806"/>
                </a:lnTo>
                <a:lnTo>
                  <a:pt x="7436" y="10806"/>
                </a:lnTo>
                <a:lnTo>
                  <a:pt x="7783" y="13799"/>
                </a:lnTo>
                <a:cubicBezTo>
                  <a:pt x="7846" y="13988"/>
                  <a:pt x="8003" y="14146"/>
                  <a:pt x="8192" y="14146"/>
                </a:cubicBezTo>
                <a:lnTo>
                  <a:pt x="9011" y="14146"/>
                </a:lnTo>
                <a:cubicBezTo>
                  <a:pt x="9200" y="14146"/>
                  <a:pt x="9421" y="13988"/>
                  <a:pt x="9421" y="13799"/>
                </a:cubicBezTo>
                <a:lnTo>
                  <a:pt x="9767" y="10806"/>
                </a:lnTo>
                <a:lnTo>
                  <a:pt x="10713" y="10806"/>
                </a:lnTo>
                <a:lnTo>
                  <a:pt x="11059" y="13799"/>
                </a:lnTo>
                <a:cubicBezTo>
                  <a:pt x="11091" y="13988"/>
                  <a:pt x="11248" y="14146"/>
                  <a:pt x="11469" y="14146"/>
                </a:cubicBezTo>
                <a:lnTo>
                  <a:pt x="12288" y="14146"/>
                </a:lnTo>
                <a:cubicBezTo>
                  <a:pt x="12477" y="14146"/>
                  <a:pt x="12666" y="13988"/>
                  <a:pt x="12666" y="13799"/>
                </a:cubicBezTo>
                <a:lnTo>
                  <a:pt x="13075" y="10712"/>
                </a:lnTo>
                <a:cubicBezTo>
                  <a:pt x="13579" y="10554"/>
                  <a:pt x="13926" y="10082"/>
                  <a:pt x="13926" y="9546"/>
                </a:cubicBezTo>
                <a:lnTo>
                  <a:pt x="13926" y="7057"/>
                </a:lnTo>
                <a:cubicBezTo>
                  <a:pt x="14084" y="6742"/>
                  <a:pt x="13926" y="6585"/>
                  <a:pt x="13705" y="6585"/>
                </a:cubicBezTo>
                <a:lnTo>
                  <a:pt x="12414" y="6585"/>
                </a:lnTo>
                <a:cubicBezTo>
                  <a:pt x="12949" y="6080"/>
                  <a:pt x="13264" y="5324"/>
                  <a:pt x="13264" y="4505"/>
                </a:cubicBezTo>
                <a:cubicBezTo>
                  <a:pt x="13264" y="2898"/>
                  <a:pt x="11973" y="1607"/>
                  <a:pt x="10366" y="1607"/>
                </a:cubicBezTo>
                <a:lnTo>
                  <a:pt x="9389" y="1607"/>
                </a:lnTo>
                <a:cubicBezTo>
                  <a:pt x="9074" y="1607"/>
                  <a:pt x="8728" y="1512"/>
                  <a:pt x="8507" y="1260"/>
                </a:cubicBezTo>
                <a:lnTo>
                  <a:pt x="7846" y="599"/>
                </a:lnTo>
                <a:cubicBezTo>
                  <a:pt x="7436" y="189"/>
                  <a:pt x="6932" y="0"/>
                  <a:pt x="63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6" name="Google Shape;15156;p68"/>
          <p:cNvSpPr/>
          <p:nvPr/>
        </p:nvSpPr>
        <p:spPr>
          <a:xfrm>
            <a:off x="7143562" y="2779147"/>
            <a:ext cx="301233" cy="341555"/>
          </a:xfrm>
          <a:custGeom>
            <a:avLst/>
            <a:gdLst/>
            <a:ahLst/>
            <a:cxnLst/>
            <a:rect l="l" t="t" r="r" b="b"/>
            <a:pathLst>
              <a:path w="12476" h="14146" extrusionOk="0">
                <a:moveTo>
                  <a:pt x="2552" y="819"/>
                </a:moveTo>
                <a:cubicBezTo>
                  <a:pt x="3056" y="819"/>
                  <a:pt x="3403" y="1198"/>
                  <a:pt x="3403" y="1670"/>
                </a:cubicBezTo>
                <a:lnTo>
                  <a:pt x="1733" y="1670"/>
                </a:lnTo>
                <a:cubicBezTo>
                  <a:pt x="1733" y="1198"/>
                  <a:pt x="2079" y="819"/>
                  <a:pt x="2552" y="819"/>
                </a:cubicBezTo>
                <a:close/>
                <a:moveTo>
                  <a:pt x="10019" y="819"/>
                </a:moveTo>
                <a:cubicBezTo>
                  <a:pt x="10491" y="819"/>
                  <a:pt x="10838" y="1198"/>
                  <a:pt x="10838" y="1670"/>
                </a:cubicBezTo>
                <a:lnTo>
                  <a:pt x="9168" y="1670"/>
                </a:lnTo>
                <a:cubicBezTo>
                  <a:pt x="9168" y="1198"/>
                  <a:pt x="9578" y="819"/>
                  <a:pt x="10019" y="819"/>
                </a:cubicBezTo>
                <a:close/>
                <a:moveTo>
                  <a:pt x="8286" y="2489"/>
                </a:moveTo>
                <a:lnTo>
                  <a:pt x="7593" y="5829"/>
                </a:lnTo>
                <a:lnTo>
                  <a:pt x="4978" y="5829"/>
                </a:lnTo>
                <a:lnTo>
                  <a:pt x="4285" y="2489"/>
                </a:lnTo>
                <a:cubicBezTo>
                  <a:pt x="4978" y="2489"/>
                  <a:pt x="5545" y="2710"/>
                  <a:pt x="5986" y="3182"/>
                </a:cubicBezTo>
                <a:cubicBezTo>
                  <a:pt x="6065" y="3261"/>
                  <a:pt x="6175" y="3300"/>
                  <a:pt x="6285" y="3300"/>
                </a:cubicBezTo>
                <a:cubicBezTo>
                  <a:pt x="6396" y="3300"/>
                  <a:pt x="6506" y="3261"/>
                  <a:pt x="6585" y="3182"/>
                </a:cubicBezTo>
                <a:cubicBezTo>
                  <a:pt x="7026" y="2773"/>
                  <a:pt x="7656" y="2489"/>
                  <a:pt x="8286" y="2489"/>
                </a:cubicBezTo>
                <a:close/>
                <a:moveTo>
                  <a:pt x="7120" y="6648"/>
                </a:moveTo>
                <a:cubicBezTo>
                  <a:pt x="7341" y="6648"/>
                  <a:pt x="7530" y="6648"/>
                  <a:pt x="7719" y="6711"/>
                </a:cubicBezTo>
                <a:lnTo>
                  <a:pt x="8443" y="8066"/>
                </a:lnTo>
                <a:cubicBezTo>
                  <a:pt x="8506" y="8223"/>
                  <a:pt x="8664" y="8318"/>
                  <a:pt x="8790" y="8318"/>
                </a:cubicBezTo>
                <a:cubicBezTo>
                  <a:pt x="8853" y="8318"/>
                  <a:pt x="8916" y="8318"/>
                  <a:pt x="8979" y="8286"/>
                </a:cubicBezTo>
                <a:cubicBezTo>
                  <a:pt x="9168" y="8160"/>
                  <a:pt x="9262" y="7908"/>
                  <a:pt x="9168" y="7719"/>
                </a:cubicBezTo>
                <a:lnTo>
                  <a:pt x="8821" y="6963"/>
                </a:lnTo>
                <a:lnTo>
                  <a:pt x="8821" y="6963"/>
                </a:lnTo>
                <a:cubicBezTo>
                  <a:pt x="10523" y="7656"/>
                  <a:pt x="11751" y="9294"/>
                  <a:pt x="11751" y="11216"/>
                </a:cubicBezTo>
                <a:lnTo>
                  <a:pt x="11751" y="11626"/>
                </a:lnTo>
                <a:lnTo>
                  <a:pt x="977" y="11626"/>
                </a:lnTo>
                <a:lnTo>
                  <a:pt x="977" y="11216"/>
                </a:lnTo>
                <a:cubicBezTo>
                  <a:pt x="914" y="9294"/>
                  <a:pt x="2142" y="7593"/>
                  <a:pt x="3812" y="6963"/>
                </a:cubicBezTo>
                <a:lnTo>
                  <a:pt x="3812" y="6963"/>
                </a:lnTo>
                <a:lnTo>
                  <a:pt x="3466" y="7719"/>
                </a:lnTo>
                <a:cubicBezTo>
                  <a:pt x="3340" y="7908"/>
                  <a:pt x="3466" y="8160"/>
                  <a:pt x="3655" y="8286"/>
                </a:cubicBezTo>
                <a:cubicBezTo>
                  <a:pt x="3749" y="8318"/>
                  <a:pt x="3781" y="8318"/>
                  <a:pt x="3875" y="8318"/>
                </a:cubicBezTo>
                <a:cubicBezTo>
                  <a:pt x="4033" y="8318"/>
                  <a:pt x="4190" y="8223"/>
                  <a:pt x="4222" y="8066"/>
                </a:cubicBezTo>
                <a:lnTo>
                  <a:pt x="4915" y="6711"/>
                </a:lnTo>
                <a:cubicBezTo>
                  <a:pt x="5135" y="6648"/>
                  <a:pt x="5324" y="6648"/>
                  <a:pt x="5513" y="6648"/>
                </a:cubicBezTo>
                <a:lnTo>
                  <a:pt x="5923" y="6648"/>
                </a:lnTo>
                <a:lnTo>
                  <a:pt x="5923" y="8759"/>
                </a:lnTo>
                <a:cubicBezTo>
                  <a:pt x="5923" y="8979"/>
                  <a:pt x="6112" y="9168"/>
                  <a:pt x="6333" y="9168"/>
                </a:cubicBezTo>
                <a:cubicBezTo>
                  <a:pt x="6585" y="9168"/>
                  <a:pt x="6742" y="8979"/>
                  <a:pt x="6742" y="8759"/>
                </a:cubicBezTo>
                <a:lnTo>
                  <a:pt x="6742" y="6648"/>
                </a:lnTo>
                <a:close/>
                <a:moveTo>
                  <a:pt x="11657" y="12445"/>
                </a:moveTo>
                <a:lnTo>
                  <a:pt x="11657" y="13264"/>
                </a:lnTo>
                <a:lnTo>
                  <a:pt x="914" y="13264"/>
                </a:lnTo>
                <a:lnTo>
                  <a:pt x="914" y="12445"/>
                </a:lnTo>
                <a:close/>
                <a:moveTo>
                  <a:pt x="2520" y="0"/>
                </a:moveTo>
                <a:cubicBezTo>
                  <a:pt x="1607" y="0"/>
                  <a:pt x="882" y="756"/>
                  <a:pt x="882" y="1670"/>
                </a:cubicBezTo>
                <a:lnTo>
                  <a:pt x="882" y="2048"/>
                </a:lnTo>
                <a:cubicBezTo>
                  <a:pt x="882" y="2269"/>
                  <a:pt x="1071" y="2489"/>
                  <a:pt x="1260" y="2489"/>
                </a:cubicBezTo>
                <a:lnTo>
                  <a:pt x="3403" y="2489"/>
                </a:lnTo>
                <a:lnTo>
                  <a:pt x="4096" y="5986"/>
                </a:lnTo>
                <a:cubicBezTo>
                  <a:pt x="1764" y="6585"/>
                  <a:pt x="0" y="8696"/>
                  <a:pt x="0" y="11216"/>
                </a:cubicBezTo>
                <a:lnTo>
                  <a:pt x="0" y="13705"/>
                </a:lnTo>
                <a:cubicBezTo>
                  <a:pt x="0" y="13925"/>
                  <a:pt x="189" y="14146"/>
                  <a:pt x="410" y="14146"/>
                </a:cubicBezTo>
                <a:lnTo>
                  <a:pt x="11972" y="14146"/>
                </a:lnTo>
                <a:cubicBezTo>
                  <a:pt x="12224" y="14146"/>
                  <a:pt x="12413" y="13925"/>
                  <a:pt x="12413" y="13705"/>
                </a:cubicBezTo>
                <a:lnTo>
                  <a:pt x="12413" y="11216"/>
                </a:lnTo>
                <a:cubicBezTo>
                  <a:pt x="12476" y="8696"/>
                  <a:pt x="10743" y="6585"/>
                  <a:pt x="8443" y="5986"/>
                </a:cubicBezTo>
                <a:lnTo>
                  <a:pt x="9136" y="2489"/>
                </a:lnTo>
                <a:lnTo>
                  <a:pt x="11279" y="2489"/>
                </a:lnTo>
                <a:cubicBezTo>
                  <a:pt x="11499" y="2489"/>
                  <a:pt x="11657" y="2269"/>
                  <a:pt x="11657" y="2048"/>
                </a:cubicBezTo>
                <a:lnTo>
                  <a:pt x="11657" y="1670"/>
                </a:lnTo>
                <a:cubicBezTo>
                  <a:pt x="11657" y="756"/>
                  <a:pt x="10901" y="0"/>
                  <a:pt x="10019" y="0"/>
                </a:cubicBezTo>
                <a:cubicBezTo>
                  <a:pt x="9105" y="0"/>
                  <a:pt x="8349" y="756"/>
                  <a:pt x="8349" y="1670"/>
                </a:cubicBezTo>
                <a:lnTo>
                  <a:pt x="8286" y="1670"/>
                </a:lnTo>
                <a:cubicBezTo>
                  <a:pt x="7530" y="1670"/>
                  <a:pt x="6868" y="1891"/>
                  <a:pt x="6269" y="2332"/>
                </a:cubicBezTo>
                <a:cubicBezTo>
                  <a:pt x="5702" y="1891"/>
                  <a:pt x="5009" y="1670"/>
                  <a:pt x="4253" y="1670"/>
                </a:cubicBezTo>
                <a:lnTo>
                  <a:pt x="4190" y="1670"/>
                </a:lnTo>
                <a:cubicBezTo>
                  <a:pt x="4190" y="756"/>
                  <a:pt x="3434" y="0"/>
                  <a:pt x="252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57" name="Google Shape;15157;p68"/>
          <p:cNvGrpSpPr/>
          <p:nvPr/>
        </p:nvGrpSpPr>
        <p:grpSpPr>
          <a:xfrm>
            <a:off x="7576790" y="3217879"/>
            <a:ext cx="343094" cy="341569"/>
            <a:chOff x="6001575" y="3119050"/>
            <a:chExt cx="315025" cy="313625"/>
          </a:xfrm>
        </p:grpSpPr>
        <p:sp>
          <p:nvSpPr>
            <p:cNvPr id="15158" name="Google Shape;15158;p68"/>
            <p:cNvSpPr/>
            <p:nvPr/>
          </p:nvSpPr>
          <p:spPr>
            <a:xfrm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9" name="Google Shape;15159;p68"/>
            <p:cNvSpPr/>
            <p:nvPr/>
          </p:nvSpPr>
          <p:spPr>
            <a:xfrm flipH="1"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4" name="Google Shape;15164;p69"/>
          <p:cNvSpPr/>
          <p:nvPr/>
        </p:nvSpPr>
        <p:spPr>
          <a:xfrm>
            <a:off x="901486" y="1688459"/>
            <a:ext cx="361250" cy="473920"/>
          </a:xfrm>
          <a:custGeom>
            <a:avLst/>
            <a:gdLst/>
            <a:ahLst/>
            <a:cxnLst/>
            <a:rect l="l" t="t" r="r" b="b"/>
            <a:pathLst>
              <a:path w="9295" h="12194" extrusionOk="0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65" name="Google Shape;15165;p69"/>
          <p:cNvGrpSpPr/>
          <p:nvPr/>
        </p:nvGrpSpPr>
        <p:grpSpPr>
          <a:xfrm>
            <a:off x="845233" y="2273195"/>
            <a:ext cx="476329" cy="476213"/>
            <a:chOff x="-21298675" y="2414425"/>
            <a:chExt cx="306400" cy="306325"/>
          </a:xfrm>
        </p:grpSpPr>
        <p:sp>
          <p:nvSpPr>
            <p:cNvPr id="15166" name="Google Shape;15166;p69"/>
            <p:cNvSpPr/>
            <p:nvPr/>
          </p:nvSpPr>
          <p:spPr>
            <a:xfrm>
              <a:off x="-21083650" y="2444575"/>
              <a:ext cx="20500" cy="18525"/>
            </a:xfrm>
            <a:custGeom>
              <a:avLst/>
              <a:gdLst/>
              <a:ahLst/>
              <a:cxnLst/>
              <a:rect l="l" t="t" r="r" b="b"/>
              <a:pathLst>
                <a:path w="820" h="74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7" name="Google Shape;15167;p69"/>
            <p:cNvSpPr/>
            <p:nvPr/>
          </p:nvSpPr>
          <p:spPr>
            <a:xfrm>
              <a:off x="-21298675" y="2414425"/>
              <a:ext cx="306400" cy="306325"/>
            </a:xfrm>
            <a:custGeom>
              <a:avLst/>
              <a:gdLst/>
              <a:ahLst/>
              <a:cxnLst/>
              <a:rect l="l" t="t" r="r" b="b"/>
              <a:pathLst>
                <a:path w="12256" h="12253" extrusionOk="0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8" name="Google Shape;15168;p69"/>
            <p:cNvSpPr/>
            <p:nvPr/>
          </p:nvSpPr>
          <p:spPr>
            <a:xfrm>
              <a:off x="-21171875" y="2521375"/>
              <a:ext cx="73275" cy="66100"/>
            </a:xfrm>
            <a:custGeom>
              <a:avLst/>
              <a:gdLst/>
              <a:ahLst/>
              <a:cxnLst/>
              <a:rect l="l" t="t" r="r" b="b"/>
              <a:pathLst>
                <a:path w="2931" h="2644" extrusionOk="0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69" name="Google Shape;15169;p69"/>
          <p:cNvGrpSpPr/>
          <p:nvPr/>
        </p:nvGrpSpPr>
        <p:grpSpPr>
          <a:xfrm>
            <a:off x="844611" y="2865128"/>
            <a:ext cx="477573" cy="445432"/>
            <a:chOff x="-21299475" y="2798025"/>
            <a:chExt cx="307200" cy="286525"/>
          </a:xfrm>
        </p:grpSpPr>
        <p:sp>
          <p:nvSpPr>
            <p:cNvPr id="15170" name="Google Shape;15170;p69"/>
            <p:cNvSpPr/>
            <p:nvPr/>
          </p:nvSpPr>
          <p:spPr>
            <a:xfrm>
              <a:off x="-21153750" y="2798025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985"/>
                    <a:pt x="158" y="2143"/>
                    <a:pt x="347" y="2143"/>
                  </a:cubicBezTo>
                  <a:cubicBezTo>
                    <a:pt x="536" y="2143"/>
                    <a:pt x="693" y="1985"/>
                    <a:pt x="693" y="176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1" name="Google Shape;15171;p69"/>
            <p:cNvSpPr/>
            <p:nvPr/>
          </p:nvSpPr>
          <p:spPr>
            <a:xfrm>
              <a:off x="-212569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410" y="0"/>
                  </a:moveTo>
                  <a:cubicBezTo>
                    <a:pt x="323" y="0"/>
                    <a:pt x="236" y="39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1166" y="1662"/>
                  </a:lnTo>
                  <a:cubicBezTo>
                    <a:pt x="1245" y="1741"/>
                    <a:pt x="1331" y="1780"/>
                    <a:pt x="1418" y="1780"/>
                  </a:cubicBezTo>
                  <a:cubicBezTo>
                    <a:pt x="1504" y="1780"/>
                    <a:pt x="1591" y="1741"/>
                    <a:pt x="1670" y="1662"/>
                  </a:cubicBezTo>
                  <a:cubicBezTo>
                    <a:pt x="1827" y="1504"/>
                    <a:pt x="1827" y="1315"/>
                    <a:pt x="1670" y="1158"/>
                  </a:cubicBezTo>
                  <a:lnTo>
                    <a:pt x="662" y="118"/>
                  </a:lnTo>
                  <a:cubicBezTo>
                    <a:pt x="583" y="39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2" name="Google Shape;15172;p69"/>
            <p:cNvSpPr/>
            <p:nvPr/>
          </p:nvSpPr>
          <p:spPr>
            <a:xfrm>
              <a:off x="-210797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0"/>
                  </a:moveTo>
                  <a:cubicBezTo>
                    <a:pt x="1332" y="0"/>
                    <a:pt x="1245" y="39"/>
                    <a:pt x="1166" y="118"/>
                  </a:cubicBezTo>
                  <a:lnTo>
                    <a:pt x="158" y="1158"/>
                  </a:lnTo>
                  <a:cubicBezTo>
                    <a:pt x="1" y="1315"/>
                    <a:pt x="1" y="1504"/>
                    <a:pt x="158" y="1662"/>
                  </a:cubicBezTo>
                  <a:cubicBezTo>
                    <a:pt x="237" y="1741"/>
                    <a:pt x="324" y="1780"/>
                    <a:pt x="410" y="1780"/>
                  </a:cubicBezTo>
                  <a:cubicBezTo>
                    <a:pt x="497" y="1780"/>
                    <a:pt x="584" y="1741"/>
                    <a:pt x="662" y="1662"/>
                  </a:cubicBezTo>
                  <a:lnTo>
                    <a:pt x="1671" y="622"/>
                  </a:lnTo>
                  <a:cubicBezTo>
                    <a:pt x="1828" y="465"/>
                    <a:pt x="1828" y="276"/>
                    <a:pt x="1671" y="118"/>
                  </a:cubicBezTo>
                  <a:cubicBezTo>
                    <a:pt x="1592" y="39"/>
                    <a:pt x="150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3" name="Google Shape;15173;p69"/>
            <p:cNvSpPr/>
            <p:nvPr/>
          </p:nvSpPr>
          <p:spPr>
            <a:xfrm>
              <a:off x="-21113575" y="2825000"/>
              <a:ext cx="26800" cy="35050"/>
            </a:xfrm>
            <a:custGeom>
              <a:avLst/>
              <a:gdLst/>
              <a:ahLst/>
              <a:cxnLst/>
              <a:rect l="l" t="t" r="r" b="b"/>
              <a:pathLst>
                <a:path w="1072" h="1402" extrusionOk="0">
                  <a:moveTo>
                    <a:pt x="647" y="0"/>
                  </a:moveTo>
                  <a:cubicBezTo>
                    <a:pt x="510" y="0"/>
                    <a:pt x="386" y="71"/>
                    <a:pt x="315" y="213"/>
                  </a:cubicBezTo>
                  <a:lnTo>
                    <a:pt x="32" y="906"/>
                  </a:lnTo>
                  <a:cubicBezTo>
                    <a:pt x="0" y="1095"/>
                    <a:pt x="95" y="1284"/>
                    <a:pt x="252" y="1379"/>
                  </a:cubicBezTo>
                  <a:cubicBezTo>
                    <a:pt x="298" y="1394"/>
                    <a:pt x="344" y="1402"/>
                    <a:pt x="388" y="1402"/>
                  </a:cubicBezTo>
                  <a:cubicBezTo>
                    <a:pt x="527" y="1402"/>
                    <a:pt x="653" y="1325"/>
                    <a:pt x="725" y="1158"/>
                  </a:cubicBezTo>
                  <a:lnTo>
                    <a:pt x="977" y="497"/>
                  </a:lnTo>
                  <a:cubicBezTo>
                    <a:pt x="1071" y="308"/>
                    <a:pt x="977" y="119"/>
                    <a:pt x="788" y="24"/>
                  </a:cubicBezTo>
                  <a:cubicBezTo>
                    <a:pt x="740" y="8"/>
                    <a:pt x="693" y="0"/>
                    <a:pt x="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4" name="Google Shape;15174;p69"/>
            <p:cNvSpPr/>
            <p:nvPr/>
          </p:nvSpPr>
          <p:spPr>
            <a:xfrm>
              <a:off x="-21204175" y="2825000"/>
              <a:ext cx="27600" cy="35050"/>
            </a:xfrm>
            <a:custGeom>
              <a:avLst/>
              <a:gdLst/>
              <a:ahLst/>
              <a:cxnLst/>
              <a:rect l="l" t="t" r="r" b="b"/>
              <a:pathLst>
                <a:path w="1104" h="1402" extrusionOk="0">
                  <a:moveTo>
                    <a:pt x="429" y="0"/>
                  </a:moveTo>
                  <a:cubicBezTo>
                    <a:pt x="381" y="0"/>
                    <a:pt x="332" y="8"/>
                    <a:pt x="285" y="24"/>
                  </a:cubicBezTo>
                  <a:cubicBezTo>
                    <a:pt x="95" y="119"/>
                    <a:pt x="1" y="308"/>
                    <a:pt x="95" y="497"/>
                  </a:cubicBezTo>
                  <a:lnTo>
                    <a:pt x="348" y="1158"/>
                  </a:lnTo>
                  <a:cubicBezTo>
                    <a:pt x="419" y="1325"/>
                    <a:pt x="545" y="1402"/>
                    <a:pt x="684" y="1402"/>
                  </a:cubicBezTo>
                  <a:cubicBezTo>
                    <a:pt x="728" y="1402"/>
                    <a:pt x="774" y="1394"/>
                    <a:pt x="820" y="1379"/>
                  </a:cubicBezTo>
                  <a:cubicBezTo>
                    <a:pt x="1041" y="1284"/>
                    <a:pt x="1104" y="1095"/>
                    <a:pt x="1041" y="906"/>
                  </a:cubicBezTo>
                  <a:lnTo>
                    <a:pt x="757" y="213"/>
                  </a:lnTo>
                  <a:cubicBezTo>
                    <a:pt x="710" y="71"/>
                    <a:pt x="574" y="0"/>
                    <a:pt x="4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5" name="Google Shape;15175;p69"/>
            <p:cNvSpPr/>
            <p:nvPr/>
          </p:nvSpPr>
          <p:spPr>
            <a:xfrm>
              <a:off x="-21297900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79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6" name="Google Shape;15176;p69"/>
            <p:cNvSpPr/>
            <p:nvPr/>
          </p:nvSpPr>
          <p:spPr>
            <a:xfrm>
              <a:off x="-21047425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2017" y="725"/>
                    <a:pt x="2174" y="568"/>
                    <a:pt x="2174" y="379"/>
                  </a:cubicBezTo>
                  <a:cubicBezTo>
                    <a:pt x="2174" y="158"/>
                    <a:pt x="2017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7" name="Google Shape;15177;p69"/>
            <p:cNvSpPr/>
            <p:nvPr/>
          </p:nvSpPr>
          <p:spPr>
            <a:xfrm>
              <a:off x="-21056100" y="2892750"/>
              <a:ext cx="37050" cy="25150"/>
            </a:xfrm>
            <a:custGeom>
              <a:avLst/>
              <a:gdLst/>
              <a:ahLst/>
              <a:cxnLst/>
              <a:rect l="l" t="t" r="r" b="b"/>
              <a:pathLst>
                <a:path w="1482" h="1006" extrusionOk="0">
                  <a:moveTo>
                    <a:pt x="1082" y="0"/>
                  </a:moveTo>
                  <a:cubicBezTo>
                    <a:pt x="1038" y="0"/>
                    <a:pt x="992" y="8"/>
                    <a:pt x="946" y="23"/>
                  </a:cubicBezTo>
                  <a:lnTo>
                    <a:pt x="284" y="307"/>
                  </a:lnTo>
                  <a:cubicBezTo>
                    <a:pt x="64" y="433"/>
                    <a:pt x="1" y="622"/>
                    <a:pt x="64" y="780"/>
                  </a:cubicBezTo>
                  <a:cubicBezTo>
                    <a:pt x="133" y="918"/>
                    <a:pt x="253" y="1006"/>
                    <a:pt x="386" y="1006"/>
                  </a:cubicBezTo>
                  <a:cubicBezTo>
                    <a:pt x="435" y="1006"/>
                    <a:pt x="486" y="994"/>
                    <a:pt x="536" y="969"/>
                  </a:cubicBezTo>
                  <a:lnTo>
                    <a:pt x="1198" y="717"/>
                  </a:lnTo>
                  <a:cubicBezTo>
                    <a:pt x="1419" y="622"/>
                    <a:pt x="1482" y="433"/>
                    <a:pt x="1419" y="244"/>
                  </a:cubicBezTo>
                  <a:cubicBezTo>
                    <a:pt x="1347" y="77"/>
                    <a:pt x="1221" y="0"/>
                    <a:pt x="10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8" name="Google Shape;15178;p69"/>
            <p:cNvSpPr/>
            <p:nvPr/>
          </p:nvSpPr>
          <p:spPr>
            <a:xfrm>
              <a:off x="-21271100" y="2893975"/>
              <a:ext cx="37825" cy="25150"/>
            </a:xfrm>
            <a:custGeom>
              <a:avLst/>
              <a:gdLst/>
              <a:ahLst/>
              <a:cxnLst/>
              <a:rect l="l" t="t" r="r" b="b"/>
              <a:pathLst>
                <a:path w="1513" h="1006" extrusionOk="0">
                  <a:moveTo>
                    <a:pt x="398" y="0"/>
                  </a:moveTo>
                  <a:cubicBezTo>
                    <a:pt x="254" y="0"/>
                    <a:pt x="141" y="88"/>
                    <a:pt x="95" y="227"/>
                  </a:cubicBezTo>
                  <a:cubicBezTo>
                    <a:pt x="0" y="416"/>
                    <a:pt x="95" y="605"/>
                    <a:pt x="284" y="699"/>
                  </a:cubicBezTo>
                  <a:lnTo>
                    <a:pt x="945" y="983"/>
                  </a:lnTo>
                  <a:cubicBezTo>
                    <a:pt x="991" y="998"/>
                    <a:pt x="1039" y="1006"/>
                    <a:pt x="1086" y="1006"/>
                  </a:cubicBezTo>
                  <a:cubicBezTo>
                    <a:pt x="1232" y="1006"/>
                    <a:pt x="1370" y="929"/>
                    <a:pt x="1418" y="762"/>
                  </a:cubicBezTo>
                  <a:cubicBezTo>
                    <a:pt x="1512" y="573"/>
                    <a:pt x="1418" y="384"/>
                    <a:pt x="1229" y="290"/>
                  </a:cubicBezTo>
                  <a:lnTo>
                    <a:pt x="567" y="37"/>
                  </a:lnTo>
                  <a:cubicBezTo>
                    <a:pt x="508" y="12"/>
                    <a:pt x="451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9" name="Google Shape;15179;p69"/>
            <p:cNvSpPr/>
            <p:nvPr/>
          </p:nvSpPr>
          <p:spPr>
            <a:xfrm>
              <a:off x="-21298675" y="3049275"/>
              <a:ext cx="306400" cy="35275"/>
            </a:xfrm>
            <a:custGeom>
              <a:avLst/>
              <a:gdLst/>
              <a:ahLst/>
              <a:cxnLst/>
              <a:rect l="l" t="t" r="r" b="b"/>
              <a:pathLst>
                <a:path w="12256" h="1411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41"/>
                    <a:pt x="347" y="505"/>
                    <a:pt x="284" y="536"/>
                  </a:cubicBezTo>
                  <a:cubicBezTo>
                    <a:pt x="95" y="631"/>
                    <a:pt x="0" y="820"/>
                    <a:pt x="95" y="1009"/>
                  </a:cubicBezTo>
                  <a:cubicBezTo>
                    <a:pt x="143" y="1176"/>
                    <a:pt x="263" y="1252"/>
                    <a:pt x="414" y="1252"/>
                  </a:cubicBezTo>
                  <a:cubicBezTo>
                    <a:pt x="462" y="1252"/>
                    <a:pt x="514" y="1244"/>
                    <a:pt x="567" y="1229"/>
                  </a:cubicBezTo>
                  <a:cubicBezTo>
                    <a:pt x="725" y="1166"/>
                    <a:pt x="819" y="1103"/>
                    <a:pt x="946" y="1009"/>
                  </a:cubicBezTo>
                  <a:cubicBezTo>
                    <a:pt x="1198" y="835"/>
                    <a:pt x="1505" y="749"/>
                    <a:pt x="1816" y="749"/>
                  </a:cubicBezTo>
                  <a:cubicBezTo>
                    <a:pt x="2127" y="749"/>
                    <a:pt x="2442" y="835"/>
                    <a:pt x="2710" y="1009"/>
                  </a:cubicBezTo>
                  <a:cubicBezTo>
                    <a:pt x="3104" y="1276"/>
                    <a:pt x="3553" y="1410"/>
                    <a:pt x="3994" y="1410"/>
                  </a:cubicBezTo>
                  <a:cubicBezTo>
                    <a:pt x="4435" y="1410"/>
                    <a:pt x="4868" y="1276"/>
                    <a:pt x="5230" y="1009"/>
                  </a:cubicBezTo>
                  <a:cubicBezTo>
                    <a:pt x="5498" y="835"/>
                    <a:pt x="5805" y="749"/>
                    <a:pt x="6108" y="749"/>
                  </a:cubicBezTo>
                  <a:cubicBezTo>
                    <a:pt x="6412" y="749"/>
                    <a:pt x="6711" y="835"/>
                    <a:pt x="6963" y="1009"/>
                  </a:cubicBezTo>
                  <a:cubicBezTo>
                    <a:pt x="7357" y="1276"/>
                    <a:pt x="7806" y="1410"/>
                    <a:pt x="8247" y="1410"/>
                  </a:cubicBezTo>
                  <a:cubicBezTo>
                    <a:pt x="8688" y="1410"/>
                    <a:pt x="9121" y="1276"/>
                    <a:pt x="9483" y="1009"/>
                  </a:cubicBezTo>
                  <a:cubicBezTo>
                    <a:pt x="9751" y="835"/>
                    <a:pt x="10058" y="749"/>
                    <a:pt x="10369" y="749"/>
                  </a:cubicBezTo>
                  <a:cubicBezTo>
                    <a:pt x="10681" y="749"/>
                    <a:pt x="10996" y="835"/>
                    <a:pt x="11279" y="1009"/>
                  </a:cubicBezTo>
                  <a:cubicBezTo>
                    <a:pt x="11437" y="1103"/>
                    <a:pt x="11531" y="1166"/>
                    <a:pt x="11689" y="1261"/>
                  </a:cubicBezTo>
                  <a:cubicBezTo>
                    <a:pt x="11736" y="1274"/>
                    <a:pt x="11782" y="1280"/>
                    <a:pt x="11825" y="1280"/>
                  </a:cubicBezTo>
                  <a:cubicBezTo>
                    <a:pt x="11984" y="1280"/>
                    <a:pt x="12112" y="1195"/>
                    <a:pt x="12161" y="1072"/>
                  </a:cubicBezTo>
                  <a:cubicBezTo>
                    <a:pt x="12256" y="820"/>
                    <a:pt x="12161" y="599"/>
                    <a:pt x="11972" y="536"/>
                  </a:cubicBezTo>
                  <a:cubicBezTo>
                    <a:pt x="11846" y="505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68"/>
                    <a:pt x="8546" y="662"/>
                    <a:pt x="8239" y="662"/>
                  </a:cubicBezTo>
                  <a:cubicBezTo>
                    <a:pt x="7932" y="662"/>
                    <a:pt x="7625" y="568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68"/>
                    <a:pt x="4293" y="662"/>
                    <a:pt x="3986" y="662"/>
                  </a:cubicBezTo>
                  <a:cubicBezTo>
                    <a:pt x="3679" y="662"/>
                    <a:pt x="3371" y="568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0" name="Google Shape;15180;p69"/>
            <p:cNvSpPr/>
            <p:nvPr/>
          </p:nvSpPr>
          <p:spPr>
            <a:xfrm>
              <a:off x="-21298675" y="3013050"/>
              <a:ext cx="306400" cy="34675"/>
            </a:xfrm>
            <a:custGeom>
              <a:avLst/>
              <a:gdLst/>
              <a:ahLst/>
              <a:cxnLst/>
              <a:rect l="l" t="t" r="r" b="b"/>
              <a:pathLst>
                <a:path w="12256" h="1387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10"/>
                    <a:pt x="347" y="504"/>
                    <a:pt x="284" y="536"/>
                  </a:cubicBezTo>
                  <a:cubicBezTo>
                    <a:pt x="95" y="599"/>
                    <a:pt x="0" y="819"/>
                    <a:pt x="95" y="1008"/>
                  </a:cubicBezTo>
                  <a:cubicBezTo>
                    <a:pt x="141" y="1147"/>
                    <a:pt x="255" y="1234"/>
                    <a:pt x="399" y="1234"/>
                  </a:cubicBezTo>
                  <a:cubicBezTo>
                    <a:pt x="452" y="1234"/>
                    <a:pt x="508" y="1223"/>
                    <a:pt x="567" y="1197"/>
                  </a:cubicBezTo>
                  <a:cubicBezTo>
                    <a:pt x="725" y="1166"/>
                    <a:pt x="819" y="1071"/>
                    <a:pt x="946" y="1008"/>
                  </a:cubicBezTo>
                  <a:cubicBezTo>
                    <a:pt x="1198" y="835"/>
                    <a:pt x="1505" y="748"/>
                    <a:pt x="1816" y="748"/>
                  </a:cubicBezTo>
                  <a:cubicBezTo>
                    <a:pt x="2127" y="748"/>
                    <a:pt x="2442" y="835"/>
                    <a:pt x="2710" y="1008"/>
                  </a:cubicBezTo>
                  <a:cubicBezTo>
                    <a:pt x="3104" y="1260"/>
                    <a:pt x="3553" y="1386"/>
                    <a:pt x="3994" y="1386"/>
                  </a:cubicBezTo>
                  <a:cubicBezTo>
                    <a:pt x="4435" y="1386"/>
                    <a:pt x="4868" y="1260"/>
                    <a:pt x="5230" y="1008"/>
                  </a:cubicBezTo>
                  <a:cubicBezTo>
                    <a:pt x="5498" y="835"/>
                    <a:pt x="5805" y="748"/>
                    <a:pt x="6108" y="748"/>
                  </a:cubicBezTo>
                  <a:cubicBezTo>
                    <a:pt x="6412" y="748"/>
                    <a:pt x="6711" y="835"/>
                    <a:pt x="6963" y="1008"/>
                  </a:cubicBezTo>
                  <a:cubicBezTo>
                    <a:pt x="7357" y="1260"/>
                    <a:pt x="7806" y="1386"/>
                    <a:pt x="8247" y="1386"/>
                  </a:cubicBezTo>
                  <a:cubicBezTo>
                    <a:pt x="8688" y="1386"/>
                    <a:pt x="9121" y="1260"/>
                    <a:pt x="9483" y="1008"/>
                  </a:cubicBezTo>
                  <a:cubicBezTo>
                    <a:pt x="9751" y="835"/>
                    <a:pt x="10058" y="748"/>
                    <a:pt x="10369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31" y="1166"/>
                    <a:pt x="11689" y="1229"/>
                  </a:cubicBezTo>
                  <a:cubicBezTo>
                    <a:pt x="11741" y="1251"/>
                    <a:pt x="11792" y="1261"/>
                    <a:pt x="11840" y="1261"/>
                  </a:cubicBezTo>
                  <a:cubicBezTo>
                    <a:pt x="11992" y="1261"/>
                    <a:pt x="12113" y="1160"/>
                    <a:pt x="12161" y="1040"/>
                  </a:cubicBezTo>
                  <a:cubicBezTo>
                    <a:pt x="12256" y="819"/>
                    <a:pt x="12161" y="630"/>
                    <a:pt x="11972" y="536"/>
                  </a:cubicBezTo>
                  <a:cubicBezTo>
                    <a:pt x="11846" y="504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1" y="552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1" name="Google Shape;15181;p69"/>
            <p:cNvSpPr/>
            <p:nvPr/>
          </p:nvSpPr>
          <p:spPr>
            <a:xfrm>
              <a:off x="-21299475" y="2868125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44" y="788"/>
                  </a:moveTo>
                  <a:cubicBezTo>
                    <a:pt x="7531" y="788"/>
                    <a:pt x="8633" y="1891"/>
                    <a:pt x="8633" y="3245"/>
                  </a:cubicBezTo>
                  <a:cubicBezTo>
                    <a:pt x="8633" y="3938"/>
                    <a:pt x="8350" y="4506"/>
                    <a:pt x="7909" y="5010"/>
                  </a:cubicBezTo>
                  <a:cubicBezTo>
                    <a:pt x="7720" y="4947"/>
                    <a:pt x="7562" y="4884"/>
                    <a:pt x="7373" y="4758"/>
                  </a:cubicBezTo>
                  <a:cubicBezTo>
                    <a:pt x="7011" y="4506"/>
                    <a:pt x="6578" y="4379"/>
                    <a:pt x="6140" y="4379"/>
                  </a:cubicBezTo>
                  <a:cubicBezTo>
                    <a:pt x="5703" y="4379"/>
                    <a:pt x="5262" y="4506"/>
                    <a:pt x="4884" y="4758"/>
                  </a:cubicBezTo>
                  <a:cubicBezTo>
                    <a:pt x="4727" y="4884"/>
                    <a:pt x="4569" y="4947"/>
                    <a:pt x="4380" y="5010"/>
                  </a:cubicBezTo>
                  <a:cubicBezTo>
                    <a:pt x="3939" y="4537"/>
                    <a:pt x="3655" y="3875"/>
                    <a:pt x="3655" y="3245"/>
                  </a:cubicBezTo>
                  <a:cubicBezTo>
                    <a:pt x="3655" y="1891"/>
                    <a:pt x="4758" y="788"/>
                    <a:pt x="6144" y="788"/>
                  </a:cubicBezTo>
                  <a:close/>
                  <a:moveTo>
                    <a:pt x="6144" y="0"/>
                  </a:moveTo>
                  <a:cubicBezTo>
                    <a:pt x="4380" y="0"/>
                    <a:pt x="2931" y="1450"/>
                    <a:pt x="2931" y="3214"/>
                  </a:cubicBezTo>
                  <a:cubicBezTo>
                    <a:pt x="2931" y="3812"/>
                    <a:pt x="3088" y="4411"/>
                    <a:pt x="3372" y="4884"/>
                  </a:cubicBezTo>
                  <a:cubicBezTo>
                    <a:pt x="3277" y="4852"/>
                    <a:pt x="3183" y="4789"/>
                    <a:pt x="3120" y="4726"/>
                  </a:cubicBezTo>
                  <a:cubicBezTo>
                    <a:pt x="2742" y="4474"/>
                    <a:pt x="2285" y="4348"/>
                    <a:pt x="1832" y="4348"/>
                  </a:cubicBezTo>
                  <a:cubicBezTo>
                    <a:pt x="1379" y="4348"/>
                    <a:pt x="930" y="4474"/>
                    <a:pt x="568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1" y="5167"/>
                    <a:pt x="95" y="5356"/>
                  </a:cubicBezTo>
                  <a:cubicBezTo>
                    <a:pt x="143" y="5498"/>
                    <a:pt x="261" y="5569"/>
                    <a:pt x="410" y="5569"/>
                  </a:cubicBezTo>
                  <a:cubicBezTo>
                    <a:pt x="460" y="5569"/>
                    <a:pt x="513" y="5561"/>
                    <a:pt x="568" y="5545"/>
                  </a:cubicBezTo>
                  <a:cubicBezTo>
                    <a:pt x="725" y="5514"/>
                    <a:pt x="820" y="5419"/>
                    <a:pt x="946" y="5356"/>
                  </a:cubicBezTo>
                  <a:cubicBezTo>
                    <a:pt x="1198" y="5183"/>
                    <a:pt x="1505" y="5096"/>
                    <a:pt x="1816" y="5096"/>
                  </a:cubicBezTo>
                  <a:cubicBezTo>
                    <a:pt x="2127" y="5096"/>
                    <a:pt x="2442" y="5183"/>
                    <a:pt x="2710" y="5356"/>
                  </a:cubicBezTo>
                  <a:cubicBezTo>
                    <a:pt x="3104" y="5608"/>
                    <a:pt x="3553" y="5734"/>
                    <a:pt x="3994" y="5734"/>
                  </a:cubicBezTo>
                  <a:cubicBezTo>
                    <a:pt x="4435" y="5734"/>
                    <a:pt x="4868" y="5608"/>
                    <a:pt x="5231" y="5356"/>
                  </a:cubicBezTo>
                  <a:cubicBezTo>
                    <a:pt x="5498" y="5183"/>
                    <a:pt x="5806" y="5096"/>
                    <a:pt x="6109" y="5096"/>
                  </a:cubicBezTo>
                  <a:cubicBezTo>
                    <a:pt x="6412" y="5096"/>
                    <a:pt x="6711" y="5183"/>
                    <a:pt x="6963" y="5356"/>
                  </a:cubicBezTo>
                  <a:cubicBezTo>
                    <a:pt x="7357" y="5608"/>
                    <a:pt x="7806" y="5734"/>
                    <a:pt x="8247" y="5734"/>
                  </a:cubicBezTo>
                  <a:cubicBezTo>
                    <a:pt x="8688" y="5734"/>
                    <a:pt x="9122" y="5608"/>
                    <a:pt x="9484" y="5356"/>
                  </a:cubicBezTo>
                  <a:cubicBezTo>
                    <a:pt x="9752" y="5183"/>
                    <a:pt x="10059" y="5096"/>
                    <a:pt x="10370" y="5096"/>
                  </a:cubicBezTo>
                  <a:cubicBezTo>
                    <a:pt x="10681" y="5096"/>
                    <a:pt x="10996" y="5183"/>
                    <a:pt x="11280" y="5356"/>
                  </a:cubicBezTo>
                  <a:cubicBezTo>
                    <a:pt x="11437" y="5419"/>
                    <a:pt x="11532" y="5514"/>
                    <a:pt x="11689" y="5577"/>
                  </a:cubicBezTo>
                  <a:cubicBezTo>
                    <a:pt x="11742" y="5599"/>
                    <a:pt x="11793" y="5609"/>
                    <a:pt x="11840" y="5609"/>
                  </a:cubicBezTo>
                  <a:cubicBezTo>
                    <a:pt x="11993" y="5609"/>
                    <a:pt x="12114" y="5508"/>
                    <a:pt x="12162" y="5388"/>
                  </a:cubicBezTo>
                  <a:cubicBezTo>
                    <a:pt x="12288" y="5199"/>
                    <a:pt x="12193" y="5010"/>
                    <a:pt x="12004" y="4915"/>
                  </a:cubicBezTo>
                  <a:cubicBezTo>
                    <a:pt x="11878" y="4884"/>
                    <a:pt x="11815" y="4852"/>
                    <a:pt x="11689" y="4758"/>
                  </a:cubicBezTo>
                  <a:cubicBezTo>
                    <a:pt x="11311" y="4506"/>
                    <a:pt x="10862" y="4379"/>
                    <a:pt x="10413" y="4379"/>
                  </a:cubicBezTo>
                  <a:cubicBezTo>
                    <a:pt x="9964" y="4379"/>
                    <a:pt x="9515" y="4506"/>
                    <a:pt x="9137" y="4758"/>
                  </a:cubicBezTo>
                  <a:lnTo>
                    <a:pt x="8885" y="4884"/>
                  </a:lnTo>
                  <a:cubicBezTo>
                    <a:pt x="9169" y="4379"/>
                    <a:pt x="9358" y="3812"/>
                    <a:pt x="9358" y="3214"/>
                  </a:cubicBezTo>
                  <a:cubicBezTo>
                    <a:pt x="9358" y="1450"/>
                    <a:pt x="7909" y="0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82" name="Google Shape;15182;p69"/>
          <p:cNvSpPr/>
          <p:nvPr/>
        </p:nvSpPr>
        <p:spPr>
          <a:xfrm>
            <a:off x="3766168" y="1689838"/>
            <a:ext cx="472676" cy="471160"/>
          </a:xfrm>
          <a:custGeom>
            <a:avLst/>
            <a:gdLst/>
            <a:ahLst/>
            <a:cxnLst/>
            <a:rect l="l" t="t" r="r" b="b"/>
            <a:pathLst>
              <a:path w="12162" h="12123" extrusionOk="0">
                <a:moveTo>
                  <a:pt x="8192" y="3616"/>
                </a:moveTo>
                <a:cubicBezTo>
                  <a:pt x="8381" y="3616"/>
                  <a:pt x="8539" y="3805"/>
                  <a:pt x="8539" y="3994"/>
                </a:cubicBezTo>
                <a:cubicBezTo>
                  <a:pt x="8539" y="4183"/>
                  <a:pt x="8381" y="4341"/>
                  <a:pt x="8192" y="4341"/>
                </a:cubicBezTo>
                <a:lnTo>
                  <a:pt x="3907" y="4341"/>
                </a:lnTo>
                <a:cubicBezTo>
                  <a:pt x="3687" y="4341"/>
                  <a:pt x="3529" y="4183"/>
                  <a:pt x="3529" y="3994"/>
                </a:cubicBezTo>
                <a:cubicBezTo>
                  <a:pt x="3529" y="3805"/>
                  <a:pt x="3687" y="3616"/>
                  <a:pt x="3907" y="3616"/>
                </a:cubicBezTo>
                <a:close/>
                <a:moveTo>
                  <a:pt x="8948" y="5097"/>
                </a:moveTo>
                <a:cubicBezTo>
                  <a:pt x="9137" y="5097"/>
                  <a:pt x="9295" y="5254"/>
                  <a:pt x="9295" y="5443"/>
                </a:cubicBezTo>
                <a:cubicBezTo>
                  <a:pt x="9295" y="5632"/>
                  <a:pt x="9137" y="5790"/>
                  <a:pt x="8948" y="5790"/>
                </a:cubicBezTo>
                <a:lnTo>
                  <a:pt x="3214" y="5790"/>
                </a:lnTo>
                <a:cubicBezTo>
                  <a:pt x="3025" y="5790"/>
                  <a:pt x="2868" y="5632"/>
                  <a:pt x="2868" y="5443"/>
                </a:cubicBezTo>
                <a:cubicBezTo>
                  <a:pt x="2868" y="5254"/>
                  <a:pt x="3025" y="5097"/>
                  <a:pt x="3214" y="5097"/>
                </a:cubicBezTo>
                <a:close/>
                <a:moveTo>
                  <a:pt x="4600" y="6514"/>
                </a:moveTo>
                <a:cubicBezTo>
                  <a:pt x="4443" y="6703"/>
                  <a:pt x="4317" y="6987"/>
                  <a:pt x="4285" y="7207"/>
                </a:cubicBezTo>
                <a:lnTo>
                  <a:pt x="2490" y="7207"/>
                </a:lnTo>
                <a:cubicBezTo>
                  <a:pt x="2269" y="7207"/>
                  <a:pt x="2112" y="7050"/>
                  <a:pt x="2112" y="6861"/>
                </a:cubicBezTo>
                <a:cubicBezTo>
                  <a:pt x="2112" y="6672"/>
                  <a:pt x="2269" y="6514"/>
                  <a:pt x="2490" y="6514"/>
                </a:cubicBezTo>
                <a:close/>
                <a:moveTo>
                  <a:pt x="9641" y="6514"/>
                </a:moveTo>
                <a:cubicBezTo>
                  <a:pt x="9830" y="6514"/>
                  <a:pt x="9988" y="6672"/>
                  <a:pt x="9988" y="6861"/>
                </a:cubicBezTo>
                <a:cubicBezTo>
                  <a:pt x="9988" y="7050"/>
                  <a:pt x="9830" y="7207"/>
                  <a:pt x="9641" y="7207"/>
                </a:cubicBezTo>
                <a:lnTo>
                  <a:pt x="7845" y="7207"/>
                </a:lnTo>
                <a:cubicBezTo>
                  <a:pt x="7782" y="6955"/>
                  <a:pt x="7688" y="6703"/>
                  <a:pt x="7530" y="6514"/>
                </a:cubicBezTo>
                <a:close/>
                <a:moveTo>
                  <a:pt x="4317" y="7932"/>
                </a:moveTo>
                <a:cubicBezTo>
                  <a:pt x="4380" y="8184"/>
                  <a:pt x="4506" y="8436"/>
                  <a:pt x="4632" y="8625"/>
                </a:cubicBezTo>
                <a:lnTo>
                  <a:pt x="3246" y="8625"/>
                </a:lnTo>
                <a:cubicBezTo>
                  <a:pt x="3025" y="8625"/>
                  <a:pt x="2868" y="8468"/>
                  <a:pt x="2868" y="8279"/>
                </a:cubicBezTo>
                <a:cubicBezTo>
                  <a:pt x="2868" y="8090"/>
                  <a:pt x="3025" y="7932"/>
                  <a:pt x="3246" y="7932"/>
                </a:cubicBezTo>
                <a:close/>
                <a:moveTo>
                  <a:pt x="6050" y="6514"/>
                </a:moveTo>
                <a:cubicBezTo>
                  <a:pt x="6648" y="6514"/>
                  <a:pt x="7121" y="6987"/>
                  <a:pt x="7121" y="7554"/>
                </a:cubicBezTo>
                <a:cubicBezTo>
                  <a:pt x="7121" y="8153"/>
                  <a:pt x="6648" y="8625"/>
                  <a:pt x="6050" y="8625"/>
                </a:cubicBezTo>
                <a:cubicBezTo>
                  <a:pt x="5483" y="8625"/>
                  <a:pt x="5010" y="8153"/>
                  <a:pt x="5010" y="7554"/>
                </a:cubicBezTo>
                <a:cubicBezTo>
                  <a:pt x="5010" y="6987"/>
                  <a:pt x="5483" y="6514"/>
                  <a:pt x="6050" y="6514"/>
                </a:cubicBezTo>
                <a:close/>
                <a:moveTo>
                  <a:pt x="8948" y="7932"/>
                </a:moveTo>
                <a:cubicBezTo>
                  <a:pt x="9137" y="7932"/>
                  <a:pt x="9295" y="8090"/>
                  <a:pt x="9295" y="8279"/>
                </a:cubicBezTo>
                <a:cubicBezTo>
                  <a:pt x="9295" y="8468"/>
                  <a:pt x="9137" y="8625"/>
                  <a:pt x="8948" y="8625"/>
                </a:cubicBezTo>
                <a:lnTo>
                  <a:pt x="7530" y="8625"/>
                </a:lnTo>
                <a:cubicBezTo>
                  <a:pt x="7688" y="8436"/>
                  <a:pt x="7782" y="8216"/>
                  <a:pt x="7845" y="7932"/>
                </a:cubicBezTo>
                <a:close/>
                <a:moveTo>
                  <a:pt x="8192" y="9350"/>
                </a:moveTo>
                <a:cubicBezTo>
                  <a:pt x="8381" y="9350"/>
                  <a:pt x="8539" y="9507"/>
                  <a:pt x="8539" y="9696"/>
                </a:cubicBezTo>
                <a:cubicBezTo>
                  <a:pt x="8539" y="9885"/>
                  <a:pt x="8381" y="10043"/>
                  <a:pt x="8192" y="10043"/>
                </a:cubicBezTo>
                <a:lnTo>
                  <a:pt x="3907" y="10043"/>
                </a:lnTo>
                <a:cubicBezTo>
                  <a:pt x="3687" y="10043"/>
                  <a:pt x="3529" y="9885"/>
                  <a:pt x="3529" y="9696"/>
                </a:cubicBezTo>
                <a:cubicBezTo>
                  <a:pt x="3529" y="9507"/>
                  <a:pt x="3687" y="9350"/>
                  <a:pt x="3907" y="9350"/>
                </a:cubicBezTo>
                <a:close/>
                <a:moveTo>
                  <a:pt x="7467" y="10799"/>
                </a:moveTo>
                <a:cubicBezTo>
                  <a:pt x="7688" y="10799"/>
                  <a:pt x="7845" y="10957"/>
                  <a:pt x="7845" y="11146"/>
                </a:cubicBezTo>
                <a:cubicBezTo>
                  <a:pt x="7845" y="11366"/>
                  <a:pt x="7688" y="11492"/>
                  <a:pt x="7467" y="11492"/>
                </a:cubicBezTo>
                <a:lnTo>
                  <a:pt x="4632" y="11492"/>
                </a:lnTo>
                <a:cubicBezTo>
                  <a:pt x="4443" y="11492"/>
                  <a:pt x="4285" y="11335"/>
                  <a:pt x="4285" y="11146"/>
                </a:cubicBezTo>
                <a:cubicBezTo>
                  <a:pt x="4285" y="10957"/>
                  <a:pt x="4443" y="10799"/>
                  <a:pt x="4632" y="10799"/>
                </a:cubicBezTo>
                <a:close/>
                <a:moveTo>
                  <a:pt x="8917" y="1"/>
                </a:moveTo>
                <a:cubicBezTo>
                  <a:pt x="8830" y="1"/>
                  <a:pt x="8743" y="40"/>
                  <a:pt x="8665" y="119"/>
                </a:cubicBezTo>
                <a:cubicBezTo>
                  <a:pt x="8507" y="276"/>
                  <a:pt x="8507" y="497"/>
                  <a:pt x="8665" y="654"/>
                </a:cubicBezTo>
                <a:lnTo>
                  <a:pt x="9484" y="1474"/>
                </a:lnTo>
                <a:lnTo>
                  <a:pt x="347" y="1474"/>
                </a:lnTo>
                <a:cubicBezTo>
                  <a:pt x="158" y="1474"/>
                  <a:pt x="1" y="1631"/>
                  <a:pt x="1" y="1820"/>
                </a:cubicBezTo>
                <a:cubicBezTo>
                  <a:pt x="1" y="2009"/>
                  <a:pt x="158" y="2167"/>
                  <a:pt x="347" y="2167"/>
                </a:cubicBezTo>
                <a:lnTo>
                  <a:pt x="1639" y="2167"/>
                </a:lnTo>
                <a:lnTo>
                  <a:pt x="820" y="3017"/>
                </a:lnTo>
                <a:cubicBezTo>
                  <a:pt x="662" y="3175"/>
                  <a:pt x="662" y="3364"/>
                  <a:pt x="820" y="3521"/>
                </a:cubicBezTo>
                <a:cubicBezTo>
                  <a:pt x="899" y="3600"/>
                  <a:pt x="985" y="3640"/>
                  <a:pt x="1072" y="3640"/>
                </a:cubicBezTo>
                <a:cubicBezTo>
                  <a:pt x="1159" y="3640"/>
                  <a:pt x="1245" y="3600"/>
                  <a:pt x="1324" y="3521"/>
                </a:cubicBezTo>
                <a:lnTo>
                  <a:pt x="2679" y="2167"/>
                </a:lnTo>
                <a:lnTo>
                  <a:pt x="5735" y="2167"/>
                </a:lnTo>
                <a:lnTo>
                  <a:pt x="5735" y="2923"/>
                </a:lnTo>
                <a:lnTo>
                  <a:pt x="3970" y="2923"/>
                </a:lnTo>
                <a:cubicBezTo>
                  <a:pt x="3372" y="2923"/>
                  <a:pt x="2899" y="3395"/>
                  <a:pt x="2899" y="3994"/>
                </a:cubicBezTo>
                <a:cubicBezTo>
                  <a:pt x="2899" y="4152"/>
                  <a:pt x="2962" y="4246"/>
                  <a:pt x="2994" y="4372"/>
                </a:cubicBezTo>
                <a:cubicBezTo>
                  <a:pt x="2521" y="4498"/>
                  <a:pt x="2206" y="4939"/>
                  <a:pt x="2206" y="5412"/>
                </a:cubicBezTo>
                <a:cubicBezTo>
                  <a:pt x="2206" y="5569"/>
                  <a:pt x="2238" y="5664"/>
                  <a:pt x="2269" y="5790"/>
                </a:cubicBezTo>
                <a:cubicBezTo>
                  <a:pt x="1797" y="5916"/>
                  <a:pt x="1481" y="6357"/>
                  <a:pt x="1481" y="6829"/>
                </a:cubicBezTo>
                <a:cubicBezTo>
                  <a:pt x="1481" y="7334"/>
                  <a:pt x="1797" y="7743"/>
                  <a:pt x="2269" y="7838"/>
                </a:cubicBezTo>
                <a:cubicBezTo>
                  <a:pt x="2238" y="7964"/>
                  <a:pt x="2206" y="8090"/>
                  <a:pt x="2206" y="8247"/>
                </a:cubicBezTo>
                <a:cubicBezTo>
                  <a:pt x="2206" y="8751"/>
                  <a:pt x="2553" y="9129"/>
                  <a:pt x="2994" y="9255"/>
                </a:cubicBezTo>
                <a:cubicBezTo>
                  <a:pt x="2962" y="9381"/>
                  <a:pt x="2899" y="9507"/>
                  <a:pt x="2899" y="9665"/>
                </a:cubicBezTo>
                <a:cubicBezTo>
                  <a:pt x="2899" y="10169"/>
                  <a:pt x="3277" y="10547"/>
                  <a:pt x="3687" y="10673"/>
                </a:cubicBezTo>
                <a:cubicBezTo>
                  <a:pt x="3655" y="10799"/>
                  <a:pt x="3624" y="10925"/>
                  <a:pt x="3624" y="11083"/>
                </a:cubicBezTo>
                <a:cubicBezTo>
                  <a:pt x="3624" y="11650"/>
                  <a:pt x="4096" y="12122"/>
                  <a:pt x="4695" y="12122"/>
                </a:cubicBezTo>
                <a:lnTo>
                  <a:pt x="7530" y="12122"/>
                </a:lnTo>
                <a:cubicBezTo>
                  <a:pt x="8097" y="12122"/>
                  <a:pt x="8570" y="11650"/>
                  <a:pt x="8570" y="11083"/>
                </a:cubicBezTo>
                <a:cubicBezTo>
                  <a:pt x="8570" y="10925"/>
                  <a:pt x="8539" y="10799"/>
                  <a:pt x="8507" y="10673"/>
                </a:cubicBezTo>
                <a:cubicBezTo>
                  <a:pt x="8980" y="10547"/>
                  <a:pt x="9295" y="10137"/>
                  <a:pt x="9295" y="9665"/>
                </a:cubicBezTo>
                <a:cubicBezTo>
                  <a:pt x="9295" y="9507"/>
                  <a:pt x="9263" y="9381"/>
                  <a:pt x="9200" y="9255"/>
                </a:cubicBezTo>
                <a:cubicBezTo>
                  <a:pt x="9673" y="9129"/>
                  <a:pt x="9988" y="8720"/>
                  <a:pt x="9988" y="8247"/>
                </a:cubicBezTo>
                <a:cubicBezTo>
                  <a:pt x="9988" y="8090"/>
                  <a:pt x="9956" y="7964"/>
                  <a:pt x="9925" y="7838"/>
                </a:cubicBezTo>
                <a:cubicBezTo>
                  <a:pt x="10397" y="7712"/>
                  <a:pt x="10712" y="7302"/>
                  <a:pt x="10712" y="6829"/>
                </a:cubicBezTo>
                <a:cubicBezTo>
                  <a:pt x="10712" y="6294"/>
                  <a:pt x="10366" y="5916"/>
                  <a:pt x="9925" y="5790"/>
                </a:cubicBezTo>
                <a:cubicBezTo>
                  <a:pt x="9956" y="5664"/>
                  <a:pt x="9988" y="5569"/>
                  <a:pt x="9988" y="5412"/>
                </a:cubicBezTo>
                <a:cubicBezTo>
                  <a:pt x="9988" y="4876"/>
                  <a:pt x="9641" y="4498"/>
                  <a:pt x="9200" y="4372"/>
                </a:cubicBezTo>
                <a:cubicBezTo>
                  <a:pt x="9263" y="4246"/>
                  <a:pt x="9295" y="4152"/>
                  <a:pt x="9295" y="3994"/>
                </a:cubicBezTo>
                <a:cubicBezTo>
                  <a:pt x="9295" y="3395"/>
                  <a:pt x="8822" y="2923"/>
                  <a:pt x="8224" y="2923"/>
                </a:cubicBezTo>
                <a:lnTo>
                  <a:pt x="6459" y="2923"/>
                </a:lnTo>
                <a:lnTo>
                  <a:pt x="6459" y="2167"/>
                </a:lnTo>
                <a:lnTo>
                  <a:pt x="11815" y="2167"/>
                </a:lnTo>
                <a:cubicBezTo>
                  <a:pt x="12004" y="2167"/>
                  <a:pt x="12162" y="2009"/>
                  <a:pt x="12162" y="1820"/>
                </a:cubicBezTo>
                <a:cubicBezTo>
                  <a:pt x="12162" y="1631"/>
                  <a:pt x="12004" y="1474"/>
                  <a:pt x="11815" y="1474"/>
                </a:cubicBezTo>
                <a:lnTo>
                  <a:pt x="10523" y="1474"/>
                </a:lnTo>
                <a:lnTo>
                  <a:pt x="9169" y="119"/>
                </a:lnTo>
                <a:cubicBezTo>
                  <a:pt x="9090" y="40"/>
                  <a:pt x="9003" y="1"/>
                  <a:pt x="891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3" name="Google Shape;15183;p69"/>
          <p:cNvSpPr/>
          <p:nvPr/>
        </p:nvSpPr>
        <p:spPr>
          <a:xfrm>
            <a:off x="3765566" y="2273932"/>
            <a:ext cx="473881" cy="475125"/>
          </a:xfrm>
          <a:custGeom>
            <a:avLst/>
            <a:gdLst/>
            <a:ahLst/>
            <a:cxnLst/>
            <a:rect l="l" t="t" r="r" b="b"/>
            <a:pathLst>
              <a:path w="12193" h="12225" extrusionOk="0">
                <a:moveTo>
                  <a:pt x="8601" y="694"/>
                </a:moveTo>
                <a:cubicBezTo>
                  <a:pt x="9011" y="694"/>
                  <a:pt x="9326" y="1009"/>
                  <a:pt x="9326" y="1418"/>
                </a:cubicBezTo>
                <a:cubicBezTo>
                  <a:pt x="9326" y="1796"/>
                  <a:pt x="9011" y="2111"/>
                  <a:pt x="8601" y="2111"/>
                </a:cubicBezTo>
                <a:cubicBezTo>
                  <a:pt x="8223" y="2111"/>
                  <a:pt x="7908" y="1796"/>
                  <a:pt x="7908" y="1418"/>
                </a:cubicBezTo>
                <a:cubicBezTo>
                  <a:pt x="7908" y="1009"/>
                  <a:pt x="8223" y="694"/>
                  <a:pt x="8601" y="694"/>
                </a:cubicBezTo>
                <a:close/>
                <a:moveTo>
                  <a:pt x="10428" y="1418"/>
                </a:moveTo>
                <a:cubicBezTo>
                  <a:pt x="11027" y="1418"/>
                  <a:pt x="11500" y="1891"/>
                  <a:pt x="11500" y="2458"/>
                </a:cubicBezTo>
                <a:cubicBezTo>
                  <a:pt x="11058" y="2238"/>
                  <a:pt x="10586" y="2111"/>
                  <a:pt x="10113" y="2111"/>
                </a:cubicBezTo>
                <a:lnTo>
                  <a:pt x="9861" y="2111"/>
                </a:lnTo>
                <a:cubicBezTo>
                  <a:pt x="9987" y="1922"/>
                  <a:pt x="10082" y="1639"/>
                  <a:pt x="10082" y="1418"/>
                </a:cubicBezTo>
                <a:close/>
                <a:moveTo>
                  <a:pt x="7624" y="2427"/>
                </a:moveTo>
                <a:lnTo>
                  <a:pt x="7624" y="2427"/>
                </a:lnTo>
                <a:cubicBezTo>
                  <a:pt x="7782" y="2616"/>
                  <a:pt x="8034" y="2742"/>
                  <a:pt x="8255" y="2836"/>
                </a:cubicBezTo>
                <a:cubicBezTo>
                  <a:pt x="8223" y="3088"/>
                  <a:pt x="8286" y="3340"/>
                  <a:pt x="8412" y="3466"/>
                </a:cubicBezTo>
                <a:lnTo>
                  <a:pt x="9704" y="4915"/>
                </a:lnTo>
                <a:cubicBezTo>
                  <a:pt x="10239" y="5483"/>
                  <a:pt x="10334" y="6270"/>
                  <a:pt x="9987" y="6932"/>
                </a:cubicBezTo>
                <a:cubicBezTo>
                  <a:pt x="9672" y="7530"/>
                  <a:pt x="9074" y="7877"/>
                  <a:pt x="8412" y="7877"/>
                </a:cubicBezTo>
                <a:lnTo>
                  <a:pt x="7750" y="7877"/>
                </a:lnTo>
                <a:cubicBezTo>
                  <a:pt x="7813" y="7688"/>
                  <a:pt x="7908" y="7467"/>
                  <a:pt x="7908" y="7278"/>
                </a:cubicBezTo>
                <a:lnTo>
                  <a:pt x="7908" y="7152"/>
                </a:lnTo>
                <a:lnTo>
                  <a:pt x="8475" y="7152"/>
                </a:lnTo>
                <a:cubicBezTo>
                  <a:pt x="8853" y="7152"/>
                  <a:pt x="9200" y="6963"/>
                  <a:pt x="9420" y="6617"/>
                </a:cubicBezTo>
                <a:cubicBezTo>
                  <a:pt x="9672" y="6144"/>
                  <a:pt x="9483" y="5609"/>
                  <a:pt x="9326" y="5451"/>
                </a:cubicBezTo>
                <a:lnTo>
                  <a:pt x="7908" y="3970"/>
                </a:lnTo>
                <a:cubicBezTo>
                  <a:pt x="7530" y="3561"/>
                  <a:pt x="7435" y="2931"/>
                  <a:pt x="7624" y="2427"/>
                </a:cubicBezTo>
                <a:close/>
                <a:moveTo>
                  <a:pt x="4398" y="4298"/>
                </a:moveTo>
                <a:cubicBezTo>
                  <a:pt x="4581" y="4298"/>
                  <a:pt x="4764" y="4315"/>
                  <a:pt x="4946" y="4348"/>
                </a:cubicBezTo>
                <a:cubicBezTo>
                  <a:pt x="6238" y="4632"/>
                  <a:pt x="7183" y="5861"/>
                  <a:pt x="7183" y="7278"/>
                </a:cubicBezTo>
                <a:cubicBezTo>
                  <a:pt x="7183" y="7593"/>
                  <a:pt x="6931" y="7877"/>
                  <a:pt x="6616" y="7877"/>
                </a:cubicBezTo>
                <a:lnTo>
                  <a:pt x="2143" y="7877"/>
                </a:lnTo>
                <a:cubicBezTo>
                  <a:pt x="1607" y="7877"/>
                  <a:pt x="1134" y="8003"/>
                  <a:pt x="725" y="8223"/>
                </a:cubicBezTo>
                <a:cubicBezTo>
                  <a:pt x="725" y="7625"/>
                  <a:pt x="1197" y="7152"/>
                  <a:pt x="1796" y="7152"/>
                </a:cubicBezTo>
                <a:lnTo>
                  <a:pt x="5388" y="7152"/>
                </a:lnTo>
                <a:cubicBezTo>
                  <a:pt x="5577" y="7152"/>
                  <a:pt x="5734" y="6995"/>
                  <a:pt x="5734" y="6806"/>
                </a:cubicBezTo>
                <a:cubicBezTo>
                  <a:pt x="5734" y="6617"/>
                  <a:pt x="5577" y="6459"/>
                  <a:pt x="5388" y="6459"/>
                </a:cubicBezTo>
                <a:lnTo>
                  <a:pt x="2930" y="6459"/>
                </a:lnTo>
                <a:cubicBezTo>
                  <a:pt x="3088" y="6018"/>
                  <a:pt x="3497" y="5735"/>
                  <a:pt x="3970" y="5735"/>
                </a:cubicBezTo>
                <a:lnTo>
                  <a:pt x="4663" y="5735"/>
                </a:lnTo>
                <a:cubicBezTo>
                  <a:pt x="4883" y="5735"/>
                  <a:pt x="5041" y="5577"/>
                  <a:pt x="5041" y="5388"/>
                </a:cubicBezTo>
                <a:cubicBezTo>
                  <a:pt x="5041" y="5199"/>
                  <a:pt x="4883" y="5041"/>
                  <a:pt x="4663" y="5041"/>
                </a:cubicBezTo>
                <a:lnTo>
                  <a:pt x="3970" y="5041"/>
                </a:lnTo>
                <a:cubicBezTo>
                  <a:pt x="3088" y="5041"/>
                  <a:pt x="2395" y="5672"/>
                  <a:pt x="2237" y="6459"/>
                </a:cubicBezTo>
                <a:lnTo>
                  <a:pt x="1796" y="6459"/>
                </a:lnTo>
                <a:cubicBezTo>
                  <a:pt x="1733" y="6459"/>
                  <a:pt x="1607" y="6459"/>
                  <a:pt x="1512" y="6491"/>
                </a:cubicBezTo>
                <a:cubicBezTo>
                  <a:pt x="1670" y="5861"/>
                  <a:pt x="2048" y="5293"/>
                  <a:pt x="2552" y="4915"/>
                </a:cubicBezTo>
                <a:cubicBezTo>
                  <a:pt x="3072" y="4519"/>
                  <a:pt x="3728" y="4298"/>
                  <a:pt x="4398" y="4298"/>
                </a:cubicBezTo>
                <a:close/>
                <a:moveTo>
                  <a:pt x="5041" y="8728"/>
                </a:moveTo>
                <a:lnTo>
                  <a:pt x="5041" y="9295"/>
                </a:lnTo>
                <a:lnTo>
                  <a:pt x="4316" y="9295"/>
                </a:lnTo>
                <a:lnTo>
                  <a:pt x="5041" y="8728"/>
                </a:lnTo>
                <a:close/>
                <a:moveTo>
                  <a:pt x="8601" y="1"/>
                </a:moveTo>
                <a:cubicBezTo>
                  <a:pt x="7750" y="1"/>
                  <a:pt x="7089" y="757"/>
                  <a:pt x="7215" y="1607"/>
                </a:cubicBezTo>
                <a:cubicBezTo>
                  <a:pt x="6585" y="2458"/>
                  <a:pt x="6616" y="3655"/>
                  <a:pt x="7309" y="4443"/>
                </a:cubicBezTo>
                <a:lnTo>
                  <a:pt x="8727" y="5955"/>
                </a:lnTo>
                <a:cubicBezTo>
                  <a:pt x="8853" y="6176"/>
                  <a:pt x="8696" y="6491"/>
                  <a:pt x="8412" y="6491"/>
                </a:cubicBezTo>
                <a:lnTo>
                  <a:pt x="7782" y="6491"/>
                </a:lnTo>
                <a:cubicBezTo>
                  <a:pt x="7467" y="5104"/>
                  <a:pt x="6459" y="4002"/>
                  <a:pt x="5073" y="3750"/>
                </a:cubicBezTo>
                <a:cubicBezTo>
                  <a:pt x="4809" y="3688"/>
                  <a:pt x="4546" y="3658"/>
                  <a:pt x="4286" y="3658"/>
                </a:cubicBezTo>
                <a:cubicBezTo>
                  <a:pt x="3490" y="3658"/>
                  <a:pt x="2729" y="3936"/>
                  <a:pt x="2111" y="4411"/>
                </a:cubicBezTo>
                <a:cubicBezTo>
                  <a:pt x="1323" y="5010"/>
                  <a:pt x="851" y="5892"/>
                  <a:pt x="725" y="6837"/>
                </a:cubicBezTo>
                <a:cubicBezTo>
                  <a:pt x="315" y="7152"/>
                  <a:pt x="0" y="7719"/>
                  <a:pt x="0" y="8286"/>
                </a:cubicBezTo>
                <a:lnTo>
                  <a:pt x="0" y="9011"/>
                </a:lnTo>
                <a:cubicBezTo>
                  <a:pt x="0" y="9218"/>
                  <a:pt x="163" y="9357"/>
                  <a:pt x="328" y="9357"/>
                </a:cubicBezTo>
                <a:cubicBezTo>
                  <a:pt x="415" y="9357"/>
                  <a:pt x="502" y="9318"/>
                  <a:pt x="567" y="9232"/>
                </a:cubicBezTo>
                <a:cubicBezTo>
                  <a:pt x="977" y="8854"/>
                  <a:pt x="1512" y="8664"/>
                  <a:pt x="2080" y="8664"/>
                </a:cubicBezTo>
                <a:lnTo>
                  <a:pt x="4033" y="8664"/>
                </a:lnTo>
                <a:lnTo>
                  <a:pt x="2993" y="9452"/>
                </a:lnTo>
                <a:cubicBezTo>
                  <a:pt x="2710" y="9641"/>
                  <a:pt x="2867" y="10082"/>
                  <a:pt x="3182" y="10082"/>
                </a:cubicBezTo>
                <a:lnTo>
                  <a:pt x="4946" y="10082"/>
                </a:lnTo>
                <a:lnTo>
                  <a:pt x="4946" y="11878"/>
                </a:lnTo>
                <a:cubicBezTo>
                  <a:pt x="4946" y="12067"/>
                  <a:pt x="5104" y="12225"/>
                  <a:pt x="5293" y="12225"/>
                </a:cubicBezTo>
                <a:cubicBezTo>
                  <a:pt x="5514" y="12225"/>
                  <a:pt x="5671" y="12067"/>
                  <a:pt x="5671" y="11878"/>
                </a:cubicBezTo>
                <a:lnTo>
                  <a:pt x="5671" y="10082"/>
                </a:lnTo>
                <a:lnTo>
                  <a:pt x="6364" y="10082"/>
                </a:lnTo>
                <a:lnTo>
                  <a:pt x="6364" y="10429"/>
                </a:lnTo>
                <a:cubicBezTo>
                  <a:pt x="6364" y="10618"/>
                  <a:pt x="6522" y="10775"/>
                  <a:pt x="6711" y="10775"/>
                </a:cubicBezTo>
                <a:cubicBezTo>
                  <a:pt x="6931" y="10775"/>
                  <a:pt x="7089" y="10618"/>
                  <a:pt x="7089" y="10429"/>
                </a:cubicBezTo>
                <a:lnTo>
                  <a:pt x="7089" y="9704"/>
                </a:lnTo>
                <a:cubicBezTo>
                  <a:pt x="7089" y="9515"/>
                  <a:pt x="6931" y="9358"/>
                  <a:pt x="6711" y="9358"/>
                </a:cubicBezTo>
                <a:lnTo>
                  <a:pt x="5671" y="9358"/>
                </a:lnTo>
                <a:lnTo>
                  <a:pt x="5671" y="8664"/>
                </a:lnTo>
                <a:lnTo>
                  <a:pt x="8349" y="8664"/>
                </a:lnTo>
                <a:cubicBezTo>
                  <a:pt x="9231" y="8664"/>
                  <a:pt x="10113" y="8129"/>
                  <a:pt x="10554" y="7341"/>
                </a:cubicBezTo>
                <a:cubicBezTo>
                  <a:pt x="11027" y="6396"/>
                  <a:pt x="10901" y="5293"/>
                  <a:pt x="10145" y="4506"/>
                </a:cubicBezTo>
                <a:lnTo>
                  <a:pt x="8822" y="3057"/>
                </a:lnTo>
                <a:lnTo>
                  <a:pt x="8822" y="2994"/>
                </a:lnTo>
                <a:cubicBezTo>
                  <a:pt x="8853" y="2931"/>
                  <a:pt x="8759" y="2931"/>
                  <a:pt x="9987" y="2931"/>
                </a:cubicBezTo>
                <a:cubicBezTo>
                  <a:pt x="10554" y="2931"/>
                  <a:pt x="11058" y="3151"/>
                  <a:pt x="11437" y="3529"/>
                </a:cubicBezTo>
                <a:cubicBezTo>
                  <a:pt x="11523" y="3616"/>
                  <a:pt x="11621" y="3654"/>
                  <a:pt x="11712" y="3654"/>
                </a:cubicBezTo>
                <a:cubicBezTo>
                  <a:pt x="11886" y="3654"/>
                  <a:pt x="12035" y="3515"/>
                  <a:pt x="12035" y="3309"/>
                </a:cubicBezTo>
                <a:lnTo>
                  <a:pt x="12035" y="2584"/>
                </a:lnTo>
                <a:cubicBezTo>
                  <a:pt x="12193" y="1481"/>
                  <a:pt x="11374" y="694"/>
                  <a:pt x="10397" y="694"/>
                </a:cubicBezTo>
                <a:lnTo>
                  <a:pt x="9830" y="694"/>
                </a:lnTo>
                <a:cubicBezTo>
                  <a:pt x="9609" y="284"/>
                  <a:pt x="9137" y="1"/>
                  <a:pt x="8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4" name="Google Shape;15184;p69"/>
          <p:cNvSpPr/>
          <p:nvPr/>
        </p:nvSpPr>
        <p:spPr>
          <a:xfrm>
            <a:off x="3757598" y="2851126"/>
            <a:ext cx="489816" cy="473881"/>
          </a:xfrm>
          <a:custGeom>
            <a:avLst/>
            <a:gdLst/>
            <a:ahLst/>
            <a:cxnLst/>
            <a:rect l="l" t="t" r="r" b="b"/>
            <a:pathLst>
              <a:path w="12603" h="12193" extrusionOk="0">
                <a:moveTo>
                  <a:pt x="9547" y="5986"/>
                </a:moveTo>
                <a:cubicBezTo>
                  <a:pt x="9767" y="6364"/>
                  <a:pt x="9925" y="6742"/>
                  <a:pt x="10019" y="7152"/>
                </a:cubicBezTo>
                <a:lnTo>
                  <a:pt x="8381" y="7152"/>
                </a:lnTo>
                <a:lnTo>
                  <a:pt x="9547" y="5986"/>
                </a:lnTo>
                <a:close/>
                <a:moveTo>
                  <a:pt x="9988" y="7845"/>
                </a:moveTo>
                <a:cubicBezTo>
                  <a:pt x="9925" y="8255"/>
                  <a:pt x="9767" y="8633"/>
                  <a:pt x="9515" y="8979"/>
                </a:cubicBezTo>
                <a:lnTo>
                  <a:pt x="8381" y="7845"/>
                </a:lnTo>
                <a:close/>
                <a:moveTo>
                  <a:pt x="7152" y="8349"/>
                </a:moveTo>
                <a:lnTo>
                  <a:pt x="7152" y="9987"/>
                </a:lnTo>
                <a:cubicBezTo>
                  <a:pt x="6774" y="9924"/>
                  <a:pt x="6365" y="9767"/>
                  <a:pt x="6018" y="9515"/>
                </a:cubicBezTo>
                <a:lnTo>
                  <a:pt x="7152" y="8349"/>
                </a:lnTo>
                <a:close/>
                <a:moveTo>
                  <a:pt x="7877" y="8349"/>
                </a:moveTo>
                <a:lnTo>
                  <a:pt x="9011" y="9515"/>
                </a:lnTo>
                <a:cubicBezTo>
                  <a:pt x="8665" y="9735"/>
                  <a:pt x="8255" y="9893"/>
                  <a:pt x="7877" y="9987"/>
                </a:cubicBezTo>
                <a:lnTo>
                  <a:pt x="7877" y="8349"/>
                </a:lnTo>
                <a:close/>
                <a:moveTo>
                  <a:pt x="10555" y="4947"/>
                </a:moveTo>
                <a:cubicBezTo>
                  <a:pt x="11815" y="6522"/>
                  <a:pt x="11721" y="8790"/>
                  <a:pt x="10271" y="10240"/>
                </a:cubicBezTo>
                <a:cubicBezTo>
                  <a:pt x="9506" y="11022"/>
                  <a:pt x="8502" y="11409"/>
                  <a:pt x="7503" y="11409"/>
                </a:cubicBezTo>
                <a:cubicBezTo>
                  <a:pt x="6611" y="11409"/>
                  <a:pt x="5723" y="11101"/>
                  <a:pt x="5010" y="10492"/>
                </a:cubicBezTo>
                <a:lnTo>
                  <a:pt x="5514" y="9987"/>
                </a:lnTo>
                <a:cubicBezTo>
                  <a:pt x="6089" y="10447"/>
                  <a:pt x="6788" y="10671"/>
                  <a:pt x="7489" y="10671"/>
                </a:cubicBezTo>
                <a:cubicBezTo>
                  <a:pt x="8325" y="10671"/>
                  <a:pt x="9165" y="10352"/>
                  <a:pt x="9799" y="9735"/>
                </a:cubicBezTo>
                <a:cubicBezTo>
                  <a:pt x="10996" y="8570"/>
                  <a:pt x="11059" y="6711"/>
                  <a:pt x="10051" y="5451"/>
                </a:cubicBezTo>
                <a:lnTo>
                  <a:pt x="10555" y="4947"/>
                </a:lnTo>
                <a:close/>
                <a:moveTo>
                  <a:pt x="5703" y="2143"/>
                </a:moveTo>
                <a:cubicBezTo>
                  <a:pt x="7404" y="2269"/>
                  <a:pt x="8948" y="3371"/>
                  <a:pt x="9641" y="4947"/>
                </a:cubicBezTo>
                <a:lnTo>
                  <a:pt x="4254" y="10334"/>
                </a:lnTo>
                <a:cubicBezTo>
                  <a:pt x="4096" y="10492"/>
                  <a:pt x="4096" y="10681"/>
                  <a:pt x="4254" y="10838"/>
                </a:cubicBezTo>
                <a:cubicBezTo>
                  <a:pt x="4506" y="11090"/>
                  <a:pt x="4758" y="11279"/>
                  <a:pt x="5042" y="11468"/>
                </a:cubicBezTo>
                <a:cubicBezTo>
                  <a:pt x="2584" y="11185"/>
                  <a:pt x="694" y="9137"/>
                  <a:pt x="694" y="6742"/>
                </a:cubicBezTo>
                <a:cubicBezTo>
                  <a:pt x="694" y="4317"/>
                  <a:pt x="2584" y="2300"/>
                  <a:pt x="5010" y="2143"/>
                </a:cubicBezTo>
                <a:lnTo>
                  <a:pt x="5010" y="3056"/>
                </a:lnTo>
                <a:cubicBezTo>
                  <a:pt x="4979" y="2993"/>
                  <a:pt x="4915" y="2993"/>
                  <a:pt x="4884" y="2962"/>
                </a:cubicBezTo>
                <a:cubicBezTo>
                  <a:pt x="4805" y="2883"/>
                  <a:pt x="4719" y="2844"/>
                  <a:pt x="4632" y="2844"/>
                </a:cubicBezTo>
                <a:cubicBezTo>
                  <a:pt x="4545" y="2844"/>
                  <a:pt x="4459" y="2883"/>
                  <a:pt x="4380" y="2962"/>
                </a:cubicBezTo>
                <a:cubicBezTo>
                  <a:pt x="4222" y="3119"/>
                  <a:pt x="4222" y="3308"/>
                  <a:pt x="4380" y="3466"/>
                </a:cubicBezTo>
                <a:cubicBezTo>
                  <a:pt x="4663" y="3750"/>
                  <a:pt x="4979" y="3876"/>
                  <a:pt x="5357" y="3876"/>
                </a:cubicBezTo>
                <a:cubicBezTo>
                  <a:pt x="5766" y="3876"/>
                  <a:pt x="6081" y="3718"/>
                  <a:pt x="6333" y="3466"/>
                </a:cubicBezTo>
                <a:cubicBezTo>
                  <a:pt x="6491" y="3308"/>
                  <a:pt x="6491" y="3119"/>
                  <a:pt x="6333" y="2962"/>
                </a:cubicBezTo>
                <a:cubicBezTo>
                  <a:pt x="6254" y="2883"/>
                  <a:pt x="6168" y="2844"/>
                  <a:pt x="6081" y="2844"/>
                </a:cubicBezTo>
                <a:cubicBezTo>
                  <a:pt x="5995" y="2844"/>
                  <a:pt x="5908" y="2883"/>
                  <a:pt x="5829" y="2962"/>
                </a:cubicBezTo>
                <a:cubicBezTo>
                  <a:pt x="5798" y="2993"/>
                  <a:pt x="5766" y="3056"/>
                  <a:pt x="5703" y="3056"/>
                </a:cubicBezTo>
                <a:lnTo>
                  <a:pt x="5703" y="2143"/>
                </a:lnTo>
                <a:close/>
                <a:moveTo>
                  <a:pt x="3907" y="0"/>
                </a:moveTo>
                <a:cubicBezTo>
                  <a:pt x="3687" y="0"/>
                  <a:pt x="3529" y="158"/>
                  <a:pt x="3529" y="379"/>
                </a:cubicBezTo>
                <a:cubicBezTo>
                  <a:pt x="3529" y="568"/>
                  <a:pt x="3687" y="725"/>
                  <a:pt x="3907" y="725"/>
                </a:cubicBezTo>
                <a:cubicBezTo>
                  <a:pt x="4380" y="725"/>
                  <a:pt x="4758" y="1040"/>
                  <a:pt x="4915" y="1481"/>
                </a:cubicBezTo>
                <a:cubicBezTo>
                  <a:pt x="2175" y="1670"/>
                  <a:pt x="1" y="4002"/>
                  <a:pt x="1" y="6774"/>
                </a:cubicBezTo>
                <a:cubicBezTo>
                  <a:pt x="1" y="9735"/>
                  <a:pt x="2427" y="12193"/>
                  <a:pt x="5420" y="12193"/>
                </a:cubicBezTo>
                <a:cubicBezTo>
                  <a:pt x="5798" y="12193"/>
                  <a:pt x="6144" y="12130"/>
                  <a:pt x="6522" y="12067"/>
                </a:cubicBezTo>
                <a:cubicBezTo>
                  <a:pt x="6858" y="12144"/>
                  <a:pt x="7200" y="12182"/>
                  <a:pt x="7541" y="12182"/>
                </a:cubicBezTo>
                <a:cubicBezTo>
                  <a:pt x="8738" y="12182"/>
                  <a:pt x="9931" y="11714"/>
                  <a:pt x="10838" y="10807"/>
                </a:cubicBezTo>
                <a:cubicBezTo>
                  <a:pt x="12603" y="8948"/>
                  <a:pt x="12603" y="6049"/>
                  <a:pt x="10775" y="4222"/>
                </a:cubicBezTo>
                <a:cubicBezTo>
                  <a:pt x="10697" y="4143"/>
                  <a:pt x="10610" y="4104"/>
                  <a:pt x="10523" y="4104"/>
                </a:cubicBezTo>
                <a:cubicBezTo>
                  <a:pt x="10437" y="4104"/>
                  <a:pt x="10350" y="4143"/>
                  <a:pt x="10271" y="4222"/>
                </a:cubicBezTo>
                <a:lnTo>
                  <a:pt x="10114" y="4380"/>
                </a:lnTo>
                <a:cubicBezTo>
                  <a:pt x="9295" y="2741"/>
                  <a:pt x="7593" y="1544"/>
                  <a:pt x="5640" y="1418"/>
                </a:cubicBezTo>
                <a:cubicBezTo>
                  <a:pt x="5483" y="599"/>
                  <a:pt x="4758" y="0"/>
                  <a:pt x="390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85" name="Google Shape;15185;p69"/>
          <p:cNvGrpSpPr/>
          <p:nvPr/>
        </p:nvGrpSpPr>
        <p:grpSpPr>
          <a:xfrm>
            <a:off x="6713966" y="1688917"/>
            <a:ext cx="413912" cy="472676"/>
            <a:chOff x="-17545650" y="2051350"/>
            <a:chExt cx="266250" cy="304050"/>
          </a:xfrm>
        </p:grpSpPr>
        <p:sp>
          <p:nvSpPr>
            <p:cNvPr id="15186" name="Google Shape;15186;p69"/>
            <p:cNvSpPr/>
            <p:nvPr/>
          </p:nvSpPr>
          <p:spPr>
            <a:xfrm>
              <a:off x="-17475550" y="22301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7" name="Google Shape;15187;p69"/>
            <p:cNvSpPr/>
            <p:nvPr/>
          </p:nvSpPr>
          <p:spPr>
            <a:xfrm>
              <a:off x="-1745822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8" name="Google Shape;15188;p69"/>
            <p:cNvSpPr/>
            <p:nvPr/>
          </p:nvSpPr>
          <p:spPr>
            <a:xfrm>
              <a:off x="-1749367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9" name="Google Shape;15189;p69"/>
            <p:cNvSpPr/>
            <p:nvPr/>
          </p:nvSpPr>
          <p:spPr>
            <a:xfrm>
              <a:off x="-17545650" y="2051350"/>
              <a:ext cx="266250" cy="304050"/>
            </a:xfrm>
            <a:custGeom>
              <a:avLst/>
              <a:gdLst/>
              <a:ahLst/>
              <a:cxnLst/>
              <a:rect l="l" t="t" r="r" b="b"/>
              <a:pathLst>
                <a:path w="10650" h="12162" extrusionOk="0">
                  <a:moveTo>
                    <a:pt x="5640" y="694"/>
                  </a:moveTo>
                  <a:lnTo>
                    <a:pt x="5640" y="1072"/>
                  </a:lnTo>
                  <a:cubicBezTo>
                    <a:pt x="5640" y="1387"/>
                    <a:pt x="5797" y="1671"/>
                    <a:pt x="5986" y="1860"/>
                  </a:cubicBezTo>
                  <a:cubicBezTo>
                    <a:pt x="5797" y="2017"/>
                    <a:pt x="5577" y="2143"/>
                    <a:pt x="5293" y="2143"/>
                  </a:cubicBezTo>
                  <a:cubicBezTo>
                    <a:pt x="5010" y="2143"/>
                    <a:pt x="4789" y="2017"/>
                    <a:pt x="4569" y="1860"/>
                  </a:cubicBezTo>
                  <a:cubicBezTo>
                    <a:pt x="4821" y="1702"/>
                    <a:pt x="4915" y="1387"/>
                    <a:pt x="4915" y="1072"/>
                  </a:cubicBezTo>
                  <a:lnTo>
                    <a:pt x="4915" y="694"/>
                  </a:lnTo>
                  <a:close/>
                  <a:moveTo>
                    <a:pt x="7404" y="2143"/>
                  </a:moveTo>
                  <a:cubicBezTo>
                    <a:pt x="8507" y="2143"/>
                    <a:pt x="9452" y="2868"/>
                    <a:pt x="9799" y="3844"/>
                  </a:cubicBezTo>
                  <a:cubicBezTo>
                    <a:pt x="9893" y="4065"/>
                    <a:pt x="9704" y="4285"/>
                    <a:pt x="9452" y="4285"/>
                  </a:cubicBezTo>
                  <a:lnTo>
                    <a:pt x="8475" y="4285"/>
                  </a:lnTo>
                  <a:cubicBezTo>
                    <a:pt x="8381" y="3403"/>
                    <a:pt x="7971" y="2647"/>
                    <a:pt x="7278" y="2143"/>
                  </a:cubicBezTo>
                  <a:close/>
                  <a:moveTo>
                    <a:pt x="3277" y="2143"/>
                  </a:moveTo>
                  <a:cubicBezTo>
                    <a:pt x="2615" y="2647"/>
                    <a:pt x="2206" y="3435"/>
                    <a:pt x="2080" y="4285"/>
                  </a:cubicBezTo>
                  <a:lnTo>
                    <a:pt x="1103" y="4285"/>
                  </a:lnTo>
                  <a:cubicBezTo>
                    <a:pt x="1092" y="4287"/>
                    <a:pt x="1081" y="4288"/>
                    <a:pt x="1071" y="4288"/>
                  </a:cubicBezTo>
                  <a:cubicBezTo>
                    <a:pt x="893" y="4288"/>
                    <a:pt x="729" y="4052"/>
                    <a:pt x="788" y="3844"/>
                  </a:cubicBezTo>
                  <a:cubicBezTo>
                    <a:pt x="1135" y="2805"/>
                    <a:pt x="2080" y="2143"/>
                    <a:pt x="3151" y="2143"/>
                  </a:cubicBezTo>
                  <a:close/>
                  <a:moveTo>
                    <a:pt x="6428" y="2458"/>
                  </a:moveTo>
                  <a:cubicBezTo>
                    <a:pt x="7152" y="2805"/>
                    <a:pt x="7625" y="3529"/>
                    <a:pt x="7719" y="4317"/>
                  </a:cubicBezTo>
                  <a:lnTo>
                    <a:pt x="2773" y="4317"/>
                  </a:lnTo>
                  <a:cubicBezTo>
                    <a:pt x="2962" y="3529"/>
                    <a:pt x="3435" y="2805"/>
                    <a:pt x="4128" y="2458"/>
                  </a:cubicBezTo>
                  <a:cubicBezTo>
                    <a:pt x="4443" y="2742"/>
                    <a:pt x="4852" y="2899"/>
                    <a:pt x="5293" y="2899"/>
                  </a:cubicBezTo>
                  <a:cubicBezTo>
                    <a:pt x="5734" y="2899"/>
                    <a:pt x="6112" y="2742"/>
                    <a:pt x="6428" y="2458"/>
                  </a:cubicBezTo>
                  <a:close/>
                  <a:moveTo>
                    <a:pt x="9168" y="5010"/>
                  </a:moveTo>
                  <a:lnTo>
                    <a:pt x="9168" y="5861"/>
                  </a:lnTo>
                  <a:lnTo>
                    <a:pt x="9231" y="5861"/>
                  </a:lnTo>
                  <a:cubicBezTo>
                    <a:pt x="9231" y="8381"/>
                    <a:pt x="7656" y="10618"/>
                    <a:pt x="5293" y="11437"/>
                  </a:cubicBezTo>
                  <a:cubicBezTo>
                    <a:pt x="2930" y="10618"/>
                    <a:pt x="1355" y="8350"/>
                    <a:pt x="1355" y="5861"/>
                  </a:cubicBezTo>
                  <a:lnTo>
                    <a:pt x="1355" y="5010"/>
                  </a:lnTo>
                  <a:close/>
                  <a:moveTo>
                    <a:pt x="4600" y="1"/>
                  </a:moveTo>
                  <a:cubicBezTo>
                    <a:pt x="4411" y="1"/>
                    <a:pt x="4254" y="190"/>
                    <a:pt x="4254" y="379"/>
                  </a:cubicBezTo>
                  <a:lnTo>
                    <a:pt x="4254" y="1135"/>
                  </a:lnTo>
                  <a:cubicBezTo>
                    <a:pt x="4254" y="1324"/>
                    <a:pt x="4096" y="1482"/>
                    <a:pt x="3907" y="1482"/>
                  </a:cubicBezTo>
                  <a:lnTo>
                    <a:pt x="3183" y="1482"/>
                  </a:lnTo>
                  <a:cubicBezTo>
                    <a:pt x="1828" y="1482"/>
                    <a:pt x="599" y="2332"/>
                    <a:pt x="158" y="3655"/>
                  </a:cubicBezTo>
                  <a:cubicBezTo>
                    <a:pt x="1" y="4159"/>
                    <a:pt x="253" y="4695"/>
                    <a:pt x="725" y="4916"/>
                  </a:cubicBezTo>
                  <a:lnTo>
                    <a:pt x="725" y="5861"/>
                  </a:lnTo>
                  <a:cubicBezTo>
                    <a:pt x="725" y="7278"/>
                    <a:pt x="1135" y="8602"/>
                    <a:pt x="1985" y="9736"/>
                  </a:cubicBezTo>
                  <a:cubicBezTo>
                    <a:pt x="2804" y="10901"/>
                    <a:pt x="3939" y="11721"/>
                    <a:pt x="5230" y="12162"/>
                  </a:cubicBezTo>
                  <a:lnTo>
                    <a:pt x="5482" y="12162"/>
                  </a:lnTo>
                  <a:cubicBezTo>
                    <a:pt x="6806" y="11721"/>
                    <a:pt x="7908" y="10901"/>
                    <a:pt x="8759" y="9736"/>
                  </a:cubicBezTo>
                  <a:cubicBezTo>
                    <a:pt x="9578" y="8602"/>
                    <a:pt x="10019" y="7278"/>
                    <a:pt x="10019" y="5861"/>
                  </a:cubicBezTo>
                  <a:lnTo>
                    <a:pt x="10019" y="4916"/>
                  </a:lnTo>
                  <a:cubicBezTo>
                    <a:pt x="10397" y="4664"/>
                    <a:pt x="10649" y="4159"/>
                    <a:pt x="10492" y="3655"/>
                  </a:cubicBezTo>
                  <a:cubicBezTo>
                    <a:pt x="10051" y="2332"/>
                    <a:pt x="8822" y="1482"/>
                    <a:pt x="7436" y="1482"/>
                  </a:cubicBezTo>
                  <a:lnTo>
                    <a:pt x="6743" y="1482"/>
                  </a:lnTo>
                  <a:cubicBezTo>
                    <a:pt x="6554" y="1482"/>
                    <a:pt x="6396" y="1324"/>
                    <a:pt x="6396" y="1135"/>
                  </a:cubicBezTo>
                  <a:lnTo>
                    <a:pt x="6396" y="379"/>
                  </a:lnTo>
                  <a:cubicBezTo>
                    <a:pt x="6396" y="190"/>
                    <a:pt x="6238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90" name="Google Shape;15190;p69"/>
          <p:cNvSpPr/>
          <p:nvPr/>
        </p:nvSpPr>
        <p:spPr>
          <a:xfrm>
            <a:off x="6682919" y="2273951"/>
            <a:ext cx="473881" cy="475086"/>
          </a:xfrm>
          <a:custGeom>
            <a:avLst/>
            <a:gdLst/>
            <a:ahLst/>
            <a:cxnLst/>
            <a:rect l="l" t="t" r="r" b="b"/>
            <a:pathLst>
              <a:path w="12193" h="12224" extrusionOk="0">
                <a:moveTo>
                  <a:pt x="6144" y="788"/>
                </a:moveTo>
                <a:cubicBezTo>
                  <a:pt x="6805" y="788"/>
                  <a:pt x="7467" y="914"/>
                  <a:pt x="8097" y="1229"/>
                </a:cubicBezTo>
                <a:cubicBezTo>
                  <a:pt x="7625" y="1859"/>
                  <a:pt x="6931" y="2205"/>
                  <a:pt x="6144" y="2205"/>
                </a:cubicBezTo>
                <a:cubicBezTo>
                  <a:pt x="5356" y="2205"/>
                  <a:pt x="4632" y="1859"/>
                  <a:pt x="4159" y="1229"/>
                </a:cubicBezTo>
                <a:cubicBezTo>
                  <a:pt x="4758" y="945"/>
                  <a:pt x="5482" y="788"/>
                  <a:pt x="6144" y="788"/>
                </a:cubicBezTo>
                <a:close/>
                <a:moveTo>
                  <a:pt x="8727" y="1544"/>
                </a:moveTo>
                <a:cubicBezTo>
                  <a:pt x="9767" y="2268"/>
                  <a:pt x="10523" y="3371"/>
                  <a:pt x="10744" y="4663"/>
                </a:cubicBezTo>
                <a:cubicBezTo>
                  <a:pt x="10775" y="4852"/>
                  <a:pt x="10586" y="5041"/>
                  <a:pt x="10397" y="5041"/>
                </a:cubicBezTo>
                <a:lnTo>
                  <a:pt x="1922" y="5041"/>
                </a:lnTo>
                <a:cubicBezTo>
                  <a:pt x="1639" y="5041"/>
                  <a:pt x="1481" y="4883"/>
                  <a:pt x="1544" y="4663"/>
                </a:cubicBezTo>
                <a:cubicBezTo>
                  <a:pt x="1733" y="3371"/>
                  <a:pt x="2489" y="2268"/>
                  <a:pt x="3529" y="1544"/>
                </a:cubicBezTo>
                <a:cubicBezTo>
                  <a:pt x="4128" y="2363"/>
                  <a:pt x="5104" y="2899"/>
                  <a:pt x="6144" y="2899"/>
                </a:cubicBezTo>
                <a:cubicBezTo>
                  <a:pt x="7152" y="2899"/>
                  <a:pt x="8160" y="2426"/>
                  <a:pt x="8727" y="1544"/>
                </a:cubicBezTo>
                <a:close/>
                <a:moveTo>
                  <a:pt x="10082" y="5765"/>
                </a:moveTo>
                <a:lnTo>
                  <a:pt x="10082" y="6144"/>
                </a:lnTo>
                <a:cubicBezTo>
                  <a:pt x="10082" y="6364"/>
                  <a:pt x="9924" y="6522"/>
                  <a:pt x="9735" y="6522"/>
                </a:cubicBezTo>
                <a:lnTo>
                  <a:pt x="2552" y="6522"/>
                </a:lnTo>
                <a:cubicBezTo>
                  <a:pt x="2363" y="6522"/>
                  <a:pt x="2206" y="6364"/>
                  <a:pt x="2206" y="6144"/>
                </a:cubicBezTo>
                <a:lnTo>
                  <a:pt x="2206" y="5765"/>
                </a:lnTo>
                <a:close/>
                <a:moveTo>
                  <a:pt x="6112" y="0"/>
                </a:moveTo>
                <a:cubicBezTo>
                  <a:pt x="3466" y="0"/>
                  <a:pt x="1229" y="1985"/>
                  <a:pt x="788" y="4505"/>
                </a:cubicBezTo>
                <a:cubicBezTo>
                  <a:pt x="693" y="4978"/>
                  <a:pt x="977" y="5450"/>
                  <a:pt x="1418" y="5639"/>
                </a:cubicBezTo>
                <a:lnTo>
                  <a:pt x="1418" y="6112"/>
                </a:lnTo>
                <a:cubicBezTo>
                  <a:pt x="1418" y="6585"/>
                  <a:pt x="1733" y="6994"/>
                  <a:pt x="2111" y="7152"/>
                </a:cubicBezTo>
                <a:lnTo>
                  <a:pt x="2111" y="7939"/>
                </a:lnTo>
                <a:cubicBezTo>
                  <a:pt x="2111" y="8317"/>
                  <a:pt x="1796" y="8632"/>
                  <a:pt x="1418" y="8632"/>
                </a:cubicBezTo>
                <a:cubicBezTo>
                  <a:pt x="1009" y="8632"/>
                  <a:pt x="693" y="8317"/>
                  <a:pt x="693" y="7939"/>
                </a:cubicBezTo>
                <a:lnTo>
                  <a:pt x="693" y="7561"/>
                </a:lnTo>
                <a:cubicBezTo>
                  <a:pt x="693" y="7372"/>
                  <a:pt x="536" y="7215"/>
                  <a:pt x="347" y="7215"/>
                </a:cubicBezTo>
                <a:cubicBezTo>
                  <a:pt x="158" y="7215"/>
                  <a:pt x="0" y="7372"/>
                  <a:pt x="0" y="7561"/>
                </a:cubicBezTo>
                <a:lnTo>
                  <a:pt x="0" y="7939"/>
                </a:lnTo>
                <a:cubicBezTo>
                  <a:pt x="0" y="8727"/>
                  <a:pt x="630" y="9357"/>
                  <a:pt x="1418" y="9357"/>
                </a:cubicBezTo>
                <a:cubicBezTo>
                  <a:pt x="2206" y="9357"/>
                  <a:pt x="2836" y="8727"/>
                  <a:pt x="2836" y="7939"/>
                </a:cubicBezTo>
                <a:lnTo>
                  <a:pt x="2836" y="7215"/>
                </a:lnTo>
                <a:lnTo>
                  <a:pt x="4285" y="7215"/>
                </a:lnTo>
                <a:lnTo>
                  <a:pt x="4285" y="10806"/>
                </a:lnTo>
                <a:cubicBezTo>
                  <a:pt x="4285" y="11184"/>
                  <a:pt x="3970" y="11499"/>
                  <a:pt x="3592" y="11499"/>
                </a:cubicBezTo>
                <a:cubicBezTo>
                  <a:pt x="3182" y="11499"/>
                  <a:pt x="2867" y="11184"/>
                  <a:pt x="2867" y="10806"/>
                </a:cubicBezTo>
                <a:lnTo>
                  <a:pt x="2867" y="10460"/>
                </a:lnTo>
                <a:cubicBezTo>
                  <a:pt x="2867" y="10239"/>
                  <a:pt x="2710" y="10082"/>
                  <a:pt x="2521" y="10082"/>
                </a:cubicBezTo>
                <a:cubicBezTo>
                  <a:pt x="2332" y="10082"/>
                  <a:pt x="2174" y="10239"/>
                  <a:pt x="2174" y="10460"/>
                </a:cubicBezTo>
                <a:lnTo>
                  <a:pt x="2174" y="10806"/>
                </a:lnTo>
                <a:cubicBezTo>
                  <a:pt x="2174" y="11594"/>
                  <a:pt x="2804" y="12224"/>
                  <a:pt x="3592" y="12224"/>
                </a:cubicBezTo>
                <a:cubicBezTo>
                  <a:pt x="4380" y="12224"/>
                  <a:pt x="5010" y="11594"/>
                  <a:pt x="5010" y="10806"/>
                </a:cubicBezTo>
                <a:lnTo>
                  <a:pt x="5010" y="7215"/>
                </a:lnTo>
                <a:lnTo>
                  <a:pt x="7120" y="7215"/>
                </a:lnTo>
                <a:lnTo>
                  <a:pt x="7120" y="10806"/>
                </a:lnTo>
                <a:cubicBezTo>
                  <a:pt x="7120" y="11594"/>
                  <a:pt x="7751" y="12224"/>
                  <a:pt x="8538" y="12224"/>
                </a:cubicBezTo>
                <a:cubicBezTo>
                  <a:pt x="9326" y="12224"/>
                  <a:pt x="9956" y="11594"/>
                  <a:pt x="9956" y="10806"/>
                </a:cubicBezTo>
                <a:lnTo>
                  <a:pt x="9956" y="10460"/>
                </a:lnTo>
                <a:cubicBezTo>
                  <a:pt x="9956" y="10239"/>
                  <a:pt x="9798" y="10082"/>
                  <a:pt x="9609" y="10082"/>
                </a:cubicBezTo>
                <a:cubicBezTo>
                  <a:pt x="9420" y="10082"/>
                  <a:pt x="9263" y="10239"/>
                  <a:pt x="9263" y="10460"/>
                </a:cubicBezTo>
                <a:lnTo>
                  <a:pt x="9263" y="10806"/>
                </a:lnTo>
                <a:cubicBezTo>
                  <a:pt x="9263" y="11184"/>
                  <a:pt x="8948" y="11499"/>
                  <a:pt x="8538" y="11499"/>
                </a:cubicBezTo>
                <a:cubicBezTo>
                  <a:pt x="8160" y="11499"/>
                  <a:pt x="7845" y="11184"/>
                  <a:pt x="7845" y="10806"/>
                </a:cubicBezTo>
                <a:lnTo>
                  <a:pt x="7845" y="7215"/>
                </a:lnTo>
                <a:lnTo>
                  <a:pt x="9294" y="7215"/>
                </a:lnTo>
                <a:lnTo>
                  <a:pt x="9294" y="7939"/>
                </a:lnTo>
                <a:cubicBezTo>
                  <a:pt x="9294" y="8727"/>
                  <a:pt x="9924" y="9357"/>
                  <a:pt x="10712" y="9357"/>
                </a:cubicBezTo>
                <a:cubicBezTo>
                  <a:pt x="11500" y="9357"/>
                  <a:pt x="12130" y="8727"/>
                  <a:pt x="12130" y="7939"/>
                </a:cubicBezTo>
                <a:lnTo>
                  <a:pt x="12130" y="7561"/>
                </a:lnTo>
                <a:cubicBezTo>
                  <a:pt x="12193" y="7372"/>
                  <a:pt x="12035" y="7215"/>
                  <a:pt x="11846" y="7215"/>
                </a:cubicBezTo>
                <a:cubicBezTo>
                  <a:pt x="11657" y="7215"/>
                  <a:pt x="11500" y="7372"/>
                  <a:pt x="11500" y="7561"/>
                </a:cubicBezTo>
                <a:lnTo>
                  <a:pt x="11500" y="7939"/>
                </a:lnTo>
                <a:cubicBezTo>
                  <a:pt x="11500" y="8317"/>
                  <a:pt x="11185" y="8632"/>
                  <a:pt x="10775" y="8632"/>
                </a:cubicBezTo>
                <a:cubicBezTo>
                  <a:pt x="10397" y="8632"/>
                  <a:pt x="10082" y="8317"/>
                  <a:pt x="10082" y="7939"/>
                </a:cubicBezTo>
                <a:lnTo>
                  <a:pt x="10082" y="7152"/>
                </a:lnTo>
                <a:cubicBezTo>
                  <a:pt x="10523" y="6994"/>
                  <a:pt x="10775" y="6585"/>
                  <a:pt x="10775" y="6112"/>
                </a:cubicBezTo>
                <a:lnTo>
                  <a:pt x="10775" y="5639"/>
                </a:lnTo>
                <a:cubicBezTo>
                  <a:pt x="11216" y="5450"/>
                  <a:pt x="11500" y="4978"/>
                  <a:pt x="11405" y="4505"/>
                </a:cubicBezTo>
                <a:cubicBezTo>
                  <a:pt x="10996" y="1953"/>
                  <a:pt x="8727" y="0"/>
                  <a:pt x="611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1" name="Google Shape;15191;p69"/>
          <p:cNvGrpSpPr/>
          <p:nvPr/>
        </p:nvGrpSpPr>
        <p:grpSpPr>
          <a:xfrm>
            <a:off x="6684584" y="2865574"/>
            <a:ext cx="472676" cy="444538"/>
            <a:chOff x="-17565350" y="2809825"/>
            <a:chExt cx="304050" cy="285950"/>
          </a:xfrm>
        </p:grpSpPr>
        <p:sp>
          <p:nvSpPr>
            <p:cNvPr id="15192" name="Google Shape;15192;p69"/>
            <p:cNvSpPr/>
            <p:nvPr/>
          </p:nvSpPr>
          <p:spPr>
            <a:xfrm>
              <a:off x="-17458225" y="2970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3" name="Google Shape;15193;p69"/>
            <p:cNvSpPr/>
            <p:nvPr/>
          </p:nvSpPr>
          <p:spPr>
            <a:xfrm>
              <a:off x="-17385750" y="29705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4" name="Google Shape;15194;p69"/>
            <p:cNvSpPr/>
            <p:nvPr/>
          </p:nvSpPr>
          <p:spPr>
            <a:xfrm>
              <a:off x="-17565350" y="2809825"/>
              <a:ext cx="304050" cy="285950"/>
            </a:xfrm>
            <a:custGeom>
              <a:avLst/>
              <a:gdLst/>
              <a:ahLst/>
              <a:cxnLst/>
              <a:rect l="l" t="t" r="r" b="b"/>
              <a:pathLst>
                <a:path w="12162" h="11438" extrusionOk="0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5" name="Google Shape;15195;p69"/>
            <p:cNvSpPr/>
            <p:nvPr/>
          </p:nvSpPr>
          <p:spPr>
            <a:xfrm>
              <a:off x="-17368425" y="2846075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6" name="Google Shape;15196;p69"/>
            <p:cNvSpPr/>
            <p:nvPr/>
          </p:nvSpPr>
          <p:spPr>
            <a:xfrm>
              <a:off x="-17511775" y="28460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97" name="Google Shape;15197;p69"/>
          <p:cNvSpPr/>
          <p:nvPr/>
        </p:nvSpPr>
        <p:spPr>
          <a:xfrm>
            <a:off x="2680515" y="3446569"/>
            <a:ext cx="360006" cy="471471"/>
          </a:xfrm>
          <a:custGeom>
            <a:avLst/>
            <a:gdLst/>
            <a:ahLst/>
            <a:cxnLst/>
            <a:rect l="l" t="t" r="r" b="b"/>
            <a:pathLst>
              <a:path w="9263" h="12131" extrusionOk="0">
                <a:moveTo>
                  <a:pt x="6207" y="694"/>
                </a:moveTo>
                <a:lnTo>
                  <a:pt x="5829" y="1419"/>
                </a:lnTo>
                <a:lnTo>
                  <a:pt x="3434" y="1419"/>
                </a:lnTo>
                <a:lnTo>
                  <a:pt x="3088" y="694"/>
                </a:lnTo>
                <a:close/>
                <a:moveTo>
                  <a:pt x="2363" y="946"/>
                </a:moveTo>
                <a:lnTo>
                  <a:pt x="2773" y="1671"/>
                </a:lnTo>
                <a:lnTo>
                  <a:pt x="1702" y="2742"/>
                </a:lnTo>
                <a:lnTo>
                  <a:pt x="945" y="2364"/>
                </a:lnTo>
                <a:lnTo>
                  <a:pt x="2363" y="946"/>
                </a:lnTo>
                <a:close/>
                <a:moveTo>
                  <a:pt x="6900" y="946"/>
                </a:moveTo>
                <a:lnTo>
                  <a:pt x="8318" y="2364"/>
                </a:lnTo>
                <a:lnTo>
                  <a:pt x="7561" y="2742"/>
                </a:lnTo>
                <a:lnTo>
                  <a:pt x="6522" y="1671"/>
                </a:lnTo>
                <a:lnTo>
                  <a:pt x="6900" y="946"/>
                </a:lnTo>
                <a:close/>
                <a:moveTo>
                  <a:pt x="725" y="3025"/>
                </a:moveTo>
                <a:lnTo>
                  <a:pt x="1418" y="3372"/>
                </a:lnTo>
                <a:lnTo>
                  <a:pt x="1418" y="8696"/>
                </a:lnTo>
                <a:lnTo>
                  <a:pt x="725" y="9043"/>
                </a:lnTo>
                <a:lnTo>
                  <a:pt x="725" y="3025"/>
                </a:lnTo>
                <a:close/>
                <a:moveTo>
                  <a:pt x="8570" y="3025"/>
                </a:moveTo>
                <a:lnTo>
                  <a:pt x="8570" y="9043"/>
                </a:lnTo>
                <a:lnTo>
                  <a:pt x="7845" y="8696"/>
                </a:lnTo>
                <a:lnTo>
                  <a:pt x="7845" y="3372"/>
                </a:lnTo>
                <a:lnTo>
                  <a:pt x="8570" y="3025"/>
                </a:lnTo>
                <a:close/>
                <a:moveTo>
                  <a:pt x="5923" y="2080"/>
                </a:moveTo>
                <a:lnTo>
                  <a:pt x="7152" y="3277"/>
                </a:lnTo>
                <a:lnTo>
                  <a:pt x="7152" y="8759"/>
                </a:lnTo>
                <a:lnTo>
                  <a:pt x="5923" y="9988"/>
                </a:lnTo>
                <a:lnTo>
                  <a:pt x="3371" y="9988"/>
                </a:lnTo>
                <a:lnTo>
                  <a:pt x="2143" y="8759"/>
                </a:lnTo>
                <a:lnTo>
                  <a:pt x="2143" y="3277"/>
                </a:lnTo>
                <a:lnTo>
                  <a:pt x="3371" y="2080"/>
                </a:lnTo>
                <a:close/>
                <a:moveTo>
                  <a:pt x="1702" y="9358"/>
                </a:moveTo>
                <a:lnTo>
                  <a:pt x="2773" y="10429"/>
                </a:lnTo>
                <a:lnTo>
                  <a:pt x="2395" y="11154"/>
                </a:lnTo>
                <a:lnTo>
                  <a:pt x="945" y="9736"/>
                </a:lnTo>
                <a:lnTo>
                  <a:pt x="1702" y="9358"/>
                </a:lnTo>
                <a:close/>
                <a:moveTo>
                  <a:pt x="7530" y="9358"/>
                </a:moveTo>
                <a:lnTo>
                  <a:pt x="8286" y="9767"/>
                </a:lnTo>
                <a:lnTo>
                  <a:pt x="6868" y="11185"/>
                </a:lnTo>
                <a:lnTo>
                  <a:pt x="6459" y="10429"/>
                </a:lnTo>
                <a:lnTo>
                  <a:pt x="7530" y="9358"/>
                </a:lnTo>
                <a:close/>
                <a:moveTo>
                  <a:pt x="5829" y="10713"/>
                </a:moveTo>
                <a:lnTo>
                  <a:pt x="6207" y="11406"/>
                </a:lnTo>
                <a:lnTo>
                  <a:pt x="3088" y="11406"/>
                </a:lnTo>
                <a:lnTo>
                  <a:pt x="3434" y="10713"/>
                </a:lnTo>
                <a:close/>
                <a:moveTo>
                  <a:pt x="2489" y="1"/>
                </a:moveTo>
                <a:cubicBezTo>
                  <a:pt x="2426" y="1"/>
                  <a:pt x="2300" y="32"/>
                  <a:pt x="2269" y="95"/>
                </a:cubicBezTo>
                <a:lnTo>
                  <a:pt x="126" y="2238"/>
                </a:lnTo>
                <a:cubicBezTo>
                  <a:pt x="63" y="2301"/>
                  <a:pt x="0" y="2395"/>
                  <a:pt x="0" y="2458"/>
                </a:cubicBezTo>
                <a:lnTo>
                  <a:pt x="0" y="9641"/>
                </a:lnTo>
                <a:cubicBezTo>
                  <a:pt x="0" y="9704"/>
                  <a:pt x="63" y="9830"/>
                  <a:pt x="126" y="9862"/>
                </a:cubicBezTo>
                <a:lnTo>
                  <a:pt x="2269" y="12004"/>
                </a:lnTo>
                <a:cubicBezTo>
                  <a:pt x="2332" y="12067"/>
                  <a:pt x="2426" y="12130"/>
                  <a:pt x="2489" y="12130"/>
                </a:cubicBezTo>
                <a:lnTo>
                  <a:pt x="6774" y="12130"/>
                </a:lnTo>
                <a:cubicBezTo>
                  <a:pt x="6868" y="12130"/>
                  <a:pt x="6994" y="12067"/>
                  <a:pt x="7026" y="12004"/>
                </a:cubicBezTo>
                <a:lnTo>
                  <a:pt x="9137" y="9862"/>
                </a:lnTo>
                <a:cubicBezTo>
                  <a:pt x="9231" y="9830"/>
                  <a:pt x="9263" y="9736"/>
                  <a:pt x="9263" y="9641"/>
                </a:cubicBezTo>
                <a:lnTo>
                  <a:pt x="9263" y="2458"/>
                </a:lnTo>
                <a:cubicBezTo>
                  <a:pt x="9263" y="2395"/>
                  <a:pt x="9231" y="2269"/>
                  <a:pt x="9137" y="2238"/>
                </a:cubicBezTo>
                <a:lnTo>
                  <a:pt x="7026" y="95"/>
                </a:lnTo>
                <a:cubicBezTo>
                  <a:pt x="6931" y="32"/>
                  <a:pt x="6868" y="1"/>
                  <a:pt x="677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8" name="Google Shape;15198;p69"/>
          <p:cNvSpPr/>
          <p:nvPr/>
        </p:nvSpPr>
        <p:spPr>
          <a:xfrm>
            <a:off x="1428633" y="1688459"/>
            <a:ext cx="471471" cy="473920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9" name="Google Shape;15199;p69"/>
          <p:cNvSpPr/>
          <p:nvPr/>
        </p:nvSpPr>
        <p:spPr>
          <a:xfrm>
            <a:off x="1428633" y="2274689"/>
            <a:ext cx="471471" cy="473609"/>
          </a:xfrm>
          <a:custGeom>
            <a:avLst/>
            <a:gdLst/>
            <a:ahLst/>
            <a:cxnLst/>
            <a:rect l="l" t="t" r="r" b="b"/>
            <a:pathLst>
              <a:path w="12131" h="12186" extrusionOk="0">
                <a:moveTo>
                  <a:pt x="6050" y="1442"/>
                </a:moveTo>
                <a:cubicBezTo>
                  <a:pt x="6396" y="1442"/>
                  <a:pt x="6774" y="1757"/>
                  <a:pt x="6774" y="2167"/>
                </a:cubicBezTo>
                <a:cubicBezTo>
                  <a:pt x="6774" y="2576"/>
                  <a:pt x="6459" y="2891"/>
                  <a:pt x="6050" y="2891"/>
                </a:cubicBezTo>
                <a:cubicBezTo>
                  <a:pt x="5672" y="2891"/>
                  <a:pt x="5357" y="2576"/>
                  <a:pt x="5357" y="2167"/>
                </a:cubicBezTo>
                <a:cubicBezTo>
                  <a:pt x="5357" y="1789"/>
                  <a:pt x="5672" y="1442"/>
                  <a:pt x="6050" y="1442"/>
                </a:cubicBezTo>
                <a:close/>
                <a:moveTo>
                  <a:pt x="6018" y="3585"/>
                </a:moveTo>
                <a:cubicBezTo>
                  <a:pt x="6207" y="3585"/>
                  <a:pt x="6365" y="3742"/>
                  <a:pt x="6365" y="3963"/>
                </a:cubicBezTo>
                <a:lnTo>
                  <a:pt x="6365" y="4309"/>
                </a:lnTo>
                <a:cubicBezTo>
                  <a:pt x="6239" y="4467"/>
                  <a:pt x="6176" y="4593"/>
                  <a:pt x="6018" y="4782"/>
                </a:cubicBezTo>
                <a:cubicBezTo>
                  <a:pt x="5861" y="4593"/>
                  <a:pt x="5766" y="4467"/>
                  <a:pt x="5672" y="4309"/>
                </a:cubicBezTo>
                <a:lnTo>
                  <a:pt x="5672" y="3963"/>
                </a:lnTo>
                <a:cubicBezTo>
                  <a:pt x="5672" y="3742"/>
                  <a:pt x="5829" y="3585"/>
                  <a:pt x="6018" y="3585"/>
                </a:cubicBezTo>
                <a:close/>
                <a:moveTo>
                  <a:pt x="1009" y="2891"/>
                </a:moveTo>
                <a:cubicBezTo>
                  <a:pt x="2710" y="2891"/>
                  <a:pt x="4317" y="3679"/>
                  <a:pt x="5325" y="5002"/>
                </a:cubicBezTo>
                <a:lnTo>
                  <a:pt x="1544" y="5002"/>
                </a:lnTo>
                <a:cubicBezTo>
                  <a:pt x="1040" y="5002"/>
                  <a:pt x="662" y="4624"/>
                  <a:pt x="662" y="4152"/>
                </a:cubicBezTo>
                <a:lnTo>
                  <a:pt x="662" y="3238"/>
                </a:lnTo>
                <a:cubicBezTo>
                  <a:pt x="662" y="3049"/>
                  <a:pt x="820" y="2891"/>
                  <a:pt x="1009" y="2891"/>
                </a:cubicBezTo>
                <a:close/>
                <a:moveTo>
                  <a:pt x="11059" y="2891"/>
                </a:moveTo>
                <a:cubicBezTo>
                  <a:pt x="11248" y="2891"/>
                  <a:pt x="11406" y="3049"/>
                  <a:pt x="11406" y="3238"/>
                </a:cubicBezTo>
                <a:lnTo>
                  <a:pt x="11406" y="4152"/>
                </a:lnTo>
                <a:cubicBezTo>
                  <a:pt x="11406" y="4624"/>
                  <a:pt x="11027" y="5002"/>
                  <a:pt x="10555" y="5002"/>
                </a:cubicBezTo>
                <a:lnTo>
                  <a:pt x="6774" y="5002"/>
                </a:lnTo>
                <a:cubicBezTo>
                  <a:pt x="7782" y="3679"/>
                  <a:pt x="9358" y="2891"/>
                  <a:pt x="11059" y="2891"/>
                </a:cubicBezTo>
                <a:close/>
                <a:moveTo>
                  <a:pt x="6018" y="5884"/>
                </a:moveTo>
                <a:lnTo>
                  <a:pt x="6365" y="6231"/>
                </a:lnTo>
                <a:lnTo>
                  <a:pt x="6365" y="6798"/>
                </a:lnTo>
                <a:cubicBezTo>
                  <a:pt x="6365" y="6987"/>
                  <a:pt x="6207" y="7145"/>
                  <a:pt x="6018" y="7145"/>
                </a:cubicBezTo>
                <a:cubicBezTo>
                  <a:pt x="5829" y="7145"/>
                  <a:pt x="5672" y="6987"/>
                  <a:pt x="5672" y="6798"/>
                </a:cubicBezTo>
                <a:lnTo>
                  <a:pt x="5672" y="6231"/>
                </a:lnTo>
                <a:lnTo>
                  <a:pt x="6018" y="5884"/>
                </a:lnTo>
                <a:close/>
                <a:moveTo>
                  <a:pt x="9893" y="5727"/>
                </a:moveTo>
                <a:cubicBezTo>
                  <a:pt x="10334" y="5727"/>
                  <a:pt x="10744" y="6105"/>
                  <a:pt x="10744" y="6578"/>
                </a:cubicBezTo>
                <a:lnTo>
                  <a:pt x="10744" y="6798"/>
                </a:lnTo>
                <a:lnTo>
                  <a:pt x="10712" y="6798"/>
                </a:lnTo>
                <a:cubicBezTo>
                  <a:pt x="10712" y="6987"/>
                  <a:pt x="10555" y="7145"/>
                  <a:pt x="10334" y="7145"/>
                </a:cubicBezTo>
                <a:cubicBezTo>
                  <a:pt x="9043" y="7145"/>
                  <a:pt x="7814" y="6641"/>
                  <a:pt x="6932" y="5727"/>
                </a:cubicBezTo>
                <a:close/>
                <a:moveTo>
                  <a:pt x="5136" y="5758"/>
                </a:moveTo>
                <a:cubicBezTo>
                  <a:pt x="4254" y="6672"/>
                  <a:pt x="3025" y="7176"/>
                  <a:pt x="1734" y="7176"/>
                </a:cubicBezTo>
                <a:cubicBezTo>
                  <a:pt x="1513" y="7145"/>
                  <a:pt x="1355" y="6987"/>
                  <a:pt x="1355" y="6798"/>
                </a:cubicBezTo>
                <a:lnTo>
                  <a:pt x="1355" y="6578"/>
                </a:lnTo>
                <a:cubicBezTo>
                  <a:pt x="1355" y="6357"/>
                  <a:pt x="1450" y="6168"/>
                  <a:pt x="1607" y="6010"/>
                </a:cubicBezTo>
                <a:cubicBezTo>
                  <a:pt x="1765" y="5853"/>
                  <a:pt x="1986" y="5758"/>
                  <a:pt x="2206" y="5758"/>
                </a:cubicBezTo>
                <a:close/>
                <a:moveTo>
                  <a:pt x="4616" y="1"/>
                </a:moveTo>
                <a:cubicBezTo>
                  <a:pt x="4522" y="1"/>
                  <a:pt x="4427" y="40"/>
                  <a:pt x="4348" y="119"/>
                </a:cubicBezTo>
                <a:cubicBezTo>
                  <a:pt x="4191" y="277"/>
                  <a:pt x="4191" y="466"/>
                  <a:pt x="4348" y="655"/>
                </a:cubicBezTo>
                <a:lnTo>
                  <a:pt x="4947" y="1222"/>
                </a:lnTo>
                <a:cubicBezTo>
                  <a:pt x="4726" y="1505"/>
                  <a:pt x="4600" y="1820"/>
                  <a:pt x="4600" y="2167"/>
                </a:cubicBezTo>
                <a:cubicBezTo>
                  <a:pt x="4600" y="2639"/>
                  <a:pt x="4821" y="3049"/>
                  <a:pt x="5199" y="3333"/>
                </a:cubicBezTo>
                <a:cubicBezTo>
                  <a:pt x="5105" y="3427"/>
                  <a:pt x="5073" y="3522"/>
                  <a:pt x="5042" y="3679"/>
                </a:cubicBezTo>
                <a:cubicBezTo>
                  <a:pt x="3939" y="2734"/>
                  <a:pt x="2521" y="2167"/>
                  <a:pt x="1040" y="2167"/>
                </a:cubicBezTo>
                <a:cubicBezTo>
                  <a:pt x="473" y="2167"/>
                  <a:pt x="1" y="2639"/>
                  <a:pt x="1" y="3238"/>
                </a:cubicBezTo>
                <a:lnTo>
                  <a:pt x="1" y="4152"/>
                </a:lnTo>
                <a:cubicBezTo>
                  <a:pt x="1" y="4845"/>
                  <a:pt x="410" y="5412"/>
                  <a:pt x="1009" y="5632"/>
                </a:cubicBezTo>
                <a:cubicBezTo>
                  <a:pt x="820" y="5916"/>
                  <a:pt x="694" y="6231"/>
                  <a:pt x="694" y="6578"/>
                </a:cubicBezTo>
                <a:lnTo>
                  <a:pt x="694" y="6798"/>
                </a:lnTo>
                <a:cubicBezTo>
                  <a:pt x="694" y="7365"/>
                  <a:pt x="1166" y="7838"/>
                  <a:pt x="1765" y="7838"/>
                </a:cubicBezTo>
                <a:cubicBezTo>
                  <a:pt x="2931" y="7838"/>
                  <a:pt x="4033" y="7491"/>
                  <a:pt x="4979" y="6830"/>
                </a:cubicBezTo>
                <a:cubicBezTo>
                  <a:pt x="4979" y="7271"/>
                  <a:pt x="5294" y="7649"/>
                  <a:pt x="5703" y="7806"/>
                </a:cubicBezTo>
                <a:lnTo>
                  <a:pt x="5703" y="11839"/>
                </a:lnTo>
                <a:cubicBezTo>
                  <a:pt x="5703" y="12028"/>
                  <a:pt x="5861" y="12185"/>
                  <a:pt x="6050" y="12185"/>
                </a:cubicBezTo>
                <a:cubicBezTo>
                  <a:pt x="6239" y="12185"/>
                  <a:pt x="6396" y="12028"/>
                  <a:pt x="6396" y="11839"/>
                </a:cubicBezTo>
                <a:lnTo>
                  <a:pt x="6396" y="7806"/>
                </a:lnTo>
                <a:cubicBezTo>
                  <a:pt x="6806" y="7649"/>
                  <a:pt x="7121" y="7302"/>
                  <a:pt x="7121" y="6830"/>
                </a:cubicBezTo>
                <a:cubicBezTo>
                  <a:pt x="8066" y="7491"/>
                  <a:pt x="9200" y="7838"/>
                  <a:pt x="10334" y="7838"/>
                </a:cubicBezTo>
                <a:cubicBezTo>
                  <a:pt x="10933" y="7838"/>
                  <a:pt x="11406" y="7365"/>
                  <a:pt x="11406" y="6798"/>
                </a:cubicBezTo>
                <a:lnTo>
                  <a:pt x="11406" y="6578"/>
                </a:lnTo>
                <a:cubicBezTo>
                  <a:pt x="11406" y="6231"/>
                  <a:pt x="11280" y="5916"/>
                  <a:pt x="11090" y="5632"/>
                </a:cubicBezTo>
                <a:cubicBezTo>
                  <a:pt x="11689" y="5443"/>
                  <a:pt x="12130" y="4845"/>
                  <a:pt x="12130" y="4152"/>
                </a:cubicBezTo>
                <a:lnTo>
                  <a:pt x="12130" y="3238"/>
                </a:lnTo>
                <a:cubicBezTo>
                  <a:pt x="12130" y="2639"/>
                  <a:pt x="11658" y="2167"/>
                  <a:pt x="11059" y="2167"/>
                </a:cubicBezTo>
                <a:cubicBezTo>
                  <a:pt x="9610" y="2167"/>
                  <a:pt x="8129" y="2734"/>
                  <a:pt x="7089" y="3679"/>
                </a:cubicBezTo>
                <a:cubicBezTo>
                  <a:pt x="7058" y="3553"/>
                  <a:pt x="6995" y="3427"/>
                  <a:pt x="6932" y="3333"/>
                </a:cubicBezTo>
                <a:cubicBezTo>
                  <a:pt x="7278" y="3049"/>
                  <a:pt x="7530" y="2639"/>
                  <a:pt x="7530" y="2167"/>
                </a:cubicBezTo>
                <a:cubicBezTo>
                  <a:pt x="7530" y="1820"/>
                  <a:pt x="7404" y="1505"/>
                  <a:pt x="7152" y="1222"/>
                </a:cubicBezTo>
                <a:lnTo>
                  <a:pt x="7751" y="655"/>
                </a:lnTo>
                <a:cubicBezTo>
                  <a:pt x="7908" y="466"/>
                  <a:pt x="7908" y="277"/>
                  <a:pt x="7751" y="119"/>
                </a:cubicBezTo>
                <a:cubicBezTo>
                  <a:pt x="7672" y="40"/>
                  <a:pt x="7586" y="1"/>
                  <a:pt x="7499" y="1"/>
                </a:cubicBezTo>
                <a:cubicBezTo>
                  <a:pt x="7412" y="1"/>
                  <a:pt x="7326" y="40"/>
                  <a:pt x="7247" y="119"/>
                </a:cubicBezTo>
                <a:lnTo>
                  <a:pt x="6522" y="844"/>
                </a:lnTo>
                <a:cubicBezTo>
                  <a:pt x="6365" y="812"/>
                  <a:pt x="6207" y="749"/>
                  <a:pt x="6050" y="749"/>
                </a:cubicBezTo>
                <a:cubicBezTo>
                  <a:pt x="5892" y="749"/>
                  <a:pt x="5735" y="812"/>
                  <a:pt x="5577" y="844"/>
                </a:cubicBezTo>
                <a:lnTo>
                  <a:pt x="4884" y="119"/>
                </a:lnTo>
                <a:cubicBezTo>
                  <a:pt x="4805" y="40"/>
                  <a:pt x="4711" y="1"/>
                  <a:pt x="46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00" name="Google Shape;15200;p69"/>
          <p:cNvGrpSpPr/>
          <p:nvPr/>
        </p:nvGrpSpPr>
        <p:grpSpPr>
          <a:xfrm>
            <a:off x="1457493" y="2850904"/>
            <a:ext cx="416283" cy="473881"/>
            <a:chOff x="-20904875" y="2788575"/>
            <a:chExt cx="267775" cy="304825"/>
          </a:xfrm>
        </p:grpSpPr>
        <p:sp>
          <p:nvSpPr>
            <p:cNvPr id="15201" name="Google Shape;15201;p69"/>
            <p:cNvSpPr/>
            <p:nvPr/>
          </p:nvSpPr>
          <p:spPr>
            <a:xfrm>
              <a:off x="-20904875" y="2788575"/>
              <a:ext cx="267775" cy="304825"/>
            </a:xfrm>
            <a:custGeom>
              <a:avLst/>
              <a:gdLst/>
              <a:ahLst/>
              <a:cxnLst/>
              <a:rect l="l" t="t" r="r" b="b"/>
              <a:pathLst>
                <a:path w="10711" h="12193" extrusionOk="0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2" name="Google Shape;15202;p69"/>
            <p:cNvSpPr/>
            <p:nvPr/>
          </p:nvSpPr>
          <p:spPr>
            <a:xfrm>
              <a:off x="-20788300" y="2842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03" name="Google Shape;15203;p69"/>
          <p:cNvGrpSpPr/>
          <p:nvPr/>
        </p:nvGrpSpPr>
        <p:grpSpPr>
          <a:xfrm>
            <a:off x="4397908" y="2275564"/>
            <a:ext cx="360045" cy="471471"/>
            <a:chOff x="-19006700" y="2434925"/>
            <a:chExt cx="231600" cy="303275"/>
          </a:xfrm>
        </p:grpSpPr>
        <p:sp>
          <p:nvSpPr>
            <p:cNvPr id="15204" name="Google Shape;15204;p69"/>
            <p:cNvSpPr/>
            <p:nvPr/>
          </p:nvSpPr>
          <p:spPr>
            <a:xfrm>
              <a:off x="-18906675" y="2552275"/>
              <a:ext cx="36275" cy="44150"/>
            </a:xfrm>
            <a:custGeom>
              <a:avLst/>
              <a:gdLst/>
              <a:ahLst/>
              <a:cxnLst/>
              <a:rect l="l" t="t" r="r" b="b"/>
              <a:pathLst>
                <a:path w="1451" h="1766" extrusionOk="0">
                  <a:moveTo>
                    <a:pt x="1000" y="0"/>
                  </a:moveTo>
                  <a:cubicBezTo>
                    <a:pt x="853" y="0"/>
                    <a:pt x="718" y="108"/>
                    <a:pt x="694" y="253"/>
                  </a:cubicBezTo>
                  <a:cubicBezTo>
                    <a:pt x="641" y="95"/>
                    <a:pt x="478" y="25"/>
                    <a:pt x="334" y="25"/>
                  </a:cubicBezTo>
                  <a:cubicBezTo>
                    <a:pt x="306" y="25"/>
                    <a:pt x="279" y="27"/>
                    <a:pt x="253" y="32"/>
                  </a:cubicBezTo>
                  <a:cubicBezTo>
                    <a:pt x="64" y="95"/>
                    <a:pt x="1" y="316"/>
                    <a:pt x="32" y="473"/>
                  </a:cubicBezTo>
                  <a:lnTo>
                    <a:pt x="284" y="1513"/>
                  </a:lnTo>
                  <a:cubicBezTo>
                    <a:pt x="347" y="1671"/>
                    <a:pt x="505" y="1765"/>
                    <a:pt x="663" y="1765"/>
                  </a:cubicBezTo>
                  <a:cubicBezTo>
                    <a:pt x="820" y="1765"/>
                    <a:pt x="946" y="1671"/>
                    <a:pt x="1009" y="1513"/>
                  </a:cubicBezTo>
                  <a:lnTo>
                    <a:pt x="1356" y="473"/>
                  </a:lnTo>
                  <a:cubicBezTo>
                    <a:pt x="1450" y="253"/>
                    <a:pt x="1324" y="64"/>
                    <a:pt x="1135" y="32"/>
                  </a:cubicBezTo>
                  <a:cubicBezTo>
                    <a:pt x="1091" y="10"/>
                    <a:pt x="1045" y="0"/>
                    <a:pt x="10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5" name="Google Shape;15205;p69"/>
            <p:cNvSpPr/>
            <p:nvPr/>
          </p:nvSpPr>
          <p:spPr>
            <a:xfrm>
              <a:off x="-18935800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6" name="Google Shape;15206;p69"/>
            <p:cNvSpPr/>
            <p:nvPr/>
          </p:nvSpPr>
          <p:spPr>
            <a:xfrm>
              <a:off x="-18864125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7" name="Google Shape;15207;p69"/>
            <p:cNvSpPr/>
            <p:nvPr/>
          </p:nvSpPr>
          <p:spPr>
            <a:xfrm>
              <a:off x="-19006700" y="2434925"/>
              <a:ext cx="231600" cy="303275"/>
            </a:xfrm>
            <a:custGeom>
              <a:avLst/>
              <a:gdLst/>
              <a:ahLst/>
              <a:cxnLst/>
              <a:rect l="l" t="t" r="r" b="b"/>
              <a:pathLst>
                <a:path w="9264" h="12131" extrusionOk="0">
                  <a:moveTo>
                    <a:pt x="6302" y="757"/>
                  </a:moveTo>
                  <a:cubicBezTo>
                    <a:pt x="6774" y="851"/>
                    <a:pt x="7089" y="1292"/>
                    <a:pt x="7089" y="1765"/>
                  </a:cubicBezTo>
                  <a:lnTo>
                    <a:pt x="7089" y="2521"/>
                  </a:lnTo>
                  <a:cubicBezTo>
                    <a:pt x="6774" y="2269"/>
                    <a:pt x="6428" y="2175"/>
                    <a:pt x="6018" y="2175"/>
                  </a:cubicBezTo>
                  <a:cubicBezTo>
                    <a:pt x="5451" y="2175"/>
                    <a:pt x="4916" y="2427"/>
                    <a:pt x="4601" y="2868"/>
                  </a:cubicBezTo>
                  <a:cubicBezTo>
                    <a:pt x="4285" y="2427"/>
                    <a:pt x="3781" y="2175"/>
                    <a:pt x="3183" y="2175"/>
                  </a:cubicBezTo>
                  <a:cubicBezTo>
                    <a:pt x="2805" y="2175"/>
                    <a:pt x="2395" y="2269"/>
                    <a:pt x="2143" y="2521"/>
                  </a:cubicBezTo>
                  <a:lnTo>
                    <a:pt x="2143" y="1765"/>
                  </a:lnTo>
                  <a:cubicBezTo>
                    <a:pt x="2143" y="1261"/>
                    <a:pt x="2458" y="851"/>
                    <a:pt x="2931" y="757"/>
                  </a:cubicBezTo>
                  <a:cubicBezTo>
                    <a:pt x="3088" y="1135"/>
                    <a:pt x="3466" y="1418"/>
                    <a:pt x="3907" y="1418"/>
                  </a:cubicBezTo>
                  <a:lnTo>
                    <a:pt x="5325" y="1418"/>
                  </a:lnTo>
                  <a:cubicBezTo>
                    <a:pt x="5766" y="1418"/>
                    <a:pt x="6144" y="1135"/>
                    <a:pt x="6302" y="757"/>
                  </a:cubicBezTo>
                  <a:close/>
                  <a:moveTo>
                    <a:pt x="6050" y="2899"/>
                  </a:moveTo>
                  <a:cubicBezTo>
                    <a:pt x="6617" y="2899"/>
                    <a:pt x="7089" y="3372"/>
                    <a:pt x="7089" y="3970"/>
                  </a:cubicBezTo>
                  <a:lnTo>
                    <a:pt x="7089" y="4695"/>
                  </a:lnTo>
                  <a:cubicBezTo>
                    <a:pt x="7089" y="6050"/>
                    <a:pt x="5987" y="7152"/>
                    <a:pt x="4632" y="7152"/>
                  </a:cubicBezTo>
                  <a:cubicBezTo>
                    <a:pt x="3246" y="7152"/>
                    <a:pt x="2143" y="6050"/>
                    <a:pt x="2143" y="4695"/>
                  </a:cubicBezTo>
                  <a:lnTo>
                    <a:pt x="2143" y="3970"/>
                  </a:lnTo>
                  <a:cubicBezTo>
                    <a:pt x="2143" y="3372"/>
                    <a:pt x="2616" y="2899"/>
                    <a:pt x="3183" y="2899"/>
                  </a:cubicBezTo>
                  <a:cubicBezTo>
                    <a:pt x="3781" y="2899"/>
                    <a:pt x="4254" y="3372"/>
                    <a:pt x="4254" y="3970"/>
                  </a:cubicBezTo>
                  <a:cubicBezTo>
                    <a:pt x="4254" y="4159"/>
                    <a:pt x="4411" y="4317"/>
                    <a:pt x="4632" y="4317"/>
                  </a:cubicBezTo>
                  <a:cubicBezTo>
                    <a:pt x="4821" y="4317"/>
                    <a:pt x="4979" y="4159"/>
                    <a:pt x="4979" y="3970"/>
                  </a:cubicBezTo>
                  <a:cubicBezTo>
                    <a:pt x="4979" y="3372"/>
                    <a:pt x="5451" y="2899"/>
                    <a:pt x="6050" y="2899"/>
                  </a:cubicBezTo>
                  <a:close/>
                  <a:moveTo>
                    <a:pt x="7121" y="7152"/>
                  </a:moveTo>
                  <a:cubicBezTo>
                    <a:pt x="7909" y="7152"/>
                    <a:pt x="8539" y="7782"/>
                    <a:pt x="8539" y="8570"/>
                  </a:cubicBezTo>
                  <a:lnTo>
                    <a:pt x="8539" y="9956"/>
                  </a:lnTo>
                  <a:cubicBezTo>
                    <a:pt x="8129" y="9799"/>
                    <a:pt x="7846" y="9421"/>
                    <a:pt x="7846" y="8948"/>
                  </a:cubicBezTo>
                  <a:cubicBezTo>
                    <a:pt x="7846" y="8728"/>
                    <a:pt x="7688" y="8570"/>
                    <a:pt x="7499" y="8570"/>
                  </a:cubicBezTo>
                  <a:cubicBezTo>
                    <a:pt x="7278" y="8570"/>
                    <a:pt x="7121" y="8728"/>
                    <a:pt x="7121" y="8948"/>
                  </a:cubicBezTo>
                  <a:cubicBezTo>
                    <a:pt x="7121" y="9799"/>
                    <a:pt x="7751" y="10523"/>
                    <a:pt x="8539" y="10681"/>
                  </a:cubicBezTo>
                  <a:lnTo>
                    <a:pt x="8539" y="11405"/>
                  </a:lnTo>
                  <a:cubicBezTo>
                    <a:pt x="6963" y="11405"/>
                    <a:pt x="5703" y="10114"/>
                    <a:pt x="5703" y="8570"/>
                  </a:cubicBezTo>
                  <a:cubicBezTo>
                    <a:pt x="5703" y="7782"/>
                    <a:pt x="6333" y="7152"/>
                    <a:pt x="7121" y="7152"/>
                  </a:cubicBezTo>
                  <a:close/>
                  <a:moveTo>
                    <a:pt x="2868" y="7373"/>
                  </a:moveTo>
                  <a:cubicBezTo>
                    <a:pt x="3435" y="7719"/>
                    <a:pt x="4033" y="7908"/>
                    <a:pt x="4664" y="7908"/>
                  </a:cubicBezTo>
                  <a:cubicBezTo>
                    <a:pt x="4821" y="7908"/>
                    <a:pt x="4979" y="7908"/>
                    <a:pt x="5168" y="7877"/>
                  </a:cubicBezTo>
                  <a:lnTo>
                    <a:pt x="5168" y="7877"/>
                  </a:lnTo>
                  <a:cubicBezTo>
                    <a:pt x="5073" y="8097"/>
                    <a:pt x="5042" y="8349"/>
                    <a:pt x="5042" y="8633"/>
                  </a:cubicBezTo>
                  <a:cubicBezTo>
                    <a:pt x="5042" y="9799"/>
                    <a:pt x="5609" y="10838"/>
                    <a:pt x="6459" y="11468"/>
                  </a:cubicBezTo>
                  <a:lnTo>
                    <a:pt x="5357" y="11468"/>
                  </a:lnTo>
                  <a:cubicBezTo>
                    <a:pt x="3970" y="11468"/>
                    <a:pt x="2868" y="10334"/>
                    <a:pt x="2868" y="8980"/>
                  </a:cubicBezTo>
                  <a:lnTo>
                    <a:pt x="2868" y="7373"/>
                  </a:lnTo>
                  <a:close/>
                  <a:moveTo>
                    <a:pt x="3246" y="1"/>
                  </a:moveTo>
                  <a:cubicBezTo>
                    <a:pt x="2238" y="1"/>
                    <a:pt x="1450" y="788"/>
                    <a:pt x="1450" y="1765"/>
                  </a:cubicBezTo>
                  <a:lnTo>
                    <a:pt x="1450" y="4695"/>
                  </a:lnTo>
                  <a:cubicBezTo>
                    <a:pt x="1450" y="5420"/>
                    <a:pt x="1734" y="6144"/>
                    <a:pt x="2175" y="6680"/>
                  </a:cubicBezTo>
                  <a:lnTo>
                    <a:pt x="2175" y="8948"/>
                  </a:lnTo>
                  <a:cubicBezTo>
                    <a:pt x="2175" y="9956"/>
                    <a:pt x="2647" y="10838"/>
                    <a:pt x="3340" y="11405"/>
                  </a:cubicBezTo>
                  <a:lnTo>
                    <a:pt x="2017" y="11405"/>
                  </a:lnTo>
                  <a:lnTo>
                    <a:pt x="1387" y="10208"/>
                  </a:lnTo>
                  <a:cubicBezTo>
                    <a:pt x="1319" y="10094"/>
                    <a:pt x="1184" y="10013"/>
                    <a:pt x="1055" y="10013"/>
                  </a:cubicBezTo>
                  <a:cubicBezTo>
                    <a:pt x="1006" y="10013"/>
                    <a:pt x="958" y="10025"/>
                    <a:pt x="914" y="10051"/>
                  </a:cubicBezTo>
                  <a:cubicBezTo>
                    <a:pt x="757" y="10114"/>
                    <a:pt x="662" y="10366"/>
                    <a:pt x="757" y="10523"/>
                  </a:cubicBezTo>
                  <a:lnTo>
                    <a:pt x="1229" y="11405"/>
                  </a:lnTo>
                  <a:lnTo>
                    <a:pt x="347" y="11405"/>
                  </a:lnTo>
                  <a:cubicBezTo>
                    <a:pt x="158" y="11405"/>
                    <a:pt x="1" y="11563"/>
                    <a:pt x="1" y="11783"/>
                  </a:cubicBezTo>
                  <a:cubicBezTo>
                    <a:pt x="1" y="11973"/>
                    <a:pt x="158" y="12130"/>
                    <a:pt x="347" y="12130"/>
                  </a:cubicBezTo>
                  <a:lnTo>
                    <a:pt x="8917" y="12130"/>
                  </a:lnTo>
                  <a:cubicBezTo>
                    <a:pt x="9106" y="12130"/>
                    <a:pt x="9263" y="11973"/>
                    <a:pt x="9263" y="11783"/>
                  </a:cubicBezTo>
                  <a:lnTo>
                    <a:pt x="9263" y="8633"/>
                  </a:lnTo>
                  <a:cubicBezTo>
                    <a:pt x="9263" y="7467"/>
                    <a:pt x="8381" y="6585"/>
                    <a:pt x="7278" y="6459"/>
                  </a:cubicBezTo>
                  <a:cubicBezTo>
                    <a:pt x="7657" y="5955"/>
                    <a:pt x="7846" y="5325"/>
                    <a:pt x="7846" y="4695"/>
                  </a:cubicBezTo>
                  <a:lnTo>
                    <a:pt x="7846" y="1765"/>
                  </a:lnTo>
                  <a:cubicBezTo>
                    <a:pt x="7846" y="788"/>
                    <a:pt x="7058" y="1"/>
                    <a:pt x="6081" y="1"/>
                  </a:cubicBezTo>
                  <a:cubicBezTo>
                    <a:pt x="5861" y="1"/>
                    <a:pt x="5703" y="158"/>
                    <a:pt x="5703" y="347"/>
                  </a:cubicBezTo>
                  <a:cubicBezTo>
                    <a:pt x="5703" y="536"/>
                    <a:pt x="5546" y="694"/>
                    <a:pt x="5357" y="694"/>
                  </a:cubicBezTo>
                  <a:lnTo>
                    <a:pt x="3939" y="694"/>
                  </a:lnTo>
                  <a:cubicBezTo>
                    <a:pt x="3750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08" name="Google Shape;15208;p69"/>
          <p:cNvSpPr/>
          <p:nvPr/>
        </p:nvSpPr>
        <p:spPr>
          <a:xfrm>
            <a:off x="4340441" y="2851728"/>
            <a:ext cx="472676" cy="472676"/>
          </a:xfrm>
          <a:custGeom>
            <a:avLst/>
            <a:gdLst/>
            <a:ahLst/>
            <a:cxnLst/>
            <a:rect l="l" t="t" r="r" b="b"/>
            <a:pathLst>
              <a:path w="12162" h="12162" extrusionOk="0">
                <a:moveTo>
                  <a:pt x="1072" y="3561"/>
                </a:moveTo>
                <a:cubicBezTo>
                  <a:pt x="1229" y="3561"/>
                  <a:pt x="1418" y="3813"/>
                  <a:pt x="1418" y="4254"/>
                </a:cubicBezTo>
                <a:cubicBezTo>
                  <a:pt x="1418" y="4695"/>
                  <a:pt x="1229" y="4979"/>
                  <a:pt x="1072" y="4979"/>
                </a:cubicBezTo>
                <a:cubicBezTo>
                  <a:pt x="914" y="4979"/>
                  <a:pt x="694" y="4695"/>
                  <a:pt x="694" y="4254"/>
                </a:cubicBezTo>
                <a:cubicBezTo>
                  <a:pt x="694" y="3813"/>
                  <a:pt x="914" y="3561"/>
                  <a:pt x="1072" y="3561"/>
                </a:cubicBezTo>
                <a:close/>
                <a:moveTo>
                  <a:pt x="4632" y="3561"/>
                </a:moveTo>
                <a:cubicBezTo>
                  <a:pt x="4821" y="3561"/>
                  <a:pt x="5010" y="3813"/>
                  <a:pt x="5010" y="4254"/>
                </a:cubicBezTo>
                <a:cubicBezTo>
                  <a:pt x="5010" y="4695"/>
                  <a:pt x="4758" y="4979"/>
                  <a:pt x="4632" y="4979"/>
                </a:cubicBezTo>
                <a:cubicBezTo>
                  <a:pt x="4474" y="4979"/>
                  <a:pt x="4285" y="4695"/>
                  <a:pt x="4285" y="4254"/>
                </a:cubicBezTo>
                <a:cubicBezTo>
                  <a:pt x="4285" y="3813"/>
                  <a:pt x="4474" y="3561"/>
                  <a:pt x="4632" y="3561"/>
                </a:cubicBezTo>
                <a:close/>
                <a:moveTo>
                  <a:pt x="2836" y="2080"/>
                </a:moveTo>
                <a:cubicBezTo>
                  <a:pt x="3466" y="2080"/>
                  <a:pt x="4065" y="2395"/>
                  <a:pt x="4443" y="2836"/>
                </a:cubicBezTo>
                <a:cubicBezTo>
                  <a:pt x="3939" y="2962"/>
                  <a:pt x="3529" y="3498"/>
                  <a:pt x="3529" y="4254"/>
                </a:cubicBezTo>
                <a:cubicBezTo>
                  <a:pt x="3529" y="4979"/>
                  <a:pt x="3939" y="5546"/>
                  <a:pt x="4443" y="5672"/>
                </a:cubicBezTo>
                <a:cubicBezTo>
                  <a:pt x="4065" y="6113"/>
                  <a:pt x="3466" y="6428"/>
                  <a:pt x="2836" y="6428"/>
                </a:cubicBezTo>
                <a:cubicBezTo>
                  <a:pt x="2206" y="6428"/>
                  <a:pt x="1607" y="6144"/>
                  <a:pt x="1229" y="5672"/>
                </a:cubicBezTo>
                <a:cubicBezTo>
                  <a:pt x="1733" y="5546"/>
                  <a:pt x="2143" y="5010"/>
                  <a:pt x="2143" y="4254"/>
                </a:cubicBezTo>
                <a:cubicBezTo>
                  <a:pt x="2143" y="3561"/>
                  <a:pt x="1733" y="2962"/>
                  <a:pt x="1229" y="2836"/>
                </a:cubicBezTo>
                <a:cubicBezTo>
                  <a:pt x="1607" y="2395"/>
                  <a:pt x="2206" y="2080"/>
                  <a:pt x="2836" y="2080"/>
                </a:cubicBezTo>
                <a:close/>
                <a:moveTo>
                  <a:pt x="11090" y="6459"/>
                </a:moveTo>
                <a:cubicBezTo>
                  <a:pt x="11311" y="6459"/>
                  <a:pt x="11468" y="6617"/>
                  <a:pt x="11468" y="6806"/>
                </a:cubicBezTo>
                <a:cubicBezTo>
                  <a:pt x="11468" y="7027"/>
                  <a:pt x="11311" y="7184"/>
                  <a:pt x="11090" y="7184"/>
                </a:cubicBezTo>
                <a:cubicBezTo>
                  <a:pt x="10901" y="7184"/>
                  <a:pt x="10744" y="7027"/>
                  <a:pt x="10744" y="6806"/>
                </a:cubicBezTo>
                <a:cubicBezTo>
                  <a:pt x="10744" y="6617"/>
                  <a:pt x="10901" y="6459"/>
                  <a:pt x="11090" y="6459"/>
                </a:cubicBezTo>
                <a:close/>
                <a:moveTo>
                  <a:pt x="4222" y="6774"/>
                </a:moveTo>
                <a:cubicBezTo>
                  <a:pt x="4254" y="6901"/>
                  <a:pt x="4285" y="7058"/>
                  <a:pt x="4285" y="7184"/>
                </a:cubicBezTo>
                <a:cubicBezTo>
                  <a:pt x="4285" y="7972"/>
                  <a:pt x="3655" y="8602"/>
                  <a:pt x="2868" y="8602"/>
                </a:cubicBezTo>
                <a:cubicBezTo>
                  <a:pt x="2080" y="8539"/>
                  <a:pt x="1418" y="7909"/>
                  <a:pt x="1418" y="7121"/>
                </a:cubicBezTo>
                <a:cubicBezTo>
                  <a:pt x="1418" y="7027"/>
                  <a:pt x="1418" y="6901"/>
                  <a:pt x="1450" y="6774"/>
                </a:cubicBezTo>
                <a:cubicBezTo>
                  <a:pt x="1859" y="7027"/>
                  <a:pt x="2332" y="7121"/>
                  <a:pt x="2836" y="7121"/>
                </a:cubicBezTo>
                <a:cubicBezTo>
                  <a:pt x="3340" y="7121"/>
                  <a:pt x="3813" y="7027"/>
                  <a:pt x="4222" y="6774"/>
                </a:cubicBezTo>
                <a:close/>
                <a:moveTo>
                  <a:pt x="10744" y="7877"/>
                </a:moveTo>
                <a:cubicBezTo>
                  <a:pt x="11153" y="7877"/>
                  <a:pt x="11468" y="8192"/>
                  <a:pt x="11468" y="8602"/>
                </a:cubicBezTo>
                <a:cubicBezTo>
                  <a:pt x="11468" y="8980"/>
                  <a:pt x="11153" y="9295"/>
                  <a:pt x="10744" y="9295"/>
                </a:cubicBezTo>
                <a:cubicBezTo>
                  <a:pt x="10618" y="8917"/>
                  <a:pt x="10397" y="8539"/>
                  <a:pt x="10114" y="8287"/>
                </a:cubicBezTo>
                <a:cubicBezTo>
                  <a:pt x="10240" y="8035"/>
                  <a:pt x="10492" y="7877"/>
                  <a:pt x="10744" y="7877"/>
                </a:cubicBezTo>
                <a:close/>
                <a:moveTo>
                  <a:pt x="8979" y="8539"/>
                </a:moveTo>
                <a:cubicBezTo>
                  <a:pt x="9578" y="8539"/>
                  <a:pt x="10051" y="9011"/>
                  <a:pt x="10051" y="9610"/>
                </a:cubicBezTo>
                <a:cubicBezTo>
                  <a:pt x="10051" y="10240"/>
                  <a:pt x="9578" y="10713"/>
                  <a:pt x="8979" y="10713"/>
                </a:cubicBezTo>
                <a:cubicBezTo>
                  <a:pt x="8822" y="10713"/>
                  <a:pt x="8664" y="10681"/>
                  <a:pt x="8538" y="10650"/>
                </a:cubicBezTo>
                <a:cubicBezTo>
                  <a:pt x="8570" y="10429"/>
                  <a:pt x="8633" y="10240"/>
                  <a:pt x="8633" y="10019"/>
                </a:cubicBezTo>
                <a:cubicBezTo>
                  <a:pt x="8633" y="9578"/>
                  <a:pt x="8507" y="9169"/>
                  <a:pt x="8255" y="8822"/>
                </a:cubicBezTo>
                <a:cubicBezTo>
                  <a:pt x="8475" y="8665"/>
                  <a:pt x="8696" y="8539"/>
                  <a:pt x="8979" y="8539"/>
                </a:cubicBezTo>
                <a:close/>
                <a:moveTo>
                  <a:pt x="4852" y="8003"/>
                </a:moveTo>
                <a:cubicBezTo>
                  <a:pt x="5356" y="8224"/>
                  <a:pt x="5734" y="8759"/>
                  <a:pt x="5734" y="9326"/>
                </a:cubicBezTo>
                <a:cubicBezTo>
                  <a:pt x="5734" y="10114"/>
                  <a:pt x="5104" y="10744"/>
                  <a:pt x="4317" y="10744"/>
                </a:cubicBezTo>
                <a:cubicBezTo>
                  <a:pt x="3529" y="10713"/>
                  <a:pt x="2868" y="10083"/>
                  <a:pt x="2868" y="9295"/>
                </a:cubicBezTo>
                <a:cubicBezTo>
                  <a:pt x="3781" y="9295"/>
                  <a:pt x="4537" y="8759"/>
                  <a:pt x="4852" y="8003"/>
                </a:cubicBezTo>
                <a:close/>
                <a:moveTo>
                  <a:pt x="6459" y="8633"/>
                </a:moveTo>
                <a:cubicBezTo>
                  <a:pt x="7247" y="8633"/>
                  <a:pt x="7877" y="9263"/>
                  <a:pt x="7877" y="10051"/>
                </a:cubicBezTo>
                <a:cubicBezTo>
                  <a:pt x="7877" y="10807"/>
                  <a:pt x="7247" y="11469"/>
                  <a:pt x="6459" y="11469"/>
                </a:cubicBezTo>
                <a:cubicBezTo>
                  <a:pt x="6113" y="11469"/>
                  <a:pt x="5734" y="11343"/>
                  <a:pt x="5514" y="11122"/>
                </a:cubicBezTo>
                <a:cubicBezTo>
                  <a:pt x="6113" y="10713"/>
                  <a:pt x="6459" y="10083"/>
                  <a:pt x="6459" y="9326"/>
                </a:cubicBezTo>
                <a:cubicBezTo>
                  <a:pt x="6459" y="9106"/>
                  <a:pt x="6428" y="8854"/>
                  <a:pt x="6333" y="8633"/>
                </a:cubicBezTo>
                <a:close/>
                <a:moveTo>
                  <a:pt x="1418" y="1"/>
                </a:moveTo>
                <a:cubicBezTo>
                  <a:pt x="631" y="1"/>
                  <a:pt x="1" y="631"/>
                  <a:pt x="1" y="1419"/>
                </a:cubicBezTo>
                <a:cubicBezTo>
                  <a:pt x="1" y="1891"/>
                  <a:pt x="221" y="2269"/>
                  <a:pt x="599" y="2553"/>
                </a:cubicBezTo>
                <a:cubicBezTo>
                  <a:pt x="221" y="3025"/>
                  <a:pt x="1" y="3624"/>
                  <a:pt x="1" y="4254"/>
                </a:cubicBezTo>
                <a:cubicBezTo>
                  <a:pt x="1" y="5042"/>
                  <a:pt x="316" y="5798"/>
                  <a:pt x="851" y="6302"/>
                </a:cubicBezTo>
                <a:cubicBezTo>
                  <a:pt x="757" y="6554"/>
                  <a:pt x="694" y="6806"/>
                  <a:pt x="694" y="7090"/>
                </a:cubicBezTo>
                <a:cubicBezTo>
                  <a:pt x="694" y="8035"/>
                  <a:pt x="1324" y="8822"/>
                  <a:pt x="2174" y="9137"/>
                </a:cubicBezTo>
                <a:lnTo>
                  <a:pt x="2174" y="9263"/>
                </a:lnTo>
                <a:cubicBezTo>
                  <a:pt x="2174" y="10429"/>
                  <a:pt x="3151" y="11437"/>
                  <a:pt x="4317" y="11437"/>
                </a:cubicBezTo>
                <a:cubicBezTo>
                  <a:pt x="4474" y="11437"/>
                  <a:pt x="4695" y="11374"/>
                  <a:pt x="4852" y="11374"/>
                </a:cubicBezTo>
                <a:cubicBezTo>
                  <a:pt x="5230" y="11847"/>
                  <a:pt x="5829" y="12162"/>
                  <a:pt x="6491" y="12162"/>
                </a:cubicBezTo>
                <a:cubicBezTo>
                  <a:pt x="7215" y="12162"/>
                  <a:pt x="7845" y="11815"/>
                  <a:pt x="8223" y="11311"/>
                </a:cubicBezTo>
                <a:cubicBezTo>
                  <a:pt x="8475" y="11437"/>
                  <a:pt x="8727" y="11469"/>
                  <a:pt x="8979" y="11469"/>
                </a:cubicBezTo>
                <a:cubicBezTo>
                  <a:pt x="9830" y="11469"/>
                  <a:pt x="10555" y="10839"/>
                  <a:pt x="10712" y="10051"/>
                </a:cubicBezTo>
                <a:lnTo>
                  <a:pt x="10744" y="10051"/>
                </a:lnTo>
                <a:cubicBezTo>
                  <a:pt x="11531" y="10051"/>
                  <a:pt x="12161" y="9421"/>
                  <a:pt x="12161" y="8633"/>
                </a:cubicBezTo>
                <a:cubicBezTo>
                  <a:pt x="12161" y="8287"/>
                  <a:pt x="12004" y="7909"/>
                  <a:pt x="11783" y="7657"/>
                </a:cubicBezTo>
                <a:cubicBezTo>
                  <a:pt x="12004" y="7436"/>
                  <a:pt x="12161" y="7121"/>
                  <a:pt x="12161" y="6806"/>
                </a:cubicBezTo>
                <a:cubicBezTo>
                  <a:pt x="12161" y="6239"/>
                  <a:pt x="11689" y="5766"/>
                  <a:pt x="11090" y="5766"/>
                </a:cubicBezTo>
                <a:cubicBezTo>
                  <a:pt x="10523" y="5766"/>
                  <a:pt x="10051" y="6239"/>
                  <a:pt x="10051" y="6806"/>
                </a:cubicBezTo>
                <a:cubicBezTo>
                  <a:pt x="10051" y="6964"/>
                  <a:pt x="10082" y="7184"/>
                  <a:pt x="10145" y="7279"/>
                </a:cubicBezTo>
                <a:cubicBezTo>
                  <a:pt x="10051" y="7342"/>
                  <a:pt x="9925" y="7405"/>
                  <a:pt x="9799" y="7531"/>
                </a:cubicBezTo>
                <a:cubicBezTo>
                  <a:pt x="9641" y="7657"/>
                  <a:pt x="9515" y="7783"/>
                  <a:pt x="9452" y="7940"/>
                </a:cubicBezTo>
                <a:cubicBezTo>
                  <a:pt x="9295" y="7909"/>
                  <a:pt x="9137" y="7877"/>
                  <a:pt x="8948" y="7877"/>
                </a:cubicBezTo>
                <a:cubicBezTo>
                  <a:pt x="8507" y="7877"/>
                  <a:pt x="8066" y="8035"/>
                  <a:pt x="7751" y="8318"/>
                </a:cubicBezTo>
                <a:cubicBezTo>
                  <a:pt x="7404" y="8035"/>
                  <a:pt x="6932" y="7877"/>
                  <a:pt x="6459" y="7877"/>
                </a:cubicBezTo>
                <a:cubicBezTo>
                  <a:pt x="6302" y="7877"/>
                  <a:pt x="6113" y="7909"/>
                  <a:pt x="5955" y="7909"/>
                </a:cubicBezTo>
                <a:cubicBezTo>
                  <a:pt x="5703" y="7594"/>
                  <a:pt x="5356" y="7373"/>
                  <a:pt x="5010" y="7247"/>
                </a:cubicBezTo>
                <a:lnTo>
                  <a:pt x="5010" y="7121"/>
                </a:lnTo>
                <a:cubicBezTo>
                  <a:pt x="5010" y="6869"/>
                  <a:pt x="4915" y="6585"/>
                  <a:pt x="4789" y="6302"/>
                </a:cubicBezTo>
                <a:cubicBezTo>
                  <a:pt x="5356" y="5798"/>
                  <a:pt x="5671" y="5042"/>
                  <a:pt x="5671" y="4254"/>
                </a:cubicBezTo>
                <a:cubicBezTo>
                  <a:pt x="5671" y="3624"/>
                  <a:pt x="5482" y="3025"/>
                  <a:pt x="5073" y="2553"/>
                </a:cubicBezTo>
                <a:cubicBezTo>
                  <a:pt x="5419" y="2301"/>
                  <a:pt x="5671" y="1891"/>
                  <a:pt x="5671" y="1419"/>
                </a:cubicBezTo>
                <a:cubicBezTo>
                  <a:pt x="5671" y="631"/>
                  <a:pt x="5041" y="1"/>
                  <a:pt x="4254" y="1"/>
                </a:cubicBezTo>
                <a:cubicBezTo>
                  <a:pt x="4065" y="1"/>
                  <a:pt x="3907" y="158"/>
                  <a:pt x="3907" y="348"/>
                </a:cubicBezTo>
                <a:cubicBezTo>
                  <a:pt x="3907" y="568"/>
                  <a:pt x="4065" y="726"/>
                  <a:pt x="4254" y="726"/>
                </a:cubicBezTo>
                <a:cubicBezTo>
                  <a:pt x="4632" y="726"/>
                  <a:pt x="4947" y="1041"/>
                  <a:pt x="4947" y="1419"/>
                </a:cubicBezTo>
                <a:cubicBezTo>
                  <a:pt x="4947" y="1702"/>
                  <a:pt x="4789" y="1923"/>
                  <a:pt x="4600" y="2049"/>
                </a:cubicBezTo>
                <a:cubicBezTo>
                  <a:pt x="4128" y="1671"/>
                  <a:pt x="3498" y="1419"/>
                  <a:pt x="2836" y="1419"/>
                </a:cubicBezTo>
                <a:cubicBezTo>
                  <a:pt x="2174" y="1419"/>
                  <a:pt x="1544" y="1671"/>
                  <a:pt x="1072" y="2049"/>
                </a:cubicBezTo>
                <a:cubicBezTo>
                  <a:pt x="820" y="1923"/>
                  <a:pt x="694" y="1702"/>
                  <a:pt x="694" y="1419"/>
                </a:cubicBezTo>
                <a:cubicBezTo>
                  <a:pt x="694" y="1041"/>
                  <a:pt x="1009" y="726"/>
                  <a:pt x="1418" y="726"/>
                </a:cubicBezTo>
                <a:cubicBezTo>
                  <a:pt x="1607" y="726"/>
                  <a:pt x="1765" y="568"/>
                  <a:pt x="1765" y="348"/>
                </a:cubicBezTo>
                <a:cubicBezTo>
                  <a:pt x="1765" y="158"/>
                  <a:pt x="1607" y="1"/>
                  <a:pt x="14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9" name="Google Shape;15209;p69"/>
          <p:cNvSpPr/>
          <p:nvPr/>
        </p:nvSpPr>
        <p:spPr>
          <a:xfrm>
            <a:off x="7304850" y="1688478"/>
            <a:ext cx="415117" cy="473881"/>
          </a:xfrm>
          <a:custGeom>
            <a:avLst/>
            <a:gdLst/>
            <a:ahLst/>
            <a:cxnLst/>
            <a:rect l="l" t="t" r="r" b="b"/>
            <a:pathLst>
              <a:path w="10681" h="12193" extrusionOk="0">
                <a:moveTo>
                  <a:pt x="8475" y="693"/>
                </a:moveTo>
                <a:cubicBezTo>
                  <a:pt x="8318" y="1513"/>
                  <a:pt x="7562" y="2111"/>
                  <a:pt x="6742" y="2111"/>
                </a:cubicBezTo>
                <a:cubicBezTo>
                  <a:pt x="6333" y="2111"/>
                  <a:pt x="5986" y="2237"/>
                  <a:pt x="5671" y="2426"/>
                </a:cubicBezTo>
                <a:lnTo>
                  <a:pt x="5671" y="1765"/>
                </a:lnTo>
                <a:cubicBezTo>
                  <a:pt x="5671" y="1166"/>
                  <a:pt x="6144" y="693"/>
                  <a:pt x="6742" y="693"/>
                </a:cubicBezTo>
                <a:close/>
                <a:moveTo>
                  <a:pt x="7089" y="4285"/>
                </a:moveTo>
                <a:cubicBezTo>
                  <a:pt x="8853" y="4285"/>
                  <a:pt x="9924" y="5356"/>
                  <a:pt x="9924" y="7120"/>
                </a:cubicBezTo>
                <a:cubicBezTo>
                  <a:pt x="9956" y="8129"/>
                  <a:pt x="9609" y="9231"/>
                  <a:pt x="9074" y="10082"/>
                </a:cubicBezTo>
                <a:cubicBezTo>
                  <a:pt x="8507" y="10933"/>
                  <a:pt x="7814" y="11405"/>
                  <a:pt x="7089" y="11405"/>
                </a:cubicBezTo>
                <a:cubicBezTo>
                  <a:pt x="6931" y="11405"/>
                  <a:pt x="6774" y="11374"/>
                  <a:pt x="6648" y="11342"/>
                </a:cubicBezTo>
                <a:cubicBezTo>
                  <a:pt x="6238" y="11216"/>
                  <a:pt x="5766" y="11122"/>
                  <a:pt x="5325" y="11122"/>
                </a:cubicBezTo>
                <a:cubicBezTo>
                  <a:pt x="4884" y="11122"/>
                  <a:pt x="4411" y="11216"/>
                  <a:pt x="3970" y="11342"/>
                </a:cubicBezTo>
                <a:cubicBezTo>
                  <a:pt x="3812" y="11374"/>
                  <a:pt x="3655" y="11405"/>
                  <a:pt x="3560" y="11405"/>
                </a:cubicBezTo>
                <a:cubicBezTo>
                  <a:pt x="2836" y="11405"/>
                  <a:pt x="2143" y="10901"/>
                  <a:pt x="1576" y="10082"/>
                </a:cubicBezTo>
                <a:cubicBezTo>
                  <a:pt x="1040" y="9200"/>
                  <a:pt x="725" y="8097"/>
                  <a:pt x="725" y="7120"/>
                </a:cubicBezTo>
                <a:cubicBezTo>
                  <a:pt x="725" y="5356"/>
                  <a:pt x="1765" y="4285"/>
                  <a:pt x="3560" y="4285"/>
                </a:cubicBezTo>
                <a:cubicBezTo>
                  <a:pt x="3970" y="4285"/>
                  <a:pt x="4380" y="4348"/>
                  <a:pt x="4726" y="4474"/>
                </a:cubicBezTo>
                <a:cubicBezTo>
                  <a:pt x="4821" y="4506"/>
                  <a:pt x="4884" y="4506"/>
                  <a:pt x="4978" y="4569"/>
                </a:cubicBezTo>
                <a:lnTo>
                  <a:pt x="4978" y="5293"/>
                </a:lnTo>
                <a:cubicBezTo>
                  <a:pt x="4663" y="5262"/>
                  <a:pt x="4348" y="5199"/>
                  <a:pt x="4065" y="5041"/>
                </a:cubicBezTo>
                <a:cubicBezTo>
                  <a:pt x="4021" y="5015"/>
                  <a:pt x="3971" y="5003"/>
                  <a:pt x="3919" y="5003"/>
                </a:cubicBezTo>
                <a:cubicBezTo>
                  <a:pt x="3783" y="5003"/>
                  <a:pt x="3638" y="5084"/>
                  <a:pt x="3592" y="5199"/>
                </a:cubicBezTo>
                <a:cubicBezTo>
                  <a:pt x="3497" y="5356"/>
                  <a:pt x="3592" y="5577"/>
                  <a:pt x="3749" y="5671"/>
                </a:cubicBezTo>
                <a:cubicBezTo>
                  <a:pt x="4254" y="5892"/>
                  <a:pt x="4758" y="6018"/>
                  <a:pt x="5325" y="6018"/>
                </a:cubicBezTo>
                <a:cubicBezTo>
                  <a:pt x="5860" y="6018"/>
                  <a:pt x="6427" y="5892"/>
                  <a:pt x="6900" y="5671"/>
                </a:cubicBezTo>
                <a:cubicBezTo>
                  <a:pt x="7057" y="5577"/>
                  <a:pt x="7120" y="5356"/>
                  <a:pt x="7057" y="5199"/>
                </a:cubicBezTo>
                <a:cubicBezTo>
                  <a:pt x="6989" y="5084"/>
                  <a:pt x="6854" y="5003"/>
                  <a:pt x="6725" y="5003"/>
                </a:cubicBezTo>
                <a:cubicBezTo>
                  <a:pt x="6676" y="5003"/>
                  <a:pt x="6628" y="5015"/>
                  <a:pt x="6585" y="5041"/>
                </a:cubicBezTo>
                <a:cubicBezTo>
                  <a:pt x="6301" y="5199"/>
                  <a:pt x="5986" y="5262"/>
                  <a:pt x="5671" y="5293"/>
                </a:cubicBezTo>
                <a:lnTo>
                  <a:pt x="5671" y="4569"/>
                </a:lnTo>
                <a:cubicBezTo>
                  <a:pt x="5766" y="4569"/>
                  <a:pt x="5829" y="4506"/>
                  <a:pt x="5923" y="4474"/>
                </a:cubicBezTo>
                <a:cubicBezTo>
                  <a:pt x="6270" y="4348"/>
                  <a:pt x="6648" y="4285"/>
                  <a:pt x="7089" y="4285"/>
                </a:cubicBezTo>
                <a:close/>
                <a:moveTo>
                  <a:pt x="6774" y="0"/>
                </a:moveTo>
                <a:cubicBezTo>
                  <a:pt x="5797" y="0"/>
                  <a:pt x="5010" y="788"/>
                  <a:pt x="5010" y="1765"/>
                </a:cubicBezTo>
                <a:cubicBezTo>
                  <a:pt x="4695" y="1513"/>
                  <a:pt x="4348" y="1418"/>
                  <a:pt x="3938" y="1418"/>
                </a:cubicBezTo>
                <a:cubicBezTo>
                  <a:pt x="3749" y="1418"/>
                  <a:pt x="3592" y="1576"/>
                  <a:pt x="3592" y="1765"/>
                </a:cubicBezTo>
                <a:cubicBezTo>
                  <a:pt x="3592" y="1954"/>
                  <a:pt x="3749" y="2111"/>
                  <a:pt x="3938" y="2111"/>
                </a:cubicBezTo>
                <a:cubicBezTo>
                  <a:pt x="4537" y="2111"/>
                  <a:pt x="5010" y="2584"/>
                  <a:pt x="5010" y="3182"/>
                </a:cubicBezTo>
                <a:lnTo>
                  <a:pt x="5010" y="3812"/>
                </a:lnTo>
                <a:cubicBezTo>
                  <a:pt x="4569" y="3655"/>
                  <a:pt x="4096" y="3560"/>
                  <a:pt x="3592" y="3560"/>
                </a:cubicBezTo>
                <a:cubicBezTo>
                  <a:pt x="1513" y="3560"/>
                  <a:pt x="0" y="4884"/>
                  <a:pt x="0" y="7152"/>
                </a:cubicBezTo>
                <a:cubicBezTo>
                  <a:pt x="0" y="8286"/>
                  <a:pt x="347" y="9515"/>
                  <a:pt x="977" y="10491"/>
                </a:cubicBezTo>
                <a:cubicBezTo>
                  <a:pt x="1702" y="11594"/>
                  <a:pt x="2615" y="12193"/>
                  <a:pt x="3560" y="12193"/>
                </a:cubicBezTo>
                <a:cubicBezTo>
                  <a:pt x="3781" y="12193"/>
                  <a:pt x="3970" y="12161"/>
                  <a:pt x="4222" y="12130"/>
                </a:cubicBezTo>
                <a:cubicBezTo>
                  <a:pt x="4600" y="12004"/>
                  <a:pt x="4970" y="11941"/>
                  <a:pt x="5340" y="11941"/>
                </a:cubicBezTo>
                <a:cubicBezTo>
                  <a:pt x="5711" y="11941"/>
                  <a:pt x="6081" y="12004"/>
                  <a:pt x="6459" y="12130"/>
                </a:cubicBezTo>
                <a:cubicBezTo>
                  <a:pt x="6648" y="12193"/>
                  <a:pt x="6900" y="12193"/>
                  <a:pt x="7152" y="12193"/>
                </a:cubicBezTo>
                <a:cubicBezTo>
                  <a:pt x="8097" y="12193"/>
                  <a:pt x="8979" y="11594"/>
                  <a:pt x="9704" y="10491"/>
                </a:cubicBezTo>
                <a:cubicBezTo>
                  <a:pt x="10334" y="9546"/>
                  <a:pt x="10681" y="8286"/>
                  <a:pt x="10681" y="7152"/>
                </a:cubicBezTo>
                <a:cubicBezTo>
                  <a:pt x="10681" y="4884"/>
                  <a:pt x="9168" y="3560"/>
                  <a:pt x="7089" y="3560"/>
                </a:cubicBezTo>
                <a:cubicBezTo>
                  <a:pt x="6585" y="3560"/>
                  <a:pt x="6112" y="3655"/>
                  <a:pt x="5671" y="3812"/>
                </a:cubicBezTo>
                <a:lnTo>
                  <a:pt x="5671" y="3340"/>
                </a:lnTo>
                <a:lnTo>
                  <a:pt x="5797" y="3214"/>
                </a:lnTo>
                <a:cubicBezTo>
                  <a:pt x="6081" y="2930"/>
                  <a:pt x="6396" y="2836"/>
                  <a:pt x="6774" y="2836"/>
                </a:cubicBezTo>
                <a:cubicBezTo>
                  <a:pt x="8160" y="2836"/>
                  <a:pt x="9263" y="1733"/>
                  <a:pt x="9263" y="347"/>
                </a:cubicBezTo>
                <a:cubicBezTo>
                  <a:pt x="9263" y="158"/>
                  <a:pt x="9105" y="0"/>
                  <a:pt x="891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10" name="Google Shape;15210;p69"/>
          <p:cNvGrpSpPr/>
          <p:nvPr/>
        </p:nvGrpSpPr>
        <p:grpSpPr>
          <a:xfrm>
            <a:off x="7276507" y="2289051"/>
            <a:ext cx="473881" cy="444499"/>
            <a:chOff x="-17190425" y="2435725"/>
            <a:chExt cx="304825" cy="285925"/>
          </a:xfrm>
        </p:grpSpPr>
        <p:sp>
          <p:nvSpPr>
            <p:cNvPr id="15211" name="Google Shape;15211;p69"/>
            <p:cNvSpPr/>
            <p:nvPr/>
          </p:nvSpPr>
          <p:spPr>
            <a:xfrm>
              <a:off x="-16994325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2" name="Google Shape;15212;p69"/>
            <p:cNvSpPr/>
            <p:nvPr/>
          </p:nvSpPr>
          <p:spPr>
            <a:xfrm>
              <a:off x="-17100650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3" name="Google Shape;15213;p69"/>
            <p:cNvSpPr/>
            <p:nvPr/>
          </p:nvSpPr>
          <p:spPr>
            <a:xfrm>
              <a:off x="-17190425" y="2435725"/>
              <a:ext cx="304825" cy="285925"/>
            </a:xfrm>
            <a:custGeom>
              <a:avLst/>
              <a:gdLst/>
              <a:ahLst/>
              <a:cxnLst/>
              <a:rect l="l" t="t" r="r" b="b"/>
              <a:pathLst>
                <a:path w="12193" h="11437" extrusionOk="0">
                  <a:moveTo>
                    <a:pt x="2111" y="725"/>
                  </a:moveTo>
                  <a:cubicBezTo>
                    <a:pt x="2836" y="725"/>
                    <a:pt x="3434" y="1292"/>
                    <a:pt x="3529" y="2016"/>
                  </a:cubicBezTo>
                  <a:cubicBezTo>
                    <a:pt x="2804" y="2363"/>
                    <a:pt x="2174" y="2867"/>
                    <a:pt x="1702" y="3497"/>
                  </a:cubicBezTo>
                  <a:cubicBezTo>
                    <a:pt x="1103" y="3308"/>
                    <a:pt x="693" y="2773"/>
                    <a:pt x="693" y="2143"/>
                  </a:cubicBezTo>
                  <a:cubicBezTo>
                    <a:pt x="693" y="1355"/>
                    <a:pt x="1323" y="725"/>
                    <a:pt x="2111" y="725"/>
                  </a:cubicBezTo>
                  <a:close/>
                  <a:moveTo>
                    <a:pt x="10019" y="693"/>
                  </a:moveTo>
                  <a:cubicBezTo>
                    <a:pt x="10806" y="693"/>
                    <a:pt x="11437" y="1323"/>
                    <a:pt x="11437" y="2111"/>
                  </a:cubicBezTo>
                  <a:cubicBezTo>
                    <a:pt x="11437" y="2773"/>
                    <a:pt x="11027" y="3308"/>
                    <a:pt x="10397" y="3497"/>
                  </a:cubicBezTo>
                  <a:cubicBezTo>
                    <a:pt x="9924" y="2867"/>
                    <a:pt x="9294" y="2363"/>
                    <a:pt x="8601" y="2016"/>
                  </a:cubicBezTo>
                  <a:cubicBezTo>
                    <a:pt x="8696" y="1260"/>
                    <a:pt x="9263" y="693"/>
                    <a:pt x="10019" y="693"/>
                  </a:cubicBezTo>
                  <a:close/>
                  <a:moveTo>
                    <a:pt x="7959" y="4997"/>
                  </a:moveTo>
                  <a:cubicBezTo>
                    <a:pt x="8453" y="4997"/>
                    <a:pt x="8961" y="5407"/>
                    <a:pt x="9200" y="6018"/>
                  </a:cubicBezTo>
                  <a:cubicBezTo>
                    <a:pt x="9452" y="6774"/>
                    <a:pt x="9231" y="7530"/>
                    <a:pt x="8664" y="7719"/>
                  </a:cubicBezTo>
                  <a:cubicBezTo>
                    <a:pt x="8555" y="7741"/>
                    <a:pt x="8447" y="7777"/>
                    <a:pt x="8338" y="7777"/>
                  </a:cubicBezTo>
                  <a:cubicBezTo>
                    <a:pt x="8289" y="7777"/>
                    <a:pt x="8240" y="7770"/>
                    <a:pt x="8192" y="7750"/>
                  </a:cubicBezTo>
                  <a:cubicBezTo>
                    <a:pt x="8003" y="7372"/>
                    <a:pt x="7624" y="6900"/>
                    <a:pt x="7183" y="6711"/>
                  </a:cubicBezTo>
                  <a:cubicBezTo>
                    <a:pt x="6900" y="5955"/>
                    <a:pt x="7152" y="5230"/>
                    <a:pt x="7687" y="5041"/>
                  </a:cubicBezTo>
                  <a:cubicBezTo>
                    <a:pt x="7776" y="5011"/>
                    <a:pt x="7868" y="4997"/>
                    <a:pt x="7959" y="4997"/>
                  </a:cubicBezTo>
                  <a:close/>
                  <a:moveTo>
                    <a:pt x="4107" y="4995"/>
                  </a:moveTo>
                  <a:cubicBezTo>
                    <a:pt x="4200" y="4995"/>
                    <a:pt x="4292" y="5010"/>
                    <a:pt x="4379" y="5041"/>
                  </a:cubicBezTo>
                  <a:cubicBezTo>
                    <a:pt x="4947" y="5230"/>
                    <a:pt x="5167" y="6081"/>
                    <a:pt x="4852" y="6805"/>
                  </a:cubicBezTo>
                  <a:cubicBezTo>
                    <a:pt x="4568" y="7026"/>
                    <a:pt x="4222" y="7404"/>
                    <a:pt x="4064" y="7687"/>
                  </a:cubicBezTo>
                  <a:cubicBezTo>
                    <a:pt x="3946" y="7755"/>
                    <a:pt x="3819" y="7786"/>
                    <a:pt x="3697" y="7786"/>
                  </a:cubicBezTo>
                  <a:cubicBezTo>
                    <a:pt x="3592" y="7786"/>
                    <a:pt x="3491" y="7763"/>
                    <a:pt x="3403" y="7719"/>
                  </a:cubicBezTo>
                  <a:cubicBezTo>
                    <a:pt x="2836" y="7530"/>
                    <a:pt x="2615" y="6742"/>
                    <a:pt x="2899" y="6018"/>
                  </a:cubicBezTo>
                  <a:cubicBezTo>
                    <a:pt x="3110" y="5385"/>
                    <a:pt x="3629" y="4995"/>
                    <a:pt x="4107" y="4995"/>
                  </a:cubicBezTo>
                  <a:close/>
                  <a:moveTo>
                    <a:pt x="6081" y="8538"/>
                  </a:moveTo>
                  <a:cubicBezTo>
                    <a:pt x="6207" y="8538"/>
                    <a:pt x="6364" y="8632"/>
                    <a:pt x="6396" y="8790"/>
                  </a:cubicBezTo>
                  <a:lnTo>
                    <a:pt x="6081" y="9105"/>
                  </a:lnTo>
                  <a:lnTo>
                    <a:pt x="5766" y="8790"/>
                  </a:lnTo>
                  <a:cubicBezTo>
                    <a:pt x="5797" y="8664"/>
                    <a:pt x="5955" y="8538"/>
                    <a:pt x="6081" y="8538"/>
                  </a:cubicBezTo>
                  <a:close/>
                  <a:moveTo>
                    <a:pt x="6144" y="2111"/>
                  </a:moveTo>
                  <a:cubicBezTo>
                    <a:pt x="8727" y="2111"/>
                    <a:pt x="10806" y="4064"/>
                    <a:pt x="10806" y="6427"/>
                  </a:cubicBezTo>
                  <a:cubicBezTo>
                    <a:pt x="10712" y="7908"/>
                    <a:pt x="9893" y="9263"/>
                    <a:pt x="8570" y="10050"/>
                  </a:cubicBezTo>
                  <a:cubicBezTo>
                    <a:pt x="8570" y="9924"/>
                    <a:pt x="8601" y="9767"/>
                    <a:pt x="8601" y="9609"/>
                  </a:cubicBezTo>
                  <a:cubicBezTo>
                    <a:pt x="8601" y="9168"/>
                    <a:pt x="8570" y="8790"/>
                    <a:pt x="8475" y="8475"/>
                  </a:cubicBezTo>
                  <a:cubicBezTo>
                    <a:pt x="8633" y="8475"/>
                    <a:pt x="8790" y="8443"/>
                    <a:pt x="8916" y="8380"/>
                  </a:cubicBezTo>
                  <a:cubicBezTo>
                    <a:pt x="9861" y="8034"/>
                    <a:pt x="10239" y="6868"/>
                    <a:pt x="9861" y="5766"/>
                  </a:cubicBezTo>
                  <a:cubicBezTo>
                    <a:pt x="9523" y="4855"/>
                    <a:pt x="8755" y="4267"/>
                    <a:pt x="7966" y="4267"/>
                  </a:cubicBezTo>
                  <a:cubicBezTo>
                    <a:pt x="7799" y="4267"/>
                    <a:pt x="7632" y="4293"/>
                    <a:pt x="7467" y="4348"/>
                  </a:cubicBezTo>
                  <a:cubicBezTo>
                    <a:pt x="6679" y="4600"/>
                    <a:pt x="6270" y="5514"/>
                    <a:pt x="6396" y="6396"/>
                  </a:cubicBezTo>
                  <a:cubicBezTo>
                    <a:pt x="6337" y="6376"/>
                    <a:pt x="6272" y="6369"/>
                    <a:pt x="6205" y="6369"/>
                  </a:cubicBezTo>
                  <a:cubicBezTo>
                    <a:pt x="6053" y="6369"/>
                    <a:pt x="5886" y="6405"/>
                    <a:pt x="5734" y="6427"/>
                  </a:cubicBezTo>
                  <a:cubicBezTo>
                    <a:pt x="5829" y="5514"/>
                    <a:pt x="5451" y="4600"/>
                    <a:pt x="4663" y="4348"/>
                  </a:cubicBezTo>
                  <a:cubicBezTo>
                    <a:pt x="4486" y="4277"/>
                    <a:pt x="4304" y="4244"/>
                    <a:pt x="4124" y="4244"/>
                  </a:cubicBezTo>
                  <a:cubicBezTo>
                    <a:pt x="3341" y="4244"/>
                    <a:pt x="2576" y="4869"/>
                    <a:pt x="2269" y="5766"/>
                  </a:cubicBezTo>
                  <a:cubicBezTo>
                    <a:pt x="1859" y="6868"/>
                    <a:pt x="2269" y="8034"/>
                    <a:pt x="3214" y="8380"/>
                  </a:cubicBezTo>
                  <a:cubicBezTo>
                    <a:pt x="3371" y="8475"/>
                    <a:pt x="3560" y="8475"/>
                    <a:pt x="3718" y="8475"/>
                  </a:cubicBezTo>
                  <a:lnTo>
                    <a:pt x="3749" y="8475"/>
                  </a:lnTo>
                  <a:cubicBezTo>
                    <a:pt x="3686" y="8790"/>
                    <a:pt x="3623" y="9137"/>
                    <a:pt x="3623" y="9609"/>
                  </a:cubicBezTo>
                  <a:cubicBezTo>
                    <a:pt x="3623" y="9767"/>
                    <a:pt x="3623" y="9893"/>
                    <a:pt x="3686" y="10050"/>
                  </a:cubicBezTo>
                  <a:cubicBezTo>
                    <a:pt x="2332" y="9263"/>
                    <a:pt x="1512" y="7908"/>
                    <a:pt x="1512" y="6427"/>
                  </a:cubicBezTo>
                  <a:cubicBezTo>
                    <a:pt x="1512" y="4064"/>
                    <a:pt x="3592" y="2111"/>
                    <a:pt x="6144" y="2111"/>
                  </a:cubicBezTo>
                  <a:close/>
                  <a:moveTo>
                    <a:pt x="6127" y="7151"/>
                  </a:moveTo>
                  <a:cubicBezTo>
                    <a:pt x="6481" y="7151"/>
                    <a:pt x="6828" y="7269"/>
                    <a:pt x="7057" y="7498"/>
                  </a:cubicBezTo>
                  <a:cubicBezTo>
                    <a:pt x="7656" y="8065"/>
                    <a:pt x="7845" y="8601"/>
                    <a:pt x="7845" y="9609"/>
                  </a:cubicBezTo>
                  <a:cubicBezTo>
                    <a:pt x="7845" y="10050"/>
                    <a:pt x="7782" y="10334"/>
                    <a:pt x="7624" y="10491"/>
                  </a:cubicBezTo>
                  <a:cubicBezTo>
                    <a:pt x="7451" y="10640"/>
                    <a:pt x="7123" y="10691"/>
                    <a:pt x="6746" y="10691"/>
                  </a:cubicBezTo>
                  <a:cubicBezTo>
                    <a:pt x="6643" y="10691"/>
                    <a:pt x="6536" y="10687"/>
                    <a:pt x="6427" y="10680"/>
                  </a:cubicBezTo>
                  <a:lnTo>
                    <a:pt x="6427" y="9767"/>
                  </a:lnTo>
                  <a:lnTo>
                    <a:pt x="7026" y="9168"/>
                  </a:lnTo>
                  <a:cubicBezTo>
                    <a:pt x="7089" y="9105"/>
                    <a:pt x="7152" y="9011"/>
                    <a:pt x="7152" y="8948"/>
                  </a:cubicBezTo>
                  <a:cubicBezTo>
                    <a:pt x="7152" y="8349"/>
                    <a:pt x="6679" y="7876"/>
                    <a:pt x="6081" y="7876"/>
                  </a:cubicBezTo>
                  <a:cubicBezTo>
                    <a:pt x="5482" y="7876"/>
                    <a:pt x="5010" y="8349"/>
                    <a:pt x="5010" y="8948"/>
                  </a:cubicBezTo>
                  <a:cubicBezTo>
                    <a:pt x="5010" y="9011"/>
                    <a:pt x="5041" y="9137"/>
                    <a:pt x="5136" y="9168"/>
                  </a:cubicBezTo>
                  <a:lnTo>
                    <a:pt x="5734" y="9767"/>
                  </a:lnTo>
                  <a:lnTo>
                    <a:pt x="5734" y="10680"/>
                  </a:lnTo>
                  <a:lnTo>
                    <a:pt x="5356" y="10680"/>
                  </a:lnTo>
                  <a:cubicBezTo>
                    <a:pt x="4631" y="10680"/>
                    <a:pt x="4316" y="10554"/>
                    <a:pt x="4316" y="9609"/>
                  </a:cubicBezTo>
                  <a:cubicBezTo>
                    <a:pt x="4316" y="8601"/>
                    <a:pt x="4537" y="8160"/>
                    <a:pt x="5104" y="7561"/>
                  </a:cubicBezTo>
                  <a:cubicBezTo>
                    <a:pt x="5364" y="7285"/>
                    <a:pt x="5750" y="7151"/>
                    <a:pt x="6127" y="7151"/>
                  </a:cubicBezTo>
                  <a:close/>
                  <a:moveTo>
                    <a:pt x="2143" y="0"/>
                  </a:moveTo>
                  <a:cubicBezTo>
                    <a:pt x="945" y="0"/>
                    <a:pt x="0" y="945"/>
                    <a:pt x="0" y="2143"/>
                  </a:cubicBezTo>
                  <a:cubicBezTo>
                    <a:pt x="0" y="2647"/>
                    <a:pt x="221" y="3151"/>
                    <a:pt x="536" y="3560"/>
                  </a:cubicBezTo>
                  <a:cubicBezTo>
                    <a:pt x="756" y="3812"/>
                    <a:pt x="1040" y="4001"/>
                    <a:pt x="1355" y="4127"/>
                  </a:cubicBezTo>
                  <a:cubicBezTo>
                    <a:pt x="945" y="4852"/>
                    <a:pt x="756" y="5640"/>
                    <a:pt x="756" y="6427"/>
                  </a:cubicBezTo>
                  <a:cubicBezTo>
                    <a:pt x="756" y="8506"/>
                    <a:pt x="2143" y="10334"/>
                    <a:pt x="4096" y="11058"/>
                  </a:cubicBezTo>
                  <a:cubicBezTo>
                    <a:pt x="4474" y="11373"/>
                    <a:pt x="4947" y="11436"/>
                    <a:pt x="5356" y="11436"/>
                  </a:cubicBezTo>
                  <a:lnTo>
                    <a:pt x="6364" y="11436"/>
                  </a:lnTo>
                  <a:cubicBezTo>
                    <a:pt x="7026" y="11436"/>
                    <a:pt x="7656" y="11436"/>
                    <a:pt x="8097" y="11058"/>
                  </a:cubicBezTo>
                  <a:cubicBezTo>
                    <a:pt x="10050" y="10334"/>
                    <a:pt x="11437" y="8506"/>
                    <a:pt x="11437" y="6427"/>
                  </a:cubicBezTo>
                  <a:cubicBezTo>
                    <a:pt x="11437" y="5608"/>
                    <a:pt x="11248" y="4820"/>
                    <a:pt x="10838" y="4127"/>
                  </a:cubicBezTo>
                  <a:cubicBezTo>
                    <a:pt x="11153" y="4001"/>
                    <a:pt x="11437" y="3812"/>
                    <a:pt x="11657" y="3560"/>
                  </a:cubicBezTo>
                  <a:cubicBezTo>
                    <a:pt x="12035" y="3151"/>
                    <a:pt x="12193" y="2647"/>
                    <a:pt x="12193" y="2143"/>
                  </a:cubicBezTo>
                  <a:cubicBezTo>
                    <a:pt x="12193" y="945"/>
                    <a:pt x="11185" y="0"/>
                    <a:pt x="10019" y="0"/>
                  </a:cubicBezTo>
                  <a:cubicBezTo>
                    <a:pt x="8979" y="0"/>
                    <a:pt x="8129" y="756"/>
                    <a:pt x="7939" y="1733"/>
                  </a:cubicBezTo>
                  <a:cubicBezTo>
                    <a:pt x="7341" y="1544"/>
                    <a:pt x="6711" y="1418"/>
                    <a:pt x="6081" y="1418"/>
                  </a:cubicBezTo>
                  <a:cubicBezTo>
                    <a:pt x="5451" y="1418"/>
                    <a:pt x="4821" y="1544"/>
                    <a:pt x="4222" y="1733"/>
                  </a:cubicBezTo>
                  <a:cubicBezTo>
                    <a:pt x="4033" y="756"/>
                    <a:pt x="3151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14" name="Google Shape;15214;p69"/>
          <p:cNvSpPr/>
          <p:nvPr/>
        </p:nvSpPr>
        <p:spPr>
          <a:xfrm>
            <a:off x="7277916" y="2853555"/>
            <a:ext cx="468984" cy="469023"/>
          </a:xfrm>
          <a:custGeom>
            <a:avLst/>
            <a:gdLst/>
            <a:ahLst/>
            <a:cxnLst/>
            <a:rect l="l" t="t" r="r" b="b"/>
            <a:pathLst>
              <a:path w="12067" h="12068" extrusionOk="0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15" name="Google Shape;15215;p69"/>
          <p:cNvGrpSpPr/>
          <p:nvPr/>
        </p:nvGrpSpPr>
        <p:grpSpPr>
          <a:xfrm>
            <a:off x="4931233" y="3444650"/>
            <a:ext cx="476329" cy="475086"/>
            <a:chOff x="-15719925" y="2416825"/>
            <a:chExt cx="306400" cy="305600"/>
          </a:xfrm>
        </p:grpSpPr>
        <p:sp>
          <p:nvSpPr>
            <p:cNvPr id="15216" name="Google Shape;15216;p69"/>
            <p:cNvSpPr/>
            <p:nvPr/>
          </p:nvSpPr>
          <p:spPr>
            <a:xfrm>
              <a:off x="-15719925" y="2416825"/>
              <a:ext cx="306400" cy="305600"/>
            </a:xfrm>
            <a:custGeom>
              <a:avLst/>
              <a:gdLst/>
              <a:ahLst/>
              <a:cxnLst/>
              <a:rect l="l" t="t" r="r" b="b"/>
              <a:pathLst>
                <a:path w="12256" h="12224" extrusionOk="0">
                  <a:moveTo>
                    <a:pt x="6648" y="756"/>
                  </a:moveTo>
                  <a:lnTo>
                    <a:pt x="8002" y="3466"/>
                  </a:lnTo>
                  <a:cubicBezTo>
                    <a:pt x="8034" y="3560"/>
                    <a:pt x="8065" y="3592"/>
                    <a:pt x="8160" y="3623"/>
                  </a:cubicBezTo>
                  <a:lnTo>
                    <a:pt x="9451" y="4316"/>
                  </a:lnTo>
                  <a:lnTo>
                    <a:pt x="10617" y="7246"/>
                  </a:lnTo>
                  <a:lnTo>
                    <a:pt x="7845" y="7246"/>
                  </a:lnTo>
                  <a:lnTo>
                    <a:pt x="7215" y="5356"/>
                  </a:lnTo>
                  <a:cubicBezTo>
                    <a:pt x="7135" y="5198"/>
                    <a:pt x="6990" y="5128"/>
                    <a:pt x="6852" y="5128"/>
                  </a:cubicBezTo>
                  <a:cubicBezTo>
                    <a:pt x="6826" y="5128"/>
                    <a:pt x="6799" y="5130"/>
                    <a:pt x="6774" y="5135"/>
                  </a:cubicBezTo>
                  <a:cubicBezTo>
                    <a:pt x="6616" y="5167"/>
                    <a:pt x="6490" y="5419"/>
                    <a:pt x="6522" y="5576"/>
                  </a:cubicBezTo>
                  <a:lnTo>
                    <a:pt x="7089" y="7215"/>
                  </a:lnTo>
                  <a:lnTo>
                    <a:pt x="5167" y="7215"/>
                  </a:lnTo>
                  <a:lnTo>
                    <a:pt x="5797" y="4064"/>
                  </a:lnTo>
                  <a:cubicBezTo>
                    <a:pt x="5828" y="3875"/>
                    <a:pt x="5702" y="3686"/>
                    <a:pt x="5513" y="3623"/>
                  </a:cubicBezTo>
                  <a:cubicBezTo>
                    <a:pt x="5494" y="3620"/>
                    <a:pt x="5474" y="3618"/>
                    <a:pt x="5454" y="3618"/>
                  </a:cubicBezTo>
                  <a:cubicBezTo>
                    <a:pt x="5281" y="3618"/>
                    <a:pt x="5101" y="3737"/>
                    <a:pt x="5072" y="3907"/>
                  </a:cubicBezTo>
                  <a:lnTo>
                    <a:pt x="4411" y="7183"/>
                  </a:lnTo>
                  <a:lnTo>
                    <a:pt x="1607" y="7183"/>
                  </a:lnTo>
                  <a:lnTo>
                    <a:pt x="2142" y="4946"/>
                  </a:lnTo>
                  <a:lnTo>
                    <a:pt x="3466" y="4316"/>
                  </a:lnTo>
                  <a:cubicBezTo>
                    <a:pt x="3529" y="4253"/>
                    <a:pt x="3560" y="4222"/>
                    <a:pt x="3623" y="4159"/>
                  </a:cubicBezTo>
                  <a:lnTo>
                    <a:pt x="4253" y="2930"/>
                  </a:lnTo>
                  <a:lnTo>
                    <a:pt x="6175" y="2930"/>
                  </a:lnTo>
                  <a:cubicBezTo>
                    <a:pt x="6364" y="2930"/>
                    <a:pt x="6522" y="2772"/>
                    <a:pt x="6522" y="2583"/>
                  </a:cubicBezTo>
                  <a:cubicBezTo>
                    <a:pt x="6522" y="2363"/>
                    <a:pt x="6364" y="2205"/>
                    <a:pt x="6175" y="2205"/>
                  </a:cubicBezTo>
                  <a:lnTo>
                    <a:pt x="5230" y="2205"/>
                  </a:lnTo>
                  <a:lnTo>
                    <a:pt x="5702" y="756"/>
                  </a:lnTo>
                  <a:close/>
                  <a:moveTo>
                    <a:pt x="10397" y="7876"/>
                  </a:moveTo>
                  <a:lnTo>
                    <a:pt x="9830" y="8601"/>
                  </a:lnTo>
                  <a:lnTo>
                    <a:pt x="8916" y="8601"/>
                  </a:lnTo>
                  <a:cubicBezTo>
                    <a:pt x="8727" y="8601"/>
                    <a:pt x="8569" y="8758"/>
                    <a:pt x="8569" y="8947"/>
                  </a:cubicBezTo>
                  <a:cubicBezTo>
                    <a:pt x="8664" y="9199"/>
                    <a:pt x="8821" y="9357"/>
                    <a:pt x="9010" y="9357"/>
                  </a:cubicBezTo>
                  <a:lnTo>
                    <a:pt x="9357" y="9357"/>
                  </a:lnTo>
                  <a:lnTo>
                    <a:pt x="8821" y="10050"/>
                  </a:lnTo>
                  <a:lnTo>
                    <a:pt x="7561" y="10050"/>
                  </a:lnTo>
                  <a:cubicBezTo>
                    <a:pt x="7435" y="10050"/>
                    <a:pt x="7278" y="10145"/>
                    <a:pt x="7246" y="10239"/>
                  </a:cubicBezTo>
                  <a:lnTo>
                    <a:pt x="6616" y="11468"/>
                  </a:lnTo>
                  <a:lnTo>
                    <a:pt x="5576" y="11468"/>
                  </a:lnTo>
                  <a:lnTo>
                    <a:pt x="5041" y="10775"/>
                  </a:lnTo>
                  <a:lnTo>
                    <a:pt x="6080" y="10775"/>
                  </a:lnTo>
                  <a:cubicBezTo>
                    <a:pt x="6301" y="10775"/>
                    <a:pt x="6459" y="10617"/>
                    <a:pt x="6459" y="10397"/>
                  </a:cubicBezTo>
                  <a:cubicBezTo>
                    <a:pt x="6459" y="10208"/>
                    <a:pt x="6301" y="10050"/>
                    <a:pt x="6080" y="10050"/>
                  </a:cubicBezTo>
                  <a:lnTo>
                    <a:pt x="4474" y="10050"/>
                  </a:lnTo>
                  <a:lnTo>
                    <a:pt x="3529" y="8758"/>
                  </a:lnTo>
                  <a:cubicBezTo>
                    <a:pt x="3466" y="8664"/>
                    <a:pt x="3371" y="8601"/>
                    <a:pt x="3245" y="8601"/>
                  </a:cubicBezTo>
                  <a:lnTo>
                    <a:pt x="2048" y="8601"/>
                  </a:lnTo>
                  <a:lnTo>
                    <a:pt x="1670" y="7876"/>
                  </a:lnTo>
                  <a:close/>
                  <a:moveTo>
                    <a:pt x="5419" y="0"/>
                  </a:moveTo>
                  <a:cubicBezTo>
                    <a:pt x="5261" y="0"/>
                    <a:pt x="5135" y="126"/>
                    <a:pt x="5072" y="252"/>
                  </a:cubicBezTo>
                  <a:lnTo>
                    <a:pt x="4442" y="2174"/>
                  </a:lnTo>
                  <a:lnTo>
                    <a:pt x="3970" y="2174"/>
                  </a:lnTo>
                  <a:cubicBezTo>
                    <a:pt x="3844" y="2174"/>
                    <a:pt x="3686" y="2237"/>
                    <a:pt x="3655" y="2363"/>
                  </a:cubicBezTo>
                  <a:lnTo>
                    <a:pt x="2993" y="3718"/>
                  </a:lnTo>
                  <a:lnTo>
                    <a:pt x="1638" y="4379"/>
                  </a:lnTo>
                  <a:cubicBezTo>
                    <a:pt x="1575" y="4411"/>
                    <a:pt x="1481" y="4505"/>
                    <a:pt x="1449" y="4600"/>
                  </a:cubicBezTo>
                  <a:lnTo>
                    <a:pt x="819" y="7215"/>
                  </a:lnTo>
                  <a:lnTo>
                    <a:pt x="347" y="7215"/>
                  </a:lnTo>
                  <a:cubicBezTo>
                    <a:pt x="158" y="7215"/>
                    <a:pt x="0" y="7372"/>
                    <a:pt x="0" y="7561"/>
                  </a:cubicBezTo>
                  <a:cubicBezTo>
                    <a:pt x="0" y="7750"/>
                    <a:pt x="158" y="7908"/>
                    <a:pt x="347" y="7908"/>
                  </a:cubicBezTo>
                  <a:lnTo>
                    <a:pt x="851" y="7908"/>
                  </a:lnTo>
                  <a:lnTo>
                    <a:pt x="1481" y="9136"/>
                  </a:lnTo>
                  <a:cubicBezTo>
                    <a:pt x="1575" y="9262"/>
                    <a:pt x="1670" y="9325"/>
                    <a:pt x="1796" y="9325"/>
                  </a:cubicBezTo>
                  <a:lnTo>
                    <a:pt x="3056" y="9325"/>
                  </a:lnTo>
                  <a:lnTo>
                    <a:pt x="3623" y="10050"/>
                  </a:lnTo>
                  <a:lnTo>
                    <a:pt x="2552" y="10050"/>
                  </a:lnTo>
                  <a:cubicBezTo>
                    <a:pt x="2363" y="10050"/>
                    <a:pt x="2205" y="10208"/>
                    <a:pt x="2205" y="10397"/>
                  </a:cubicBezTo>
                  <a:cubicBezTo>
                    <a:pt x="2205" y="10617"/>
                    <a:pt x="2363" y="10775"/>
                    <a:pt x="2552" y="10775"/>
                  </a:cubicBezTo>
                  <a:lnTo>
                    <a:pt x="4159" y="10775"/>
                  </a:lnTo>
                  <a:lnTo>
                    <a:pt x="5104" y="12066"/>
                  </a:lnTo>
                  <a:cubicBezTo>
                    <a:pt x="5198" y="12129"/>
                    <a:pt x="5261" y="12224"/>
                    <a:pt x="5387" y="12224"/>
                  </a:cubicBezTo>
                  <a:lnTo>
                    <a:pt x="6805" y="12224"/>
                  </a:lnTo>
                  <a:cubicBezTo>
                    <a:pt x="6931" y="12224"/>
                    <a:pt x="7089" y="12129"/>
                    <a:pt x="7120" y="12035"/>
                  </a:cubicBezTo>
                  <a:lnTo>
                    <a:pt x="7750" y="10806"/>
                  </a:lnTo>
                  <a:lnTo>
                    <a:pt x="8979" y="10806"/>
                  </a:lnTo>
                  <a:cubicBezTo>
                    <a:pt x="9073" y="10806"/>
                    <a:pt x="9199" y="10775"/>
                    <a:pt x="9231" y="10649"/>
                  </a:cubicBezTo>
                  <a:lnTo>
                    <a:pt x="10176" y="9357"/>
                  </a:lnTo>
                  <a:lnTo>
                    <a:pt x="11184" y="9357"/>
                  </a:lnTo>
                  <a:cubicBezTo>
                    <a:pt x="11373" y="9357"/>
                    <a:pt x="11531" y="9199"/>
                    <a:pt x="11531" y="8979"/>
                  </a:cubicBezTo>
                  <a:cubicBezTo>
                    <a:pt x="11531" y="8790"/>
                    <a:pt x="11373" y="8632"/>
                    <a:pt x="11184" y="8632"/>
                  </a:cubicBezTo>
                  <a:lnTo>
                    <a:pt x="10775" y="8632"/>
                  </a:lnTo>
                  <a:lnTo>
                    <a:pt x="11342" y="7908"/>
                  </a:lnTo>
                  <a:lnTo>
                    <a:pt x="11877" y="7908"/>
                  </a:lnTo>
                  <a:cubicBezTo>
                    <a:pt x="12098" y="7908"/>
                    <a:pt x="12255" y="7750"/>
                    <a:pt x="12255" y="7561"/>
                  </a:cubicBezTo>
                  <a:cubicBezTo>
                    <a:pt x="12255" y="7372"/>
                    <a:pt x="12098" y="7215"/>
                    <a:pt x="11877" y="7215"/>
                  </a:cubicBezTo>
                  <a:lnTo>
                    <a:pt x="11373" y="7215"/>
                  </a:lnTo>
                  <a:lnTo>
                    <a:pt x="10019" y="3875"/>
                  </a:lnTo>
                  <a:cubicBezTo>
                    <a:pt x="9987" y="3781"/>
                    <a:pt x="9956" y="3718"/>
                    <a:pt x="9861" y="3655"/>
                  </a:cubicBezTo>
                  <a:lnTo>
                    <a:pt x="8538" y="2993"/>
                  </a:lnTo>
                  <a:lnTo>
                    <a:pt x="7152" y="189"/>
                  </a:lnTo>
                  <a:cubicBezTo>
                    <a:pt x="7089" y="95"/>
                    <a:pt x="6963" y="0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7" name="Google Shape;15217;p69"/>
            <p:cNvSpPr/>
            <p:nvPr/>
          </p:nvSpPr>
          <p:spPr>
            <a:xfrm>
              <a:off x="-15467900" y="2686175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96" y="694"/>
                  </a:lnTo>
                  <a:cubicBezTo>
                    <a:pt x="1985" y="694"/>
                    <a:pt x="2143" y="536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8" name="Google Shape;15218;p69"/>
            <p:cNvSpPr/>
            <p:nvPr/>
          </p:nvSpPr>
          <p:spPr>
            <a:xfrm>
              <a:off x="-15718350" y="270350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827" y="725"/>
                  </a:lnTo>
                  <a:cubicBezTo>
                    <a:pt x="2016" y="725"/>
                    <a:pt x="2174" y="568"/>
                    <a:pt x="2174" y="347"/>
                  </a:cubicBezTo>
                  <a:cubicBezTo>
                    <a:pt x="2174" y="158"/>
                    <a:pt x="2016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19" name="Google Shape;15219;p69"/>
          <p:cNvSpPr/>
          <p:nvPr/>
        </p:nvSpPr>
        <p:spPr>
          <a:xfrm>
            <a:off x="2017508" y="1687545"/>
            <a:ext cx="477534" cy="475746"/>
          </a:xfrm>
          <a:custGeom>
            <a:avLst/>
            <a:gdLst/>
            <a:ahLst/>
            <a:cxnLst/>
            <a:rect l="l" t="t" r="r" b="b"/>
            <a:pathLst>
              <a:path w="12287" h="12241" extrusionOk="0">
                <a:moveTo>
                  <a:pt x="6207" y="1056"/>
                </a:moveTo>
                <a:lnTo>
                  <a:pt x="6553" y="1560"/>
                </a:lnTo>
                <a:cubicBezTo>
                  <a:pt x="6994" y="2253"/>
                  <a:pt x="7656" y="2663"/>
                  <a:pt x="8443" y="2820"/>
                </a:cubicBezTo>
                <a:cubicBezTo>
                  <a:pt x="8191" y="3261"/>
                  <a:pt x="8097" y="3765"/>
                  <a:pt x="8002" y="4332"/>
                </a:cubicBezTo>
                <a:cubicBezTo>
                  <a:pt x="7939" y="5152"/>
                  <a:pt x="8097" y="5939"/>
                  <a:pt x="8443" y="6506"/>
                </a:cubicBezTo>
                <a:cubicBezTo>
                  <a:pt x="8498" y="6588"/>
                  <a:pt x="8623" y="6670"/>
                  <a:pt x="8758" y="6670"/>
                </a:cubicBezTo>
                <a:cubicBezTo>
                  <a:pt x="8779" y="6670"/>
                  <a:pt x="8800" y="6668"/>
                  <a:pt x="8821" y="6664"/>
                </a:cubicBezTo>
                <a:cubicBezTo>
                  <a:pt x="9420" y="6506"/>
                  <a:pt x="9924" y="6223"/>
                  <a:pt x="10365" y="5908"/>
                </a:cubicBezTo>
                <a:cubicBezTo>
                  <a:pt x="10680" y="6254"/>
                  <a:pt x="11090" y="6569"/>
                  <a:pt x="11499" y="6853"/>
                </a:cubicBezTo>
                <a:cubicBezTo>
                  <a:pt x="11279" y="7325"/>
                  <a:pt x="11153" y="7798"/>
                  <a:pt x="11153" y="8271"/>
                </a:cubicBezTo>
                <a:cubicBezTo>
                  <a:pt x="10586" y="8302"/>
                  <a:pt x="10082" y="8428"/>
                  <a:pt x="9578" y="8617"/>
                </a:cubicBezTo>
                <a:cubicBezTo>
                  <a:pt x="9389" y="8712"/>
                  <a:pt x="9294" y="8932"/>
                  <a:pt x="9389" y="9090"/>
                </a:cubicBezTo>
                <a:lnTo>
                  <a:pt x="9704" y="9751"/>
                </a:lnTo>
                <a:lnTo>
                  <a:pt x="7183" y="8932"/>
                </a:lnTo>
                <a:lnTo>
                  <a:pt x="9861" y="7861"/>
                </a:lnTo>
                <a:cubicBezTo>
                  <a:pt x="10050" y="7798"/>
                  <a:pt x="10145" y="7609"/>
                  <a:pt x="10050" y="7388"/>
                </a:cubicBezTo>
                <a:cubicBezTo>
                  <a:pt x="10003" y="7247"/>
                  <a:pt x="9867" y="7176"/>
                  <a:pt x="9722" y="7176"/>
                </a:cubicBezTo>
                <a:cubicBezTo>
                  <a:pt x="9674" y="7176"/>
                  <a:pt x="9625" y="7184"/>
                  <a:pt x="9578" y="7199"/>
                </a:cubicBezTo>
                <a:lnTo>
                  <a:pt x="6522" y="8428"/>
                </a:lnTo>
                <a:lnTo>
                  <a:pt x="6522" y="3986"/>
                </a:lnTo>
                <a:cubicBezTo>
                  <a:pt x="6522" y="3765"/>
                  <a:pt x="6364" y="3608"/>
                  <a:pt x="6144" y="3608"/>
                </a:cubicBezTo>
                <a:cubicBezTo>
                  <a:pt x="5955" y="3608"/>
                  <a:pt x="5797" y="3765"/>
                  <a:pt x="5797" y="3986"/>
                </a:cubicBezTo>
                <a:lnTo>
                  <a:pt x="5797" y="8428"/>
                </a:lnTo>
                <a:lnTo>
                  <a:pt x="2710" y="7199"/>
                </a:lnTo>
                <a:cubicBezTo>
                  <a:pt x="2662" y="7184"/>
                  <a:pt x="2615" y="7176"/>
                  <a:pt x="2570" y="7176"/>
                </a:cubicBezTo>
                <a:cubicBezTo>
                  <a:pt x="2434" y="7176"/>
                  <a:pt x="2316" y="7247"/>
                  <a:pt x="2268" y="7388"/>
                </a:cubicBezTo>
                <a:cubicBezTo>
                  <a:pt x="2174" y="7609"/>
                  <a:pt x="2268" y="7798"/>
                  <a:pt x="2457" y="7861"/>
                </a:cubicBezTo>
                <a:lnTo>
                  <a:pt x="5135" y="8932"/>
                </a:lnTo>
                <a:lnTo>
                  <a:pt x="2615" y="9751"/>
                </a:lnTo>
                <a:lnTo>
                  <a:pt x="2930" y="9090"/>
                </a:lnTo>
                <a:cubicBezTo>
                  <a:pt x="2993" y="8901"/>
                  <a:pt x="2930" y="8712"/>
                  <a:pt x="2741" y="8617"/>
                </a:cubicBezTo>
                <a:cubicBezTo>
                  <a:pt x="2205" y="8397"/>
                  <a:pt x="1701" y="8271"/>
                  <a:pt x="1166" y="8271"/>
                </a:cubicBezTo>
                <a:cubicBezTo>
                  <a:pt x="1166" y="7798"/>
                  <a:pt x="1040" y="7325"/>
                  <a:pt x="882" y="6853"/>
                </a:cubicBezTo>
                <a:cubicBezTo>
                  <a:pt x="1323" y="6569"/>
                  <a:pt x="1701" y="6254"/>
                  <a:pt x="2016" y="5908"/>
                </a:cubicBezTo>
                <a:cubicBezTo>
                  <a:pt x="2457" y="6254"/>
                  <a:pt x="2962" y="6506"/>
                  <a:pt x="3560" y="6664"/>
                </a:cubicBezTo>
                <a:cubicBezTo>
                  <a:pt x="3596" y="6671"/>
                  <a:pt x="3631" y="6675"/>
                  <a:pt x="3665" y="6675"/>
                </a:cubicBezTo>
                <a:cubicBezTo>
                  <a:pt x="3784" y="6675"/>
                  <a:pt x="3889" y="6628"/>
                  <a:pt x="3938" y="6506"/>
                </a:cubicBezTo>
                <a:cubicBezTo>
                  <a:pt x="4316" y="5939"/>
                  <a:pt x="4411" y="5152"/>
                  <a:pt x="4379" y="4332"/>
                </a:cubicBezTo>
                <a:cubicBezTo>
                  <a:pt x="4348" y="3734"/>
                  <a:pt x="4190" y="3230"/>
                  <a:pt x="3938" y="2820"/>
                </a:cubicBezTo>
                <a:cubicBezTo>
                  <a:pt x="4694" y="2663"/>
                  <a:pt x="5356" y="2190"/>
                  <a:pt x="5828" y="1560"/>
                </a:cubicBezTo>
                <a:lnTo>
                  <a:pt x="6207" y="1056"/>
                </a:lnTo>
                <a:close/>
                <a:moveTo>
                  <a:pt x="6116" y="1"/>
                </a:moveTo>
                <a:cubicBezTo>
                  <a:pt x="6002" y="1"/>
                  <a:pt x="5892" y="48"/>
                  <a:pt x="5828" y="142"/>
                </a:cubicBezTo>
                <a:lnTo>
                  <a:pt x="5198" y="1150"/>
                </a:lnTo>
                <a:cubicBezTo>
                  <a:pt x="4789" y="1781"/>
                  <a:pt x="4064" y="2159"/>
                  <a:pt x="3277" y="2159"/>
                </a:cubicBezTo>
                <a:cubicBezTo>
                  <a:pt x="2962" y="2159"/>
                  <a:pt x="2804" y="2568"/>
                  <a:pt x="3056" y="2757"/>
                </a:cubicBezTo>
                <a:cubicBezTo>
                  <a:pt x="3371" y="3072"/>
                  <a:pt x="3592" y="3671"/>
                  <a:pt x="3623" y="4364"/>
                </a:cubicBezTo>
                <a:cubicBezTo>
                  <a:pt x="3686" y="4931"/>
                  <a:pt x="3592" y="5467"/>
                  <a:pt x="3434" y="5876"/>
                </a:cubicBezTo>
                <a:cubicBezTo>
                  <a:pt x="2962" y="5719"/>
                  <a:pt x="2520" y="5435"/>
                  <a:pt x="2174" y="5120"/>
                </a:cubicBezTo>
                <a:cubicBezTo>
                  <a:pt x="2103" y="5049"/>
                  <a:pt x="2019" y="5016"/>
                  <a:pt x="1937" y="5016"/>
                </a:cubicBezTo>
                <a:cubicBezTo>
                  <a:pt x="1837" y="5016"/>
                  <a:pt x="1739" y="5065"/>
                  <a:pt x="1670" y="5152"/>
                </a:cubicBezTo>
                <a:cubicBezTo>
                  <a:pt x="1323" y="5624"/>
                  <a:pt x="851" y="6065"/>
                  <a:pt x="252" y="6349"/>
                </a:cubicBezTo>
                <a:cubicBezTo>
                  <a:pt x="95" y="6412"/>
                  <a:pt x="0" y="6601"/>
                  <a:pt x="95" y="6790"/>
                </a:cubicBezTo>
                <a:cubicBezTo>
                  <a:pt x="347" y="7388"/>
                  <a:pt x="441" y="8018"/>
                  <a:pt x="410" y="8586"/>
                </a:cubicBezTo>
                <a:cubicBezTo>
                  <a:pt x="410" y="8712"/>
                  <a:pt x="441" y="8775"/>
                  <a:pt x="536" y="8838"/>
                </a:cubicBezTo>
                <a:cubicBezTo>
                  <a:pt x="630" y="8964"/>
                  <a:pt x="788" y="8964"/>
                  <a:pt x="945" y="8964"/>
                </a:cubicBezTo>
                <a:cubicBezTo>
                  <a:pt x="1355" y="8964"/>
                  <a:pt x="1701" y="9058"/>
                  <a:pt x="2111" y="9153"/>
                </a:cubicBezTo>
                <a:lnTo>
                  <a:pt x="1544" y="10224"/>
                </a:lnTo>
                <a:cubicBezTo>
                  <a:pt x="1406" y="10472"/>
                  <a:pt x="1606" y="10745"/>
                  <a:pt x="1870" y="10745"/>
                </a:cubicBezTo>
                <a:cubicBezTo>
                  <a:pt x="1907" y="10745"/>
                  <a:pt x="1946" y="10740"/>
                  <a:pt x="1985" y="10728"/>
                </a:cubicBezTo>
                <a:lnTo>
                  <a:pt x="5797" y="9499"/>
                </a:lnTo>
                <a:lnTo>
                  <a:pt x="5797" y="11894"/>
                </a:lnTo>
                <a:cubicBezTo>
                  <a:pt x="5797" y="12083"/>
                  <a:pt x="5955" y="12240"/>
                  <a:pt x="6144" y="12240"/>
                </a:cubicBezTo>
                <a:cubicBezTo>
                  <a:pt x="6364" y="12240"/>
                  <a:pt x="6522" y="12083"/>
                  <a:pt x="6522" y="11894"/>
                </a:cubicBezTo>
                <a:lnTo>
                  <a:pt x="6522" y="9499"/>
                </a:lnTo>
                <a:lnTo>
                  <a:pt x="10334" y="10728"/>
                </a:lnTo>
                <a:cubicBezTo>
                  <a:pt x="10382" y="10747"/>
                  <a:pt x="10431" y="10756"/>
                  <a:pt x="10476" y="10756"/>
                </a:cubicBezTo>
                <a:cubicBezTo>
                  <a:pt x="10726" y="10756"/>
                  <a:pt x="10908" y="10490"/>
                  <a:pt x="10775" y="10224"/>
                </a:cubicBezTo>
                <a:lnTo>
                  <a:pt x="10208" y="9153"/>
                </a:lnTo>
                <a:cubicBezTo>
                  <a:pt x="10554" y="9058"/>
                  <a:pt x="10964" y="8964"/>
                  <a:pt x="11342" y="8964"/>
                </a:cubicBezTo>
                <a:cubicBezTo>
                  <a:pt x="11387" y="8964"/>
                  <a:pt x="11432" y="8966"/>
                  <a:pt x="11476" y="8966"/>
                </a:cubicBezTo>
                <a:cubicBezTo>
                  <a:pt x="11587" y="8966"/>
                  <a:pt x="11693" y="8950"/>
                  <a:pt x="11783" y="8838"/>
                </a:cubicBezTo>
                <a:cubicBezTo>
                  <a:pt x="11846" y="8775"/>
                  <a:pt x="11909" y="8680"/>
                  <a:pt x="11909" y="8586"/>
                </a:cubicBezTo>
                <a:cubicBezTo>
                  <a:pt x="11877" y="7987"/>
                  <a:pt x="11972" y="7388"/>
                  <a:pt x="12224" y="6790"/>
                </a:cubicBezTo>
                <a:cubicBezTo>
                  <a:pt x="12287" y="6601"/>
                  <a:pt x="12224" y="6412"/>
                  <a:pt x="12003" y="6349"/>
                </a:cubicBezTo>
                <a:cubicBezTo>
                  <a:pt x="11436" y="6065"/>
                  <a:pt x="10964" y="5624"/>
                  <a:pt x="10586" y="5152"/>
                </a:cubicBezTo>
                <a:cubicBezTo>
                  <a:pt x="10534" y="5065"/>
                  <a:pt x="10434" y="5016"/>
                  <a:pt x="10329" y="5016"/>
                </a:cubicBezTo>
                <a:cubicBezTo>
                  <a:pt x="10243" y="5016"/>
                  <a:pt x="10153" y="5049"/>
                  <a:pt x="10082" y="5120"/>
                </a:cubicBezTo>
                <a:cubicBezTo>
                  <a:pt x="9735" y="5435"/>
                  <a:pt x="9294" y="5719"/>
                  <a:pt x="8821" y="5876"/>
                </a:cubicBezTo>
                <a:cubicBezTo>
                  <a:pt x="8664" y="5467"/>
                  <a:pt x="8601" y="4931"/>
                  <a:pt x="8632" y="4364"/>
                </a:cubicBezTo>
                <a:cubicBezTo>
                  <a:pt x="8664" y="3702"/>
                  <a:pt x="8916" y="3072"/>
                  <a:pt x="9231" y="2757"/>
                </a:cubicBezTo>
                <a:cubicBezTo>
                  <a:pt x="9452" y="2505"/>
                  <a:pt x="9294" y="2159"/>
                  <a:pt x="8979" y="2159"/>
                </a:cubicBezTo>
                <a:cubicBezTo>
                  <a:pt x="8191" y="2159"/>
                  <a:pt x="7498" y="1781"/>
                  <a:pt x="7057" y="1150"/>
                </a:cubicBezTo>
                <a:lnTo>
                  <a:pt x="6427" y="142"/>
                </a:lnTo>
                <a:cubicBezTo>
                  <a:pt x="6348" y="48"/>
                  <a:pt x="6230" y="1"/>
                  <a:pt x="61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0" name="Google Shape;15220;p69"/>
          <p:cNvSpPr/>
          <p:nvPr/>
        </p:nvSpPr>
        <p:spPr>
          <a:xfrm>
            <a:off x="2019335" y="2331824"/>
            <a:ext cx="473881" cy="359346"/>
          </a:xfrm>
          <a:custGeom>
            <a:avLst/>
            <a:gdLst/>
            <a:ahLst/>
            <a:cxnLst/>
            <a:rect l="l" t="t" r="r" b="b"/>
            <a:pathLst>
              <a:path w="12193" h="9246" extrusionOk="0">
                <a:moveTo>
                  <a:pt x="3781" y="1936"/>
                </a:moveTo>
                <a:lnTo>
                  <a:pt x="3907" y="2881"/>
                </a:lnTo>
                <a:lnTo>
                  <a:pt x="3466" y="2881"/>
                </a:lnTo>
                <a:lnTo>
                  <a:pt x="3781" y="1936"/>
                </a:lnTo>
                <a:close/>
                <a:moveTo>
                  <a:pt x="2489" y="3574"/>
                </a:moveTo>
                <a:lnTo>
                  <a:pt x="2017" y="4961"/>
                </a:lnTo>
                <a:cubicBezTo>
                  <a:pt x="1387" y="4771"/>
                  <a:pt x="914" y="4267"/>
                  <a:pt x="757" y="3574"/>
                </a:cubicBezTo>
                <a:close/>
                <a:moveTo>
                  <a:pt x="7877" y="3574"/>
                </a:moveTo>
                <a:lnTo>
                  <a:pt x="7877" y="3952"/>
                </a:lnTo>
                <a:cubicBezTo>
                  <a:pt x="7877" y="4425"/>
                  <a:pt x="7562" y="4835"/>
                  <a:pt x="7089" y="4961"/>
                </a:cubicBezTo>
                <a:cubicBezTo>
                  <a:pt x="7058" y="4835"/>
                  <a:pt x="7026" y="4740"/>
                  <a:pt x="6932" y="4614"/>
                </a:cubicBezTo>
                <a:lnTo>
                  <a:pt x="6302" y="3574"/>
                </a:lnTo>
                <a:close/>
                <a:moveTo>
                  <a:pt x="4033" y="3574"/>
                </a:moveTo>
                <a:lnTo>
                  <a:pt x="4222" y="4992"/>
                </a:lnTo>
                <a:lnTo>
                  <a:pt x="2773" y="4992"/>
                </a:lnTo>
                <a:lnTo>
                  <a:pt x="3246" y="3574"/>
                </a:lnTo>
                <a:close/>
                <a:moveTo>
                  <a:pt x="10712" y="3574"/>
                </a:moveTo>
                <a:cubicBezTo>
                  <a:pt x="11153" y="3637"/>
                  <a:pt x="11468" y="3952"/>
                  <a:pt x="11468" y="4330"/>
                </a:cubicBezTo>
                <a:cubicBezTo>
                  <a:pt x="11437" y="4740"/>
                  <a:pt x="11153" y="4992"/>
                  <a:pt x="10775" y="4992"/>
                </a:cubicBezTo>
                <a:cubicBezTo>
                  <a:pt x="10366" y="4992"/>
                  <a:pt x="10051" y="4677"/>
                  <a:pt x="10051" y="4299"/>
                </a:cubicBezTo>
                <a:cubicBezTo>
                  <a:pt x="10051" y="3889"/>
                  <a:pt x="10334" y="3574"/>
                  <a:pt x="10712" y="3574"/>
                </a:cubicBezTo>
                <a:close/>
                <a:moveTo>
                  <a:pt x="4537" y="2062"/>
                </a:moveTo>
                <a:lnTo>
                  <a:pt x="6365" y="4992"/>
                </a:lnTo>
                <a:cubicBezTo>
                  <a:pt x="6428" y="5118"/>
                  <a:pt x="6491" y="5244"/>
                  <a:pt x="6491" y="5370"/>
                </a:cubicBezTo>
                <a:cubicBezTo>
                  <a:pt x="6491" y="5748"/>
                  <a:pt x="6176" y="6063"/>
                  <a:pt x="5766" y="6063"/>
                </a:cubicBezTo>
                <a:cubicBezTo>
                  <a:pt x="5356" y="6063"/>
                  <a:pt x="5104" y="5843"/>
                  <a:pt x="5010" y="5465"/>
                </a:cubicBezTo>
                <a:lnTo>
                  <a:pt x="4537" y="2062"/>
                </a:lnTo>
                <a:close/>
                <a:moveTo>
                  <a:pt x="9515" y="3543"/>
                </a:moveTo>
                <a:cubicBezTo>
                  <a:pt x="9389" y="3732"/>
                  <a:pt x="9295" y="3984"/>
                  <a:pt x="9295" y="4236"/>
                </a:cubicBezTo>
                <a:cubicBezTo>
                  <a:pt x="9295" y="5024"/>
                  <a:pt x="9925" y="5654"/>
                  <a:pt x="10712" y="5654"/>
                </a:cubicBezTo>
                <a:lnTo>
                  <a:pt x="10870" y="5654"/>
                </a:lnTo>
                <a:lnTo>
                  <a:pt x="10397" y="6693"/>
                </a:lnTo>
                <a:cubicBezTo>
                  <a:pt x="10303" y="6977"/>
                  <a:pt x="10019" y="7134"/>
                  <a:pt x="9704" y="7134"/>
                </a:cubicBezTo>
                <a:lnTo>
                  <a:pt x="4663" y="7134"/>
                </a:lnTo>
                <a:cubicBezTo>
                  <a:pt x="3781" y="7134"/>
                  <a:pt x="3088" y="6504"/>
                  <a:pt x="2931" y="5717"/>
                </a:cubicBezTo>
                <a:lnTo>
                  <a:pt x="4348" y="5717"/>
                </a:lnTo>
                <a:cubicBezTo>
                  <a:pt x="4506" y="6347"/>
                  <a:pt x="5041" y="6788"/>
                  <a:pt x="5734" y="6788"/>
                </a:cubicBezTo>
                <a:cubicBezTo>
                  <a:pt x="6396" y="6788"/>
                  <a:pt x="6932" y="6315"/>
                  <a:pt x="7089" y="5654"/>
                </a:cubicBezTo>
                <a:cubicBezTo>
                  <a:pt x="7940" y="5496"/>
                  <a:pt x="8570" y="4803"/>
                  <a:pt x="8570" y="3889"/>
                </a:cubicBezTo>
                <a:lnTo>
                  <a:pt x="8570" y="3543"/>
                </a:lnTo>
                <a:close/>
                <a:moveTo>
                  <a:pt x="3928" y="1"/>
                </a:moveTo>
                <a:cubicBezTo>
                  <a:pt x="3795" y="1"/>
                  <a:pt x="3661" y="81"/>
                  <a:pt x="3592" y="235"/>
                </a:cubicBezTo>
                <a:lnTo>
                  <a:pt x="2742" y="2850"/>
                </a:lnTo>
                <a:lnTo>
                  <a:pt x="379" y="2850"/>
                </a:lnTo>
                <a:cubicBezTo>
                  <a:pt x="158" y="2850"/>
                  <a:pt x="1" y="3007"/>
                  <a:pt x="1" y="3196"/>
                </a:cubicBezTo>
                <a:cubicBezTo>
                  <a:pt x="1" y="4330"/>
                  <a:pt x="757" y="5276"/>
                  <a:pt x="1828" y="5591"/>
                </a:cubicBezTo>
                <a:lnTo>
                  <a:pt x="851" y="8552"/>
                </a:lnTo>
                <a:lnTo>
                  <a:pt x="379" y="8552"/>
                </a:lnTo>
                <a:cubicBezTo>
                  <a:pt x="158" y="8552"/>
                  <a:pt x="1" y="8710"/>
                  <a:pt x="1" y="8899"/>
                </a:cubicBezTo>
                <a:cubicBezTo>
                  <a:pt x="1" y="9088"/>
                  <a:pt x="158" y="9245"/>
                  <a:pt x="379" y="9245"/>
                </a:cubicBezTo>
                <a:lnTo>
                  <a:pt x="1072" y="9245"/>
                </a:lnTo>
                <a:cubicBezTo>
                  <a:pt x="1229" y="9245"/>
                  <a:pt x="1355" y="9182"/>
                  <a:pt x="1450" y="9025"/>
                </a:cubicBezTo>
                <a:lnTo>
                  <a:pt x="2332" y="6252"/>
                </a:lnTo>
                <a:cubicBezTo>
                  <a:pt x="2710" y="7166"/>
                  <a:pt x="3592" y="7827"/>
                  <a:pt x="4663" y="7827"/>
                </a:cubicBezTo>
                <a:lnTo>
                  <a:pt x="6837" y="7827"/>
                </a:lnTo>
                <a:lnTo>
                  <a:pt x="6554" y="8552"/>
                </a:lnTo>
                <a:lnTo>
                  <a:pt x="6081" y="8552"/>
                </a:lnTo>
                <a:cubicBezTo>
                  <a:pt x="5892" y="8552"/>
                  <a:pt x="5734" y="8710"/>
                  <a:pt x="5734" y="8899"/>
                </a:cubicBezTo>
                <a:cubicBezTo>
                  <a:pt x="5734" y="9088"/>
                  <a:pt x="5892" y="9245"/>
                  <a:pt x="6081" y="9245"/>
                </a:cubicBezTo>
                <a:lnTo>
                  <a:pt x="6806" y="9245"/>
                </a:lnTo>
                <a:cubicBezTo>
                  <a:pt x="6963" y="9245"/>
                  <a:pt x="7058" y="9182"/>
                  <a:pt x="7121" y="9025"/>
                </a:cubicBezTo>
                <a:lnTo>
                  <a:pt x="7593" y="7796"/>
                </a:lnTo>
                <a:lnTo>
                  <a:pt x="8853" y="7796"/>
                </a:lnTo>
                <a:lnTo>
                  <a:pt x="9326" y="9025"/>
                </a:lnTo>
                <a:cubicBezTo>
                  <a:pt x="9358" y="9151"/>
                  <a:pt x="9515" y="9245"/>
                  <a:pt x="9641" y="9245"/>
                </a:cubicBezTo>
                <a:lnTo>
                  <a:pt x="10334" y="9245"/>
                </a:lnTo>
                <a:cubicBezTo>
                  <a:pt x="10523" y="9245"/>
                  <a:pt x="10681" y="9088"/>
                  <a:pt x="10681" y="8899"/>
                </a:cubicBezTo>
                <a:cubicBezTo>
                  <a:pt x="10681" y="8710"/>
                  <a:pt x="10523" y="8552"/>
                  <a:pt x="10334" y="8552"/>
                </a:cubicBezTo>
                <a:lnTo>
                  <a:pt x="9862" y="8552"/>
                </a:lnTo>
                <a:lnTo>
                  <a:pt x="9578" y="7827"/>
                </a:lnTo>
                <a:lnTo>
                  <a:pt x="9641" y="7827"/>
                </a:lnTo>
                <a:cubicBezTo>
                  <a:pt x="10208" y="7827"/>
                  <a:pt x="10744" y="7512"/>
                  <a:pt x="10964" y="7008"/>
                </a:cubicBezTo>
                <a:lnTo>
                  <a:pt x="11941" y="5055"/>
                </a:lnTo>
                <a:cubicBezTo>
                  <a:pt x="12067" y="4835"/>
                  <a:pt x="12098" y="4614"/>
                  <a:pt x="12098" y="4362"/>
                </a:cubicBezTo>
                <a:cubicBezTo>
                  <a:pt x="12193" y="4362"/>
                  <a:pt x="12193" y="4330"/>
                  <a:pt x="12193" y="4330"/>
                </a:cubicBezTo>
                <a:cubicBezTo>
                  <a:pt x="12130" y="3543"/>
                  <a:pt x="11468" y="2881"/>
                  <a:pt x="10681" y="2881"/>
                </a:cubicBezTo>
                <a:lnTo>
                  <a:pt x="10082" y="2881"/>
                </a:lnTo>
                <a:cubicBezTo>
                  <a:pt x="10240" y="2062"/>
                  <a:pt x="10996" y="1463"/>
                  <a:pt x="11815" y="1463"/>
                </a:cubicBezTo>
                <a:cubicBezTo>
                  <a:pt x="12035" y="1463"/>
                  <a:pt x="12193" y="1306"/>
                  <a:pt x="12193" y="1117"/>
                </a:cubicBezTo>
                <a:cubicBezTo>
                  <a:pt x="12193" y="896"/>
                  <a:pt x="12035" y="739"/>
                  <a:pt x="11815" y="739"/>
                </a:cubicBezTo>
                <a:cubicBezTo>
                  <a:pt x="10555" y="739"/>
                  <a:pt x="9547" y="1684"/>
                  <a:pt x="9358" y="2881"/>
                </a:cubicBezTo>
                <a:lnTo>
                  <a:pt x="5829" y="2881"/>
                </a:lnTo>
                <a:lnTo>
                  <a:pt x="4222" y="203"/>
                </a:lnTo>
                <a:lnTo>
                  <a:pt x="4222" y="172"/>
                </a:lnTo>
                <a:cubicBezTo>
                  <a:pt x="4150" y="57"/>
                  <a:pt x="4039" y="1"/>
                  <a:pt x="39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21" name="Google Shape;15221;p69"/>
          <p:cNvGrpSpPr/>
          <p:nvPr/>
        </p:nvGrpSpPr>
        <p:grpSpPr>
          <a:xfrm>
            <a:off x="2017527" y="2851506"/>
            <a:ext cx="479983" cy="472676"/>
            <a:chOff x="-20550425" y="2789350"/>
            <a:chExt cx="308750" cy="304050"/>
          </a:xfrm>
        </p:grpSpPr>
        <p:sp>
          <p:nvSpPr>
            <p:cNvPr id="15222" name="Google Shape;15222;p69"/>
            <p:cNvSpPr/>
            <p:nvPr/>
          </p:nvSpPr>
          <p:spPr>
            <a:xfrm>
              <a:off x="-20550425" y="2824800"/>
              <a:ext cx="308750" cy="268600"/>
            </a:xfrm>
            <a:custGeom>
              <a:avLst/>
              <a:gdLst/>
              <a:ahLst/>
              <a:cxnLst/>
              <a:rect l="l" t="t" r="r" b="b"/>
              <a:pathLst>
                <a:path w="12350" h="10744" extrusionOk="0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3" name="Google Shape;15223;p69"/>
            <p:cNvSpPr/>
            <p:nvPr/>
          </p:nvSpPr>
          <p:spPr>
            <a:xfrm>
              <a:off x="-20388175" y="2789350"/>
              <a:ext cx="144150" cy="106350"/>
            </a:xfrm>
            <a:custGeom>
              <a:avLst/>
              <a:gdLst/>
              <a:ahLst/>
              <a:cxnLst/>
              <a:rect l="l" t="t" r="r" b="b"/>
              <a:pathLst>
                <a:path w="5766" h="4254" extrusionOk="0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4" name="Google Shape;15224;p69"/>
          <p:cNvGrpSpPr/>
          <p:nvPr/>
        </p:nvGrpSpPr>
        <p:grpSpPr>
          <a:xfrm>
            <a:off x="4932894" y="1688158"/>
            <a:ext cx="473920" cy="474192"/>
            <a:chOff x="-18666450" y="2059825"/>
            <a:chExt cx="304850" cy="305025"/>
          </a:xfrm>
        </p:grpSpPr>
        <p:sp>
          <p:nvSpPr>
            <p:cNvPr id="15225" name="Google Shape;15225;p69"/>
            <p:cNvSpPr/>
            <p:nvPr/>
          </p:nvSpPr>
          <p:spPr>
            <a:xfrm>
              <a:off x="-18471100" y="2202575"/>
              <a:ext cx="18125" cy="70925"/>
            </a:xfrm>
            <a:custGeom>
              <a:avLst/>
              <a:gdLst/>
              <a:ahLst/>
              <a:cxnLst/>
              <a:rect l="l" t="t" r="r" b="b"/>
              <a:pathLst>
                <a:path w="725" h="283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cubicBezTo>
                    <a:pt x="567" y="2836"/>
                    <a:pt x="725" y="2679"/>
                    <a:pt x="725" y="2490"/>
                  </a:cubicBezTo>
                  <a:lnTo>
                    <a:pt x="725" y="347"/>
                  </a:lnTo>
                  <a:cubicBezTo>
                    <a:pt x="725" y="190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6" name="Google Shape;15226;p69"/>
            <p:cNvSpPr/>
            <p:nvPr/>
          </p:nvSpPr>
          <p:spPr>
            <a:xfrm>
              <a:off x="-18666450" y="2059825"/>
              <a:ext cx="304850" cy="305025"/>
            </a:xfrm>
            <a:custGeom>
              <a:avLst/>
              <a:gdLst/>
              <a:ahLst/>
              <a:cxnLst/>
              <a:rect l="l" t="t" r="r" b="b"/>
              <a:pathLst>
                <a:path w="12194" h="12201" extrusionOk="0">
                  <a:moveTo>
                    <a:pt x="8539" y="859"/>
                  </a:moveTo>
                  <a:cubicBezTo>
                    <a:pt x="8728" y="1017"/>
                    <a:pt x="8948" y="1300"/>
                    <a:pt x="9106" y="1647"/>
                  </a:cubicBezTo>
                  <a:cubicBezTo>
                    <a:pt x="8759" y="2088"/>
                    <a:pt x="8539" y="2623"/>
                    <a:pt x="8539" y="3253"/>
                  </a:cubicBezTo>
                  <a:lnTo>
                    <a:pt x="8539" y="3505"/>
                  </a:lnTo>
                  <a:cubicBezTo>
                    <a:pt x="8255" y="3222"/>
                    <a:pt x="7814" y="2749"/>
                    <a:pt x="7814" y="2214"/>
                  </a:cubicBezTo>
                  <a:cubicBezTo>
                    <a:pt x="7814" y="1615"/>
                    <a:pt x="8255" y="1111"/>
                    <a:pt x="8539" y="859"/>
                  </a:cubicBezTo>
                  <a:close/>
                  <a:moveTo>
                    <a:pt x="2080" y="2151"/>
                  </a:moveTo>
                  <a:lnTo>
                    <a:pt x="2080" y="2529"/>
                  </a:lnTo>
                  <a:cubicBezTo>
                    <a:pt x="2080" y="3096"/>
                    <a:pt x="1608" y="3568"/>
                    <a:pt x="1009" y="3568"/>
                  </a:cubicBezTo>
                  <a:lnTo>
                    <a:pt x="663" y="3568"/>
                  </a:lnTo>
                  <a:lnTo>
                    <a:pt x="663" y="3222"/>
                  </a:lnTo>
                  <a:cubicBezTo>
                    <a:pt x="663" y="2623"/>
                    <a:pt x="1135" y="2151"/>
                    <a:pt x="1702" y="2151"/>
                  </a:cubicBezTo>
                  <a:close/>
                  <a:moveTo>
                    <a:pt x="11374" y="1458"/>
                  </a:moveTo>
                  <a:lnTo>
                    <a:pt x="11374" y="1804"/>
                  </a:lnTo>
                  <a:cubicBezTo>
                    <a:pt x="11374" y="2749"/>
                    <a:pt x="10650" y="3505"/>
                    <a:pt x="9736" y="3568"/>
                  </a:cubicBezTo>
                  <a:lnTo>
                    <a:pt x="10587" y="2749"/>
                  </a:lnTo>
                  <a:cubicBezTo>
                    <a:pt x="10744" y="2592"/>
                    <a:pt x="10744" y="2403"/>
                    <a:pt x="10587" y="2245"/>
                  </a:cubicBezTo>
                  <a:cubicBezTo>
                    <a:pt x="10508" y="2166"/>
                    <a:pt x="10413" y="2127"/>
                    <a:pt x="10319" y="2127"/>
                  </a:cubicBezTo>
                  <a:cubicBezTo>
                    <a:pt x="10224" y="2127"/>
                    <a:pt x="10130" y="2166"/>
                    <a:pt x="10051" y="2245"/>
                  </a:cubicBezTo>
                  <a:lnTo>
                    <a:pt x="9232" y="3064"/>
                  </a:lnTo>
                  <a:cubicBezTo>
                    <a:pt x="9326" y="2151"/>
                    <a:pt x="10051" y="1458"/>
                    <a:pt x="11028" y="1458"/>
                  </a:cubicBezTo>
                  <a:close/>
                  <a:moveTo>
                    <a:pt x="663" y="4356"/>
                  </a:moveTo>
                  <a:cubicBezTo>
                    <a:pt x="1072" y="4514"/>
                    <a:pt x="1356" y="4923"/>
                    <a:pt x="1356" y="5396"/>
                  </a:cubicBezTo>
                  <a:lnTo>
                    <a:pt x="1356" y="6089"/>
                  </a:lnTo>
                  <a:cubicBezTo>
                    <a:pt x="1356" y="7097"/>
                    <a:pt x="2143" y="7885"/>
                    <a:pt x="3120" y="7885"/>
                  </a:cubicBezTo>
                  <a:lnTo>
                    <a:pt x="4191" y="7885"/>
                  </a:lnTo>
                  <a:cubicBezTo>
                    <a:pt x="4601" y="7885"/>
                    <a:pt x="4916" y="8200"/>
                    <a:pt x="4916" y="8578"/>
                  </a:cubicBezTo>
                  <a:cubicBezTo>
                    <a:pt x="4916" y="8987"/>
                    <a:pt x="4601" y="9302"/>
                    <a:pt x="4191" y="9302"/>
                  </a:cubicBezTo>
                  <a:lnTo>
                    <a:pt x="3845" y="9302"/>
                  </a:lnTo>
                  <a:cubicBezTo>
                    <a:pt x="2080" y="9302"/>
                    <a:pt x="663" y="7822"/>
                    <a:pt x="663" y="6089"/>
                  </a:cubicBezTo>
                  <a:lnTo>
                    <a:pt x="663" y="4356"/>
                  </a:lnTo>
                  <a:close/>
                  <a:moveTo>
                    <a:pt x="9169" y="4293"/>
                  </a:moveTo>
                  <a:lnTo>
                    <a:pt x="9169" y="6057"/>
                  </a:lnTo>
                  <a:cubicBezTo>
                    <a:pt x="9169" y="6273"/>
                    <a:pt x="9334" y="6416"/>
                    <a:pt x="9510" y="6416"/>
                  </a:cubicBezTo>
                  <a:cubicBezTo>
                    <a:pt x="9564" y="6416"/>
                    <a:pt x="9620" y="6402"/>
                    <a:pt x="9673" y="6372"/>
                  </a:cubicBezTo>
                  <a:lnTo>
                    <a:pt x="10587" y="5900"/>
                  </a:lnTo>
                  <a:lnTo>
                    <a:pt x="10587" y="6656"/>
                  </a:lnTo>
                  <a:lnTo>
                    <a:pt x="10650" y="6656"/>
                  </a:lnTo>
                  <a:lnTo>
                    <a:pt x="9358" y="7948"/>
                  </a:lnTo>
                  <a:cubicBezTo>
                    <a:pt x="9263" y="8042"/>
                    <a:pt x="9232" y="8137"/>
                    <a:pt x="9232" y="8231"/>
                  </a:cubicBezTo>
                  <a:cubicBezTo>
                    <a:pt x="9358" y="9460"/>
                    <a:pt x="9862" y="10626"/>
                    <a:pt x="10744" y="11445"/>
                  </a:cubicBezTo>
                  <a:lnTo>
                    <a:pt x="7783" y="11445"/>
                  </a:lnTo>
                  <a:lnTo>
                    <a:pt x="7783" y="9649"/>
                  </a:lnTo>
                  <a:cubicBezTo>
                    <a:pt x="7783" y="9460"/>
                    <a:pt x="7625" y="9302"/>
                    <a:pt x="7436" y="9302"/>
                  </a:cubicBezTo>
                  <a:cubicBezTo>
                    <a:pt x="7216" y="9302"/>
                    <a:pt x="7058" y="9460"/>
                    <a:pt x="7058" y="9649"/>
                  </a:cubicBezTo>
                  <a:lnTo>
                    <a:pt x="7058" y="11445"/>
                  </a:lnTo>
                  <a:lnTo>
                    <a:pt x="4853" y="11445"/>
                  </a:lnTo>
                  <a:lnTo>
                    <a:pt x="4853" y="11098"/>
                  </a:lnTo>
                  <a:cubicBezTo>
                    <a:pt x="4853" y="10909"/>
                    <a:pt x="4695" y="10752"/>
                    <a:pt x="4506" y="10752"/>
                  </a:cubicBezTo>
                  <a:cubicBezTo>
                    <a:pt x="4317" y="10752"/>
                    <a:pt x="4160" y="10909"/>
                    <a:pt x="4160" y="11098"/>
                  </a:cubicBezTo>
                  <a:lnTo>
                    <a:pt x="4160" y="11445"/>
                  </a:lnTo>
                  <a:lnTo>
                    <a:pt x="1923" y="11445"/>
                  </a:lnTo>
                  <a:cubicBezTo>
                    <a:pt x="2332" y="11035"/>
                    <a:pt x="2710" y="10468"/>
                    <a:pt x="2962" y="9869"/>
                  </a:cubicBezTo>
                  <a:cubicBezTo>
                    <a:pt x="3246" y="9901"/>
                    <a:pt x="3530" y="9964"/>
                    <a:pt x="3813" y="9964"/>
                  </a:cubicBezTo>
                  <a:lnTo>
                    <a:pt x="4160" y="9964"/>
                  </a:lnTo>
                  <a:cubicBezTo>
                    <a:pt x="4947" y="9964"/>
                    <a:pt x="5577" y="9334"/>
                    <a:pt x="5577" y="8546"/>
                  </a:cubicBezTo>
                  <a:cubicBezTo>
                    <a:pt x="5577" y="7759"/>
                    <a:pt x="4947" y="7128"/>
                    <a:pt x="4160" y="7128"/>
                  </a:cubicBezTo>
                  <a:lnTo>
                    <a:pt x="3435" y="7128"/>
                  </a:lnTo>
                  <a:lnTo>
                    <a:pt x="3435" y="4293"/>
                  </a:lnTo>
                  <a:lnTo>
                    <a:pt x="4160" y="4293"/>
                  </a:lnTo>
                  <a:lnTo>
                    <a:pt x="4160" y="5364"/>
                  </a:lnTo>
                  <a:cubicBezTo>
                    <a:pt x="4160" y="5553"/>
                    <a:pt x="4317" y="5711"/>
                    <a:pt x="4506" y="5711"/>
                  </a:cubicBezTo>
                  <a:cubicBezTo>
                    <a:pt x="4695" y="5711"/>
                    <a:pt x="4853" y="5553"/>
                    <a:pt x="4853" y="5364"/>
                  </a:cubicBezTo>
                  <a:lnTo>
                    <a:pt x="4853" y="4293"/>
                  </a:lnTo>
                  <a:lnTo>
                    <a:pt x="6333" y="4293"/>
                  </a:lnTo>
                  <a:lnTo>
                    <a:pt x="6333" y="6782"/>
                  </a:lnTo>
                  <a:cubicBezTo>
                    <a:pt x="6333" y="6971"/>
                    <a:pt x="6491" y="7128"/>
                    <a:pt x="6680" y="7128"/>
                  </a:cubicBezTo>
                  <a:cubicBezTo>
                    <a:pt x="6869" y="7128"/>
                    <a:pt x="7027" y="6971"/>
                    <a:pt x="7027" y="6782"/>
                  </a:cubicBezTo>
                  <a:lnTo>
                    <a:pt x="7027" y="4293"/>
                  </a:lnTo>
                  <a:close/>
                  <a:moveTo>
                    <a:pt x="8539" y="1"/>
                  </a:moveTo>
                  <a:cubicBezTo>
                    <a:pt x="8460" y="1"/>
                    <a:pt x="8381" y="24"/>
                    <a:pt x="8318" y="71"/>
                  </a:cubicBezTo>
                  <a:cubicBezTo>
                    <a:pt x="8287" y="103"/>
                    <a:pt x="7121" y="985"/>
                    <a:pt x="7121" y="2151"/>
                  </a:cubicBezTo>
                  <a:cubicBezTo>
                    <a:pt x="7121" y="2718"/>
                    <a:pt x="7373" y="3222"/>
                    <a:pt x="7657" y="3568"/>
                  </a:cubicBezTo>
                  <a:lnTo>
                    <a:pt x="3151" y="3568"/>
                  </a:lnTo>
                  <a:cubicBezTo>
                    <a:pt x="2931" y="3568"/>
                    <a:pt x="2773" y="3726"/>
                    <a:pt x="2773" y="3946"/>
                  </a:cubicBezTo>
                  <a:lnTo>
                    <a:pt x="2773" y="7097"/>
                  </a:lnTo>
                  <a:cubicBezTo>
                    <a:pt x="2364" y="6939"/>
                    <a:pt x="2080" y="6530"/>
                    <a:pt x="2080" y="6057"/>
                  </a:cubicBezTo>
                  <a:lnTo>
                    <a:pt x="2080" y="5364"/>
                  </a:lnTo>
                  <a:cubicBezTo>
                    <a:pt x="2080" y="4892"/>
                    <a:pt x="1923" y="4482"/>
                    <a:pt x="1639" y="4167"/>
                  </a:cubicBezTo>
                  <a:cubicBezTo>
                    <a:pt x="2301" y="3946"/>
                    <a:pt x="2836" y="3253"/>
                    <a:pt x="2836" y="2529"/>
                  </a:cubicBezTo>
                  <a:lnTo>
                    <a:pt x="2836" y="1804"/>
                  </a:lnTo>
                  <a:cubicBezTo>
                    <a:pt x="2836" y="1615"/>
                    <a:pt x="2647" y="1458"/>
                    <a:pt x="2458" y="1458"/>
                  </a:cubicBezTo>
                  <a:lnTo>
                    <a:pt x="1765" y="1458"/>
                  </a:lnTo>
                  <a:cubicBezTo>
                    <a:pt x="789" y="1458"/>
                    <a:pt x="1" y="2245"/>
                    <a:pt x="1" y="3222"/>
                  </a:cubicBezTo>
                  <a:lnTo>
                    <a:pt x="1" y="3946"/>
                  </a:lnTo>
                  <a:lnTo>
                    <a:pt x="1" y="6057"/>
                  </a:lnTo>
                  <a:cubicBezTo>
                    <a:pt x="1" y="7664"/>
                    <a:pt x="978" y="9082"/>
                    <a:pt x="2395" y="9680"/>
                  </a:cubicBezTo>
                  <a:cubicBezTo>
                    <a:pt x="2017" y="10436"/>
                    <a:pt x="1482" y="11067"/>
                    <a:pt x="852" y="11539"/>
                  </a:cubicBezTo>
                  <a:cubicBezTo>
                    <a:pt x="568" y="11728"/>
                    <a:pt x="694" y="12201"/>
                    <a:pt x="1041" y="12201"/>
                  </a:cubicBezTo>
                  <a:lnTo>
                    <a:pt x="11784" y="12201"/>
                  </a:lnTo>
                  <a:cubicBezTo>
                    <a:pt x="11941" y="12201"/>
                    <a:pt x="12099" y="12075"/>
                    <a:pt x="12162" y="11949"/>
                  </a:cubicBezTo>
                  <a:cubicBezTo>
                    <a:pt x="12193" y="11791"/>
                    <a:pt x="12162" y="11634"/>
                    <a:pt x="12004" y="11571"/>
                  </a:cubicBezTo>
                  <a:cubicBezTo>
                    <a:pt x="10933" y="10846"/>
                    <a:pt x="10209" y="9680"/>
                    <a:pt x="10051" y="8389"/>
                  </a:cubicBezTo>
                  <a:lnTo>
                    <a:pt x="11374" y="7065"/>
                  </a:lnTo>
                  <a:cubicBezTo>
                    <a:pt x="11437" y="7002"/>
                    <a:pt x="11469" y="6908"/>
                    <a:pt x="11469" y="6845"/>
                  </a:cubicBezTo>
                  <a:lnTo>
                    <a:pt x="11469" y="5427"/>
                  </a:lnTo>
                  <a:cubicBezTo>
                    <a:pt x="11469" y="5301"/>
                    <a:pt x="11406" y="5175"/>
                    <a:pt x="11311" y="5112"/>
                  </a:cubicBezTo>
                  <a:cubicBezTo>
                    <a:pt x="11264" y="5065"/>
                    <a:pt x="11209" y="5041"/>
                    <a:pt x="11150" y="5041"/>
                  </a:cubicBezTo>
                  <a:cubicBezTo>
                    <a:pt x="11091" y="5041"/>
                    <a:pt x="11028" y="5065"/>
                    <a:pt x="10965" y="5112"/>
                  </a:cubicBezTo>
                  <a:lnTo>
                    <a:pt x="10051" y="5585"/>
                  </a:lnTo>
                  <a:lnTo>
                    <a:pt x="10051" y="4356"/>
                  </a:lnTo>
                  <a:cubicBezTo>
                    <a:pt x="11154" y="4104"/>
                    <a:pt x="12099" y="3064"/>
                    <a:pt x="12099" y="1804"/>
                  </a:cubicBezTo>
                  <a:lnTo>
                    <a:pt x="12099" y="1111"/>
                  </a:lnTo>
                  <a:cubicBezTo>
                    <a:pt x="12099" y="891"/>
                    <a:pt x="11941" y="733"/>
                    <a:pt x="11752" y="733"/>
                  </a:cubicBezTo>
                  <a:lnTo>
                    <a:pt x="11059" y="733"/>
                  </a:lnTo>
                  <a:cubicBezTo>
                    <a:pt x="10524" y="733"/>
                    <a:pt x="10051" y="891"/>
                    <a:pt x="9673" y="1143"/>
                  </a:cubicBezTo>
                  <a:cubicBezTo>
                    <a:pt x="9326" y="512"/>
                    <a:pt x="8759" y="103"/>
                    <a:pt x="8759" y="71"/>
                  </a:cubicBezTo>
                  <a:cubicBezTo>
                    <a:pt x="8696" y="24"/>
                    <a:pt x="8618" y="1"/>
                    <a:pt x="85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7" name="Google Shape;15227;p69"/>
          <p:cNvGrpSpPr/>
          <p:nvPr/>
        </p:nvGrpSpPr>
        <p:grpSpPr>
          <a:xfrm>
            <a:off x="4932292" y="2275584"/>
            <a:ext cx="475125" cy="471432"/>
            <a:chOff x="-18668025" y="2435725"/>
            <a:chExt cx="305625" cy="303250"/>
          </a:xfrm>
        </p:grpSpPr>
        <p:sp>
          <p:nvSpPr>
            <p:cNvPr id="15228" name="Google Shape;15228;p69"/>
            <p:cNvSpPr/>
            <p:nvPr/>
          </p:nvSpPr>
          <p:spPr>
            <a:xfrm>
              <a:off x="-18668025" y="2435725"/>
              <a:ext cx="305625" cy="303250"/>
            </a:xfrm>
            <a:custGeom>
              <a:avLst/>
              <a:gdLst/>
              <a:ahLst/>
              <a:cxnLst/>
              <a:rect l="l" t="t" r="r" b="b"/>
              <a:pathLst>
                <a:path w="12225" h="12130" extrusionOk="0">
                  <a:moveTo>
                    <a:pt x="2143" y="662"/>
                  </a:moveTo>
                  <a:cubicBezTo>
                    <a:pt x="2395" y="662"/>
                    <a:pt x="2679" y="756"/>
                    <a:pt x="2931" y="914"/>
                  </a:cubicBezTo>
                  <a:cubicBezTo>
                    <a:pt x="2679" y="977"/>
                    <a:pt x="2490" y="1103"/>
                    <a:pt x="2301" y="1260"/>
                  </a:cubicBezTo>
                  <a:cubicBezTo>
                    <a:pt x="1734" y="1670"/>
                    <a:pt x="1419" y="2206"/>
                    <a:pt x="1419" y="2804"/>
                  </a:cubicBezTo>
                  <a:lnTo>
                    <a:pt x="1419" y="3308"/>
                  </a:lnTo>
                  <a:cubicBezTo>
                    <a:pt x="978" y="3088"/>
                    <a:pt x="726" y="2647"/>
                    <a:pt x="726" y="2079"/>
                  </a:cubicBezTo>
                  <a:cubicBezTo>
                    <a:pt x="726" y="1292"/>
                    <a:pt x="1356" y="662"/>
                    <a:pt x="2143" y="662"/>
                  </a:cubicBezTo>
                  <a:close/>
                  <a:moveTo>
                    <a:pt x="10020" y="662"/>
                  </a:moveTo>
                  <a:cubicBezTo>
                    <a:pt x="10807" y="662"/>
                    <a:pt x="11437" y="1292"/>
                    <a:pt x="11437" y="2079"/>
                  </a:cubicBezTo>
                  <a:cubicBezTo>
                    <a:pt x="11437" y="2647"/>
                    <a:pt x="11122" y="3119"/>
                    <a:pt x="10681" y="3340"/>
                  </a:cubicBezTo>
                  <a:lnTo>
                    <a:pt x="10681" y="2804"/>
                  </a:lnTo>
                  <a:cubicBezTo>
                    <a:pt x="10681" y="2206"/>
                    <a:pt x="10366" y="1638"/>
                    <a:pt x="9799" y="1260"/>
                  </a:cubicBezTo>
                  <a:cubicBezTo>
                    <a:pt x="9610" y="1134"/>
                    <a:pt x="9421" y="1008"/>
                    <a:pt x="9169" y="945"/>
                  </a:cubicBezTo>
                  <a:cubicBezTo>
                    <a:pt x="9452" y="756"/>
                    <a:pt x="9736" y="662"/>
                    <a:pt x="10020" y="662"/>
                  </a:cubicBezTo>
                  <a:close/>
                  <a:moveTo>
                    <a:pt x="7909" y="1355"/>
                  </a:moveTo>
                  <a:cubicBezTo>
                    <a:pt x="8476" y="1355"/>
                    <a:pt x="9011" y="1512"/>
                    <a:pt x="9484" y="1827"/>
                  </a:cubicBezTo>
                  <a:cubicBezTo>
                    <a:pt x="9893" y="2079"/>
                    <a:pt x="10083" y="2458"/>
                    <a:pt x="10083" y="2804"/>
                  </a:cubicBezTo>
                  <a:lnTo>
                    <a:pt x="10083" y="3434"/>
                  </a:lnTo>
                  <a:cubicBezTo>
                    <a:pt x="10083" y="5072"/>
                    <a:pt x="10587" y="6774"/>
                    <a:pt x="11500" y="8223"/>
                  </a:cubicBezTo>
                  <a:cubicBezTo>
                    <a:pt x="10555" y="10176"/>
                    <a:pt x="8633" y="11436"/>
                    <a:pt x="6491" y="11436"/>
                  </a:cubicBezTo>
                  <a:lnTo>
                    <a:pt x="5640" y="11436"/>
                  </a:lnTo>
                  <a:cubicBezTo>
                    <a:pt x="3561" y="11436"/>
                    <a:pt x="1576" y="10176"/>
                    <a:pt x="757" y="8223"/>
                  </a:cubicBezTo>
                  <a:cubicBezTo>
                    <a:pt x="1671" y="6805"/>
                    <a:pt x="2143" y="5135"/>
                    <a:pt x="2143" y="3434"/>
                  </a:cubicBezTo>
                  <a:lnTo>
                    <a:pt x="2143" y="2804"/>
                  </a:lnTo>
                  <a:cubicBezTo>
                    <a:pt x="2143" y="2458"/>
                    <a:pt x="2332" y="2079"/>
                    <a:pt x="2710" y="1827"/>
                  </a:cubicBezTo>
                  <a:cubicBezTo>
                    <a:pt x="3120" y="1544"/>
                    <a:pt x="3719" y="1355"/>
                    <a:pt x="4286" y="1355"/>
                  </a:cubicBezTo>
                  <a:cubicBezTo>
                    <a:pt x="4884" y="1355"/>
                    <a:pt x="5483" y="1512"/>
                    <a:pt x="5924" y="1827"/>
                  </a:cubicBezTo>
                  <a:cubicBezTo>
                    <a:pt x="5971" y="1859"/>
                    <a:pt x="6034" y="1875"/>
                    <a:pt x="6105" y="1875"/>
                  </a:cubicBezTo>
                  <a:cubicBezTo>
                    <a:pt x="6176" y="1875"/>
                    <a:pt x="6255" y="1859"/>
                    <a:pt x="6333" y="1827"/>
                  </a:cubicBezTo>
                  <a:cubicBezTo>
                    <a:pt x="6743" y="1512"/>
                    <a:pt x="7342" y="1355"/>
                    <a:pt x="7909" y="1355"/>
                  </a:cubicBezTo>
                  <a:close/>
                  <a:moveTo>
                    <a:pt x="2143" y="0"/>
                  </a:moveTo>
                  <a:cubicBezTo>
                    <a:pt x="946" y="0"/>
                    <a:pt x="1" y="945"/>
                    <a:pt x="1" y="2143"/>
                  </a:cubicBezTo>
                  <a:cubicBezTo>
                    <a:pt x="1" y="3025"/>
                    <a:pt x="568" y="3812"/>
                    <a:pt x="1419" y="4127"/>
                  </a:cubicBezTo>
                  <a:cubicBezTo>
                    <a:pt x="1293" y="5514"/>
                    <a:pt x="820" y="6900"/>
                    <a:pt x="95" y="8034"/>
                  </a:cubicBezTo>
                  <a:cubicBezTo>
                    <a:pt x="1" y="8128"/>
                    <a:pt x="1" y="8286"/>
                    <a:pt x="32" y="8349"/>
                  </a:cubicBezTo>
                  <a:cubicBezTo>
                    <a:pt x="474" y="9483"/>
                    <a:pt x="1261" y="10428"/>
                    <a:pt x="2301" y="11121"/>
                  </a:cubicBezTo>
                  <a:cubicBezTo>
                    <a:pt x="3309" y="11783"/>
                    <a:pt x="4443" y="12130"/>
                    <a:pt x="5672" y="12130"/>
                  </a:cubicBezTo>
                  <a:lnTo>
                    <a:pt x="6554" y="12130"/>
                  </a:lnTo>
                  <a:cubicBezTo>
                    <a:pt x="7751" y="12130"/>
                    <a:pt x="8948" y="11783"/>
                    <a:pt x="9925" y="11121"/>
                  </a:cubicBezTo>
                  <a:cubicBezTo>
                    <a:pt x="10965" y="10428"/>
                    <a:pt x="11689" y="9483"/>
                    <a:pt x="12162" y="8349"/>
                  </a:cubicBezTo>
                  <a:cubicBezTo>
                    <a:pt x="12225" y="8223"/>
                    <a:pt x="12225" y="8128"/>
                    <a:pt x="12130" y="8034"/>
                  </a:cubicBezTo>
                  <a:cubicBezTo>
                    <a:pt x="11311" y="6868"/>
                    <a:pt x="10839" y="5514"/>
                    <a:pt x="10713" y="4127"/>
                  </a:cubicBezTo>
                  <a:cubicBezTo>
                    <a:pt x="11532" y="3812"/>
                    <a:pt x="12130" y="3025"/>
                    <a:pt x="12130" y="2143"/>
                  </a:cubicBezTo>
                  <a:cubicBezTo>
                    <a:pt x="12130" y="945"/>
                    <a:pt x="11185" y="0"/>
                    <a:pt x="10020" y="0"/>
                  </a:cubicBezTo>
                  <a:cubicBezTo>
                    <a:pt x="9389" y="0"/>
                    <a:pt x="8791" y="284"/>
                    <a:pt x="8381" y="756"/>
                  </a:cubicBezTo>
                  <a:cubicBezTo>
                    <a:pt x="8224" y="725"/>
                    <a:pt x="8035" y="725"/>
                    <a:pt x="7846" y="725"/>
                  </a:cubicBezTo>
                  <a:cubicBezTo>
                    <a:pt x="7184" y="725"/>
                    <a:pt x="6554" y="882"/>
                    <a:pt x="6081" y="1197"/>
                  </a:cubicBezTo>
                  <a:cubicBezTo>
                    <a:pt x="5546" y="851"/>
                    <a:pt x="4916" y="725"/>
                    <a:pt x="4254" y="725"/>
                  </a:cubicBezTo>
                  <a:cubicBezTo>
                    <a:pt x="4097" y="725"/>
                    <a:pt x="3908" y="725"/>
                    <a:pt x="3750" y="756"/>
                  </a:cubicBezTo>
                  <a:cubicBezTo>
                    <a:pt x="3340" y="284"/>
                    <a:pt x="2773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9" name="Google Shape;15229;p69"/>
            <p:cNvSpPr/>
            <p:nvPr/>
          </p:nvSpPr>
          <p:spPr>
            <a:xfrm>
              <a:off x="-18596350" y="2524725"/>
              <a:ext cx="160700" cy="178800"/>
            </a:xfrm>
            <a:custGeom>
              <a:avLst/>
              <a:gdLst/>
              <a:ahLst/>
              <a:cxnLst/>
              <a:rect l="l" t="t" r="r" b="b"/>
              <a:pathLst>
                <a:path w="6428" h="7152" extrusionOk="0">
                  <a:moveTo>
                    <a:pt x="1072" y="693"/>
                  </a:moveTo>
                  <a:cubicBezTo>
                    <a:pt x="1261" y="693"/>
                    <a:pt x="1419" y="851"/>
                    <a:pt x="1419" y="1040"/>
                  </a:cubicBezTo>
                  <a:cubicBezTo>
                    <a:pt x="1419" y="1260"/>
                    <a:pt x="1261" y="1418"/>
                    <a:pt x="1072" y="1418"/>
                  </a:cubicBezTo>
                  <a:cubicBezTo>
                    <a:pt x="883" y="1418"/>
                    <a:pt x="726" y="1260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325" y="693"/>
                  </a:moveTo>
                  <a:cubicBezTo>
                    <a:pt x="5514" y="693"/>
                    <a:pt x="5672" y="851"/>
                    <a:pt x="5672" y="1040"/>
                  </a:cubicBezTo>
                  <a:cubicBezTo>
                    <a:pt x="5672" y="1260"/>
                    <a:pt x="5514" y="1418"/>
                    <a:pt x="5325" y="1418"/>
                  </a:cubicBezTo>
                  <a:cubicBezTo>
                    <a:pt x="5136" y="1418"/>
                    <a:pt x="4979" y="1260"/>
                    <a:pt x="4979" y="1040"/>
                  </a:cubicBezTo>
                  <a:cubicBezTo>
                    <a:pt x="4979" y="851"/>
                    <a:pt x="5136" y="693"/>
                    <a:pt x="5325" y="693"/>
                  </a:cubicBezTo>
                  <a:close/>
                  <a:moveTo>
                    <a:pt x="3214" y="3781"/>
                  </a:moveTo>
                  <a:cubicBezTo>
                    <a:pt x="3372" y="3781"/>
                    <a:pt x="3529" y="3875"/>
                    <a:pt x="3561" y="4001"/>
                  </a:cubicBezTo>
                  <a:lnTo>
                    <a:pt x="3214" y="4442"/>
                  </a:lnTo>
                  <a:lnTo>
                    <a:pt x="2836" y="4001"/>
                  </a:lnTo>
                  <a:cubicBezTo>
                    <a:pt x="2899" y="3844"/>
                    <a:pt x="3057" y="3781"/>
                    <a:pt x="3214" y="3781"/>
                  </a:cubicBezTo>
                  <a:close/>
                  <a:moveTo>
                    <a:pt x="3214" y="1449"/>
                  </a:moveTo>
                  <a:cubicBezTo>
                    <a:pt x="3876" y="1449"/>
                    <a:pt x="4475" y="1922"/>
                    <a:pt x="4632" y="2552"/>
                  </a:cubicBezTo>
                  <a:lnTo>
                    <a:pt x="5136" y="4631"/>
                  </a:lnTo>
                  <a:cubicBezTo>
                    <a:pt x="5357" y="5545"/>
                    <a:pt x="4664" y="6459"/>
                    <a:pt x="3718" y="6459"/>
                  </a:cubicBezTo>
                  <a:lnTo>
                    <a:pt x="3561" y="6459"/>
                  </a:lnTo>
                  <a:lnTo>
                    <a:pt x="3561" y="5136"/>
                  </a:lnTo>
                  <a:lnTo>
                    <a:pt x="4191" y="4348"/>
                  </a:lnTo>
                  <a:cubicBezTo>
                    <a:pt x="4223" y="4285"/>
                    <a:pt x="4254" y="4190"/>
                    <a:pt x="4254" y="4127"/>
                  </a:cubicBezTo>
                  <a:cubicBezTo>
                    <a:pt x="4254" y="3529"/>
                    <a:pt x="3781" y="3056"/>
                    <a:pt x="3214" y="3056"/>
                  </a:cubicBezTo>
                  <a:cubicBezTo>
                    <a:pt x="2616" y="3056"/>
                    <a:pt x="2143" y="3529"/>
                    <a:pt x="2143" y="4127"/>
                  </a:cubicBezTo>
                  <a:cubicBezTo>
                    <a:pt x="2143" y="4190"/>
                    <a:pt x="2175" y="4285"/>
                    <a:pt x="2206" y="4348"/>
                  </a:cubicBezTo>
                  <a:lnTo>
                    <a:pt x="2836" y="5136"/>
                  </a:lnTo>
                  <a:lnTo>
                    <a:pt x="2836" y="6459"/>
                  </a:lnTo>
                  <a:lnTo>
                    <a:pt x="2679" y="6459"/>
                  </a:lnTo>
                  <a:cubicBezTo>
                    <a:pt x="1734" y="6459"/>
                    <a:pt x="1041" y="5545"/>
                    <a:pt x="1261" y="4631"/>
                  </a:cubicBezTo>
                  <a:lnTo>
                    <a:pt x="1797" y="2552"/>
                  </a:lnTo>
                  <a:cubicBezTo>
                    <a:pt x="1954" y="1891"/>
                    <a:pt x="2521" y="1449"/>
                    <a:pt x="3214" y="1449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41"/>
                    <a:pt x="1" y="1040"/>
                  </a:cubicBezTo>
                  <a:cubicBezTo>
                    <a:pt x="1" y="1638"/>
                    <a:pt x="473" y="2111"/>
                    <a:pt x="1072" y="2111"/>
                  </a:cubicBezTo>
                  <a:lnTo>
                    <a:pt x="1167" y="2111"/>
                  </a:lnTo>
                  <a:cubicBezTo>
                    <a:pt x="1104" y="2174"/>
                    <a:pt x="1104" y="2269"/>
                    <a:pt x="1072" y="2332"/>
                  </a:cubicBezTo>
                  <a:lnTo>
                    <a:pt x="568" y="4442"/>
                  </a:lnTo>
                  <a:cubicBezTo>
                    <a:pt x="221" y="5797"/>
                    <a:pt x="1261" y="7152"/>
                    <a:pt x="2679" y="7152"/>
                  </a:cubicBezTo>
                  <a:lnTo>
                    <a:pt x="3718" y="7152"/>
                  </a:lnTo>
                  <a:cubicBezTo>
                    <a:pt x="5136" y="7152"/>
                    <a:pt x="6207" y="5797"/>
                    <a:pt x="5829" y="4442"/>
                  </a:cubicBezTo>
                  <a:lnTo>
                    <a:pt x="5325" y="2332"/>
                  </a:lnTo>
                  <a:cubicBezTo>
                    <a:pt x="5294" y="2269"/>
                    <a:pt x="5294" y="2174"/>
                    <a:pt x="5262" y="2111"/>
                  </a:cubicBezTo>
                  <a:lnTo>
                    <a:pt x="5325" y="2111"/>
                  </a:lnTo>
                  <a:cubicBezTo>
                    <a:pt x="5924" y="2111"/>
                    <a:pt x="6396" y="1638"/>
                    <a:pt x="6396" y="1040"/>
                  </a:cubicBezTo>
                  <a:cubicBezTo>
                    <a:pt x="6428" y="473"/>
                    <a:pt x="5924" y="0"/>
                    <a:pt x="5325" y="0"/>
                  </a:cubicBezTo>
                  <a:cubicBezTo>
                    <a:pt x="4790" y="0"/>
                    <a:pt x="4317" y="410"/>
                    <a:pt x="4254" y="977"/>
                  </a:cubicBezTo>
                  <a:cubicBezTo>
                    <a:pt x="3939" y="788"/>
                    <a:pt x="3592" y="693"/>
                    <a:pt x="3214" y="693"/>
                  </a:cubicBezTo>
                  <a:cubicBezTo>
                    <a:pt x="2805" y="693"/>
                    <a:pt x="2458" y="819"/>
                    <a:pt x="2143" y="977"/>
                  </a:cubicBezTo>
                  <a:cubicBezTo>
                    <a:pt x="2112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0" name="Google Shape;15230;p69"/>
          <p:cNvGrpSpPr/>
          <p:nvPr/>
        </p:nvGrpSpPr>
        <p:grpSpPr>
          <a:xfrm>
            <a:off x="4931689" y="2850902"/>
            <a:ext cx="476329" cy="473881"/>
            <a:chOff x="-18668800" y="2807475"/>
            <a:chExt cx="306400" cy="304825"/>
          </a:xfrm>
        </p:grpSpPr>
        <p:sp>
          <p:nvSpPr>
            <p:cNvPr id="15231" name="Google Shape;15231;p69"/>
            <p:cNvSpPr/>
            <p:nvPr/>
          </p:nvSpPr>
          <p:spPr>
            <a:xfrm>
              <a:off x="-18632575" y="29516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261"/>
                    <a:pt x="158" y="1419"/>
                    <a:pt x="347" y="1419"/>
                  </a:cubicBezTo>
                  <a:cubicBezTo>
                    <a:pt x="568" y="1419"/>
                    <a:pt x="725" y="1261"/>
                    <a:pt x="725" y="1072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2" name="Google Shape;15232;p69"/>
            <p:cNvSpPr/>
            <p:nvPr/>
          </p:nvSpPr>
          <p:spPr>
            <a:xfrm>
              <a:off x="-18597125" y="29161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cubicBezTo>
                    <a:pt x="567" y="1418"/>
                    <a:pt x="725" y="1260"/>
                    <a:pt x="725" y="107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3" name="Google Shape;15233;p69"/>
            <p:cNvSpPr/>
            <p:nvPr/>
          </p:nvSpPr>
          <p:spPr>
            <a:xfrm>
              <a:off x="-18668800" y="2807475"/>
              <a:ext cx="306400" cy="304825"/>
            </a:xfrm>
            <a:custGeom>
              <a:avLst/>
              <a:gdLst/>
              <a:ahLst/>
              <a:cxnLst/>
              <a:rect l="l" t="t" r="r" b="b"/>
              <a:pathLst>
                <a:path w="12256" h="12193" extrusionOk="0">
                  <a:moveTo>
                    <a:pt x="3970" y="946"/>
                  </a:moveTo>
                  <a:cubicBezTo>
                    <a:pt x="4128" y="1198"/>
                    <a:pt x="4348" y="1513"/>
                    <a:pt x="4348" y="1859"/>
                  </a:cubicBezTo>
                  <a:lnTo>
                    <a:pt x="4348" y="2017"/>
                  </a:lnTo>
                  <a:cubicBezTo>
                    <a:pt x="4299" y="2260"/>
                    <a:pt x="4476" y="2447"/>
                    <a:pt x="4690" y="2447"/>
                  </a:cubicBezTo>
                  <a:cubicBezTo>
                    <a:pt x="4753" y="2447"/>
                    <a:pt x="4819" y="2431"/>
                    <a:pt x="4884" y="2395"/>
                  </a:cubicBezTo>
                  <a:cubicBezTo>
                    <a:pt x="5041" y="2269"/>
                    <a:pt x="5230" y="2237"/>
                    <a:pt x="5451" y="2237"/>
                  </a:cubicBezTo>
                  <a:lnTo>
                    <a:pt x="5766" y="2237"/>
                  </a:lnTo>
                  <a:cubicBezTo>
                    <a:pt x="5608" y="2647"/>
                    <a:pt x="5199" y="2930"/>
                    <a:pt x="4726" y="2930"/>
                  </a:cubicBezTo>
                  <a:lnTo>
                    <a:pt x="3214" y="2930"/>
                  </a:lnTo>
                  <a:cubicBezTo>
                    <a:pt x="2741" y="2930"/>
                    <a:pt x="2363" y="2615"/>
                    <a:pt x="2206" y="2237"/>
                  </a:cubicBezTo>
                  <a:lnTo>
                    <a:pt x="2521" y="2237"/>
                  </a:lnTo>
                  <a:cubicBezTo>
                    <a:pt x="2710" y="2237"/>
                    <a:pt x="2899" y="2269"/>
                    <a:pt x="3056" y="2395"/>
                  </a:cubicBezTo>
                  <a:cubicBezTo>
                    <a:pt x="3117" y="2428"/>
                    <a:pt x="3179" y="2443"/>
                    <a:pt x="3238" y="2443"/>
                  </a:cubicBezTo>
                  <a:cubicBezTo>
                    <a:pt x="3459" y="2443"/>
                    <a:pt x="3648" y="2240"/>
                    <a:pt x="3624" y="2017"/>
                  </a:cubicBezTo>
                  <a:lnTo>
                    <a:pt x="3624" y="1859"/>
                  </a:lnTo>
                  <a:cubicBezTo>
                    <a:pt x="3624" y="1513"/>
                    <a:pt x="3813" y="1198"/>
                    <a:pt x="3970" y="946"/>
                  </a:cubicBezTo>
                  <a:close/>
                  <a:moveTo>
                    <a:pt x="8853" y="3718"/>
                  </a:moveTo>
                  <a:lnTo>
                    <a:pt x="9042" y="3907"/>
                  </a:lnTo>
                  <a:cubicBezTo>
                    <a:pt x="9168" y="4033"/>
                    <a:pt x="9294" y="4222"/>
                    <a:pt x="9326" y="4443"/>
                  </a:cubicBezTo>
                  <a:cubicBezTo>
                    <a:pt x="9382" y="4591"/>
                    <a:pt x="9536" y="4685"/>
                    <a:pt x="9686" y="4685"/>
                  </a:cubicBezTo>
                  <a:cubicBezTo>
                    <a:pt x="9790" y="4685"/>
                    <a:pt x="9892" y="4640"/>
                    <a:pt x="9956" y="4537"/>
                  </a:cubicBezTo>
                  <a:cubicBezTo>
                    <a:pt x="9988" y="4506"/>
                    <a:pt x="10051" y="4474"/>
                    <a:pt x="10051" y="4443"/>
                  </a:cubicBezTo>
                  <a:cubicBezTo>
                    <a:pt x="10271" y="4191"/>
                    <a:pt x="10681" y="4065"/>
                    <a:pt x="10901" y="4033"/>
                  </a:cubicBezTo>
                  <a:lnTo>
                    <a:pt x="10901" y="4033"/>
                  </a:lnTo>
                  <a:cubicBezTo>
                    <a:pt x="10870" y="4317"/>
                    <a:pt x="10775" y="4663"/>
                    <a:pt x="10523" y="4915"/>
                  </a:cubicBezTo>
                  <a:cubicBezTo>
                    <a:pt x="10460" y="4947"/>
                    <a:pt x="10429" y="4947"/>
                    <a:pt x="10397" y="4978"/>
                  </a:cubicBezTo>
                  <a:cubicBezTo>
                    <a:pt x="10145" y="5167"/>
                    <a:pt x="10240" y="5545"/>
                    <a:pt x="10523" y="5608"/>
                  </a:cubicBezTo>
                  <a:cubicBezTo>
                    <a:pt x="10712" y="5640"/>
                    <a:pt x="10870" y="5766"/>
                    <a:pt x="11027" y="5892"/>
                  </a:cubicBezTo>
                  <a:lnTo>
                    <a:pt x="11216" y="6081"/>
                  </a:lnTo>
                  <a:cubicBezTo>
                    <a:pt x="11059" y="6144"/>
                    <a:pt x="10901" y="6207"/>
                    <a:pt x="10744" y="6207"/>
                  </a:cubicBezTo>
                  <a:cubicBezTo>
                    <a:pt x="10460" y="6207"/>
                    <a:pt x="10208" y="6081"/>
                    <a:pt x="9988" y="5892"/>
                  </a:cubicBezTo>
                  <a:lnTo>
                    <a:pt x="8979" y="4852"/>
                  </a:lnTo>
                  <a:cubicBezTo>
                    <a:pt x="8727" y="4632"/>
                    <a:pt x="8664" y="4159"/>
                    <a:pt x="8853" y="3718"/>
                  </a:cubicBezTo>
                  <a:close/>
                  <a:moveTo>
                    <a:pt x="3970" y="3687"/>
                  </a:moveTo>
                  <a:cubicBezTo>
                    <a:pt x="4852" y="3687"/>
                    <a:pt x="5514" y="3750"/>
                    <a:pt x="6018" y="3939"/>
                  </a:cubicBezTo>
                  <a:cubicBezTo>
                    <a:pt x="5640" y="4096"/>
                    <a:pt x="5199" y="4348"/>
                    <a:pt x="4852" y="4726"/>
                  </a:cubicBezTo>
                  <a:cubicBezTo>
                    <a:pt x="4033" y="5577"/>
                    <a:pt x="3340" y="6837"/>
                    <a:pt x="3025" y="8129"/>
                  </a:cubicBezTo>
                  <a:cubicBezTo>
                    <a:pt x="2804" y="9042"/>
                    <a:pt x="2804" y="9830"/>
                    <a:pt x="2993" y="10492"/>
                  </a:cubicBezTo>
                  <a:cubicBezTo>
                    <a:pt x="2426" y="10113"/>
                    <a:pt x="2017" y="9578"/>
                    <a:pt x="1639" y="8948"/>
                  </a:cubicBezTo>
                  <a:cubicBezTo>
                    <a:pt x="1103" y="7971"/>
                    <a:pt x="757" y="6742"/>
                    <a:pt x="757" y="5797"/>
                  </a:cubicBezTo>
                  <a:cubicBezTo>
                    <a:pt x="757" y="4222"/>
                    <a:pt x="1576" y="3687"/>
                    <a:pt x="3970" y="3687"/>
                  </a:cubicBezTo>
                  <a:close/>
                  <a:moveTo>
                    <a:pt x="6672" y="4532"/>
                  </a:moveTo>
                  <a:cubicBezTo>
                    <a:pt x="7416" y="4532"/>
                    <a:pt x="8169" y="5082"/>
                    <a:pt x="9042" y="5955"/>
                  </a:cubicBezTo>
                  <a:cubicBezTo>
                    <a:pt x="10555" y="7467"/>
                    <a:pt x="11059" y="8538"/>
                    <a:pt x="9798" y="9735"/>
                  </a:cubicBezTo>
                  <a:cubicBezTo>
                    <a:pt x="9105" y="10460"/>
                    <a:pt x="7908" y="11090"/>
                    <a:pt x="6774" y="11374"/>
                  </a:cubicBezTo>
                  <a:cubicBezTo>
                    <a:pt x="6350" y="11482"/>
                    <a:pt x="5952" y="11535"/>
                    <a:pt x="5591" y="11535"/>
                  </a:cubicBezTo>
                  <a:cubicBezTo>
                    <a:pt x="4905" y="11535"/>
                    <a:pt x="4352" y="11346"/>
                    <a:pt x="4002" y="10996"/>
                  </a:cubicBezTo>
                  <a:cubicBezTo>
                    <a:pt x="3466" y="10460"/>
                    <a:pt x="3340" y="9452"/>
                    <a:pt x="3655" y="8255"/>
                  </a:cubicBezTo>
                  <a:cubicBezTo>
                    <a:pt x="3939" y="7089"/>
                    <a:pt x="4569" y="5923"/>
                    <a:pt x="5262" y="5230"/>
                  </a:cubicBezTo>
                  <a:cubicBezTo>
                    <a:pt x="5746" y="4746"/>
                    <a:pt x="6207" y="4532"/>
                    <a:pt x="6672" y="4532"/>
                  </a:cubicBezTo>
                  <a:close/>
                  <a:moveTo>
                    <a:pt x="3935" y="0"/>
                  </a:moveTo>
                  <a:cubicBezTo>
                    <a:pt x="3844" y="0"/>
                    <a:pt x="3750" y="32"/>
                    <a:pt x="3687" y="95"/>
                  </a:cubicBezTo>
                  <a:cubicBezTo>
                    <a:pt x="3655" y="126"/>
                    <a:pt x="3025" y="694"/>
                    <a:pt x="2899" y="1481"/>
                  </a:cubicBezTo>
                  <a:cubicBezTo>
                    <a:pt x="2804" y="1418"/>
                    <a:pt x="2647" y="1418"/>
                    <a:pt x="2521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96"/>
                  </a:cubicBezTo>
                  <a:cubicBezTo>
                    <a:pt x="1450" y="2300"/>
                    <a:pt x="1639" y="2741"/>
                    <a:pt x="1954" y="3056"/>
                  </a:cubicBezTo>
                  <a:cubicBezTo>
                    <a:pt x="694" y="3371"/>
                    <a:pt x="0" y="4222"/>
                    <a:pt x="0" y="5671"/>
                  </a:cubicBezTo>
                  <a:cubicBezTo>
                    <a:pt x="0" y="6774"/>
                    <a:pt x="378" y="8097"/>
                    <a:pt x="1009" y="9200"/>
                  </a:cubicBezTo>
                  <a:cubicBezTo>
                    <a:pt x="1702" y="10397"/>
                    <a:pt x="2552" y="11153"/>
                    <a:pt x="3466" y="11405"/>
                  </a:cubicBezTo>
                  <a:cubicBezTo>
                    <a:pt x="4002" y="11941"/>
                    <a:pt x="4758" y="12193"/>
                    <a:pt x="5545" y="12193"/>
                  </a:cubicBezTo>
                  <a:cubicBezTo>
                    <a:pt x="5986" y="12193"/>
                    <a:pt x="6427" y="12098"/>
                    <a:pt x="6932" y="11972"/>
                  </a:cubicBezTo>
                  <a:cubicBezTo>
                    <a:pt x="8192" y="11657"/>
                    <a:pt x="9483" y="10964"/>
                    <a:pt x="10303" y="10177"/>
                  </a:cubicBezTo>
                  <a:cubicBezTo>
                    <a:pt x="11374" y="9105"/>
                    <a:pt x="11468" y="8034"/>
                    <a:pt x="10838" y="6900"/>
                  </a:cubicBezTo>
                  <a:lnTo>
                    <a:pt x="10838" y="6900"/>
                  </a:lnTo>
                  <a:cubicBezTo>
                    <a:pt x="10921" y="6917"/>
                    <a:pt x="11002" y="6924"/>
                    <a:pt x="11081" y="6924"/>
                  </a:cubicBezTo>
                  <a:cubicBezTo>
                    <a:pt x="11453" y="6924"/>
                    <a:pt x="11787" y="6750"/>
                    <a:pt x="12098" y="6490"/>
                  </a:cubicBezTo>
                  <a:cubicBezTo>
                    <a:pt x="12256" y="6333"/>
                    <a:pt x="12256" y="6112"/>
                    <a:pt x="12098" y="5955"/>
                  </a:cubicBezTo>
                  <a:lnTo>
                    <a:pt x="11563" y="5451"/>
                  </a:lnTo>
                  <a:cubicBezTo>
                    <a:pt x="11500" y="5388"/>
                    <a:pt x="11374" y="5293"/>
                    <a:pt x="11248" y="5230"/>
                  </a:cubicBezTo>
                  <a:cubicBezTo>
                    <a:pt x="11689" y="4537"/>
                    <a:pt x="11657" y="3718"/>
                    <a:pt x="11657" y="3687"/>
                  </a:cubicBezTo>
                  <a:cubicBezTo>
                    <a:pt x="11657" y="3497"/>
                    <a:pt x="11500" y="3371"/>
                    <a:pt x="11311" y="3308"/>
                  </a:cubicBezTo>
                  <a:cubicBezTo>
                    <a:pt x="11303" y="3308"/>
                    <a:pt x="11283" y="3308"/>
                    <a:pt x="11252" y="3308"/>
                  </a:cubicBezTo>
                  <a:cubicBezTo>
                    <a:pt x="11038" y="3308"/>
                    <a:pt x="10318" y="3332"/>
                    <a:pt x="9767" y="3718"/>
                  </a:cubicBezTo>
                  <a:cubicBezTo>
                    <a:pt x="9672" y="3592"/>
                    <a:pt x="9609" y="3529"/>
                    <a:pt x="9515" y="3403"/>
                  </a:cubicBezTo>
                  <a:lnTo>
                    <a:pt x="9011" y="2899"/>
                  </a:lnTo>
                  <a:cubicBezTo>
                    <a:pt x="8932" y="2820"/>
                    <a:pt x="8845" y="2781"/>
                    <a:pt x="8759" y="2781"/>
                  </a:cubicBezTo>
                  <a:cubicBezTo>
                    <a:pt x="8672" y="2781"/>
                    <a:pt x="8586" y="2820"/>
                    <a:pt x="8507" y="2899"/>
                  </a:cubicBezTo>
                  <a:cubicBezTo>
                    <a:pt x="8160" y="3245"/>
                    <a:pt x="8003" y="3718"/>
                    <a:pt x="8003" y="4159"/>
                  </a:cubicBezTo>
                  <a:cubicBezTo>
                    <a:pt x="7751" y="4033"/>
                    <a:pt x="7530" y="3907"/>
                    <a:pt x="7278" y="3844"/>
                  </a:cubicBezTo>
                  <a:cubicBezTo>
                    <a:pt x="7247" y="3844"/>
                    <a:pt x="7215" y="3844"/>
                    <a:pt x="7215" y="3781"/>
                  </a:cubicBezTo>
                  <a:cubicBezTo>
                    <a:pt x="6900" y="3466"/>
                    <a:pt x="6459" y="3214"/>
                    <a:pt x="5860" y="3088"/>
                  </a:cubicBezTo>
                  <a:cubicBezTo>
                    <a:pt x="6207" y="2773"/>
                    <a:pt x="6427" y="2300"/>
                    <a:pt x="6427" y="1796"/>
                  </a:cubicBezTo>
                  <a:cubicBezTo>
                    <a:pt x="6427" y="1576"/>
                    <a:pt x="6270" y="1418"/>
                    <a:pt x="6049" y="1418"/>
                  </a:cubicBezTo>
                  <a:lnTo>
                    <a:pt x="5356" y="1418"/>
                  </a:lnTo>
                  <a:cubicBezTo>
                    <a:pt x="5230" y="1418"/>
                    <a:pt x="5073" y="1418"/>
                    <a:pt x="4947" y="1481"/>
                  </a:cubicBezTo>
                  <a:cubicBezTo>
                    <a:pt x="4789" y="694"/>
                    <a:pt x="4159" y="126"/>
                    <a:pt x="4159" y="95"/>
                  </a:cubicBezTo>
                  <a:cubicBezTo>
                    <a:pt x="4112" y="32"/>
                    <a:pt x="4025" y="0"/>
                    <a:pt x="39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4" name="Google Shape;15234;p69"/>
            <p:cNvSpPr/>
            <p:nvPr/>
          </p:nvSpPr>
          <p:spPr>
            <a:xfrm>
              <a:off x="-18496300" y="2977800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14" y="0"/>
                  </a:moveTo>
                  <a:cubicBezTo>
                    <a:pt x="827" y="0"/>
                    <a:pt x="740" y="40"/>
                    <a:pt x="662" y="119"/>
                  </a:cubicBezTo>
                  <a:lnTo>
                    <a:pt x="158" y="654"/>
                  </a:lnTo>
                  <a:cubicBezTo>
                    <a:pt x="0" y="812"/>
                    <a:pt x="0" y="1001"/>
                    <a:pt x="158" y="1158"/>
                  </a:cubicBezTo>
                  <a:cubicBezTo>
                    <a:pt x="205" y="1237"/>
                    <a:pt x="291" y="1276"/>
                    <a:pt x="386" y="1276"/>
                  </a:cubicBezTo>
                  <a:cubicBezTo>
                    <a:pt x="480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7"/>
                    <a:pt x="1323" y="276"/>
                    <a:pt x="1166" y="119"/>
                  </a:cubicBezTo>
                  <a:cubicBezTo>
                    <a:pt x="1087" y="40"/>
                    <a:pt x="1000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5" name="Google Shape;15235;p69"/>
            <p:cNvSpPr/>
            <p:nvPr/>
          </p:nvSpPr>
          <p:spPr>
            <a:xfrm>
              <a:off x="-18559325" y="30423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02" y="1"/>
                  </a:moveTo>
                  <a:cubicBezTo>
                    <a:pt x="812" y="1"/>
                    <a:pt x="725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37" y="1206"/>
                    <a:pt x="324" y="1245"/>
                    <a:pt x="410" y="1245"/>
                  </a:cubicBezTo>
                  <a:cubicBezTo>
                    <a:pt x="497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5"/>
                    <a:pt x="1324" y="276"/>
                    <a:pt x="1166" y="119"/>
                  </a:cubicBezTo>
                  <a:cubicBezTo>
                    <a:pt x="1088" y="40"/>
                    <a:pt x="993" y="1"/>
                    <a:pt x="9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6" name="Google Shape;15236;p69"/>
            <p:cNvSpPr/>
            <p:nvPr/>
          </p:nvSpPr>
          <p:spPr>
            <a:xfrm>
              <a:off x="-18559325" y="29911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14" y="1"/>
                  </a:moveTo>
                  <a:cubicBezTo>
                    <a:pt x="828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05" y="1206"/>
                    <a:pt x="292" y="1245"/>
                    <a:pt x="387" y="1245"/>
                  </a:cubicBezTo>
                  <a:cubicBezTo>
                    <a:pt x="481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6"/>
                    <a:pt x="1324" y="277"/>
                    <a:pt x="1166" y="119"/>
                  </a:cubicBezTo>
                  <a:cubicBezTo>
                    <a:pt x="1088" y="40"/>
                    <a:pt x="1001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7" name="Google Shape;15237;p69"/>
            <p:cNvSpPr/>
            <p:nvPr/>
          </p:nvSpPr>
          <p:spPr>
            <a:xfrm>
              <a:off x="-18491575" y="3024275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02" y="0"/>
                  </a:moveTo>
                  <a:cubicBezTo>
                    <a:pt x="811" y="0"/>
                    <a:pt x="725" y="40"/>
                    <a:pt x="662" y="118"/>
                  </a:cubicBezTo>
                  <a:lnTo>
                    <a:pt x="158" y="654"/>
                  </a:lnTo>
                  <a:cubicBezTo>
                    <a:pt x="0" y="811"/>
                    <a:pt x="0" y="1000"/>
                    <a:pt x="158" y="1158"/>
                  </a:cubicBezTo>
                  <a:cubicBezTo>
                    <a:pt x="236" y="1237"/>
                    <a:pt x="323" y="1276"/>
                    <a:pt x="410" y="1276"/>
                  </a:cubicBezTo>
                  <a:cubicBezTo>
                    <a:pt x="496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6"/>
                    <a:pt x="1323" y="276"/>
                    <a:pt x="1166" y="118"/>
                  </a:cubicBezTo>
                  <a:cubicBezTo>
                    <a:pt x="1087" y="40"/>
                    <a:pt x="992" y="0"/>
                    <a:pt x="9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8" name="Google Shape;15238;p69"/>
            <p:cNvSpPr/>
            <p:nvPr/>
          </p:nvSpPr>
          <p:spPr>
            <a:xfrm>
              <a:off x="-18522300" y="2928175"/>
              <a:ext cx="32300" cy="31125"/>
            </a:xfrm>
            <a:custGeom>
              <a:avLst/>
              <a:gdLst/>
              <a:ahLst/>
              <a:cxnLst/>
              <a:rect l="l" t="t" r="r" b="b"/>
              <a:pathLst>
                <a:path w="1292" h="1245" extrusionOk="0">
                  <a:moveTo>
                    <a:pt x="930" y="1"/>
                  </a:moveTo>
                  <a:cubicBezTo>
                    <a:pt x="835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0" y="780"/>
                    <a:pt x="0" y="969"/>
                    <a:pt x="158" y="1127"/>
                  </a:cubicBezTo>
                  <a:cubicBezTo>
                    <a:pt x="237" y="1206"/>
                    <a:pt x="331" y="1245"/>
                    <a:pt x="422" y="1245"/>
                  </a:cubicBezTo>
                  <a:cubicBezTo>
                    <a:pt x="512" y="1245"/>
                    <a:pt x="599" y="1206"/>
                    <a:pt x="662" y="1127"/>
                  </a:cubicBezTo>
                  <a:lnTo>
                    <a:pt x="1198" y="623"/>
                  </a:lnTo>
                  <a:cubicBezTo>
                    <a:pt x="1292" y="497"/>
                    <a:pt x="1292" y="276"/>
                    <a:pt x="1198" y="119"/>
                  </a:cubicBezTo>
                  <a:cubicBezTo>
                    <a:pt x="1119" y="40"/>
                    <a:pt x="1024" y="1"/>
                    <a:pt x="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9" name="Google Shape;15239;p69"/>
            <p:cNvSpPr/>
            <p:nvPr/>
          </p:nvSpPr>
          <p:spPr>
            <a:xfrm>
              <a:off x="-18446700" y="3004375"/>
              <a:ext cx="33900" cy="31325"/>
            </a:xfrm>
            <a:custGeom>
              <a:avLst/>
              <a:gdLst/>
              <a:ahLst/>
              <a:cxnLst/>
              <a:rect l="l" t="t" r="r" b="b"/>
              <a:pathLst>
                <a:path w="1356" h="1253" extrusionOk="0">
                  <a:moveTo>
                    <a:pt x="922" y="1"/>
                  </a:moveTo>
                  <a:cubicBezTo>
                    <a:pt x="828" y="1"/>
                    <a:pt x="741" y="32"/>
                    <a:pt x="694" y="95"/>
                  </a:cubicBezTo>
                  <a:lnTo>
                    <a:pt x="158" y="599"/>
                  </a:lnTo>
                  <a:cubicBezTo>
                    <a:pt x="1" y="757"/>
                    <a:pt x="1" y="977"/>
                    <a:pt x="158" y="1135"/>
                  </a:cubicBezTo>
                  <a:cubicBezTo>
                    <a:pt x="253" y="1214"/>
                    <a:pt x="347" y="1253"/>
                    <a:pt x="438" y="1253"/>
                  </a:cubicBezTo>
                  <a:cubicBezTo>
                    <a:pt x="529" y="1253"/>
                    <a:pt x="615" y="1214"/>
                    <a:pt x="694" y="1135"/>
                  </a:cubicBezTo>
                  <a:lnTo>
                    <a:pt x="1198" y="599"/>
                  </a:lnTo>
                  <a:cubicBezTo>
                    <a:pt x="1356" y="442"/>
                    <a:pt x="1356" y="253"/>
                    <a:pt x="1198" y="95"/>
                  </a:cubicBezTo>
                  <a:cubicBezTo>
                    <a:pt x="1119" y="32"/>
                    <a:pt x="1017" y="1"/>
                    <a:pt x="9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40" name="Google Shape;15240;p69"/>
          <p:cNvGrpSpPr/>
          <p:nvPr/>
        </p:nvGrpSpPr>
        <p:grpSpPr>
          <a:xfrm>
            <a:off x="7885658" y="1687693"/>
            <a:ext cx="416361" cy="475125"/>
            <a:chOff x="-16798200" y="2050575"/>
            <a:chExt cx="267825" cy="305625"/>
          </a:xfrm>
        </p:grpSpPr>
        <p:sp>
          <p:nvSpPr>
            <p:cNvPr id="15241" name="Google Shape;15241;p69"/>
            <p:cNvSpPr/>
            <p:nvPr/>
          </p:nvSpPr>
          <p:spPr>
            <a:xfrm>
              <a:off x="-16798200" y="2050575"/>
              <a:ext cx="267825" cy="305625"/>
            </a:xfrm>
            <a:custGeom>
              <a:avLst/>
              <a:gdLst/>
              <a:ahLst/>
              <a:cxnLst/>
              <a:rect l="l" t="t" r="r" b="b"/>
              <a:pathLst>
                <a:path w="10713" h="12225" extrusionOk="0">
                  <a:moveTo>
                    <a:pt x="5388" y="725"/>
                  </a:moveTo>
                  <a:cubicBezTo>
                    <a:pt x="7940" y="725"/>
                    <a:pt x="10051" y="2804"/>
                    <a:pt x="10051" y="5356"/>
                  </a:cubicBezTo>
                  <a:cubicBezTo>
                    <a:pt x="9988" y="5545"/>
                    <a:pt x="9830" y="5734"/>
                    <a:pt x="9641" y="5734"/>
                  </a:cubicBezTo>
                  <a:lnTo>
                    <a:pt x="1103" y="5734"/>
                  </a:lnTo>
                  <a:cubicBezTo>
                    <a:pt x="914" y="5734"/>
                    <a:pt x="757" y="5545"/>
                    <a:pt x="757" y="5356"/>
                  </a:cubicBezTo>
                  <a:cubicBezTo>
                    <a:pt x="757" y="2804"/>
                    <a:pt x="2836" y="725"/>
                    <a:pt x="5388" y="725"/>
                  </a:cubicBezTo>
                  <a:close/>
                  <a:moveTo>
                    <a:pt x="6050" y="6459"/>
                  </a:moveTo>
                  <a:cubicBezTo>
                    <a:pt x="6113" y="7561"/>
                    <a:pt x="6428" y="8664"/>
                    <a:pt x="6743" y="9609"/>
                  </a:cubicBezTo>
                  <a:cubicBezTo>
                    <a:pt x="6774" y="9767"/>
                    <a:pt x="6806" y="9893"/>
                    <a:pt x="6806" y="10050"/>
                  </a:cubicBezTo>
                  <a:cubicBezTo>
                    <a:pt x="6806" y="10491"/>
                    <a:pt x="6617" y="10901"/>
                    <a:pt x="6270" y="11185"/>
                  </a:cubicBezTo>
                  <a:cubicBezTo>
                    <a:pt x="6004" y="11387"/>
                    <a:pt x="5692" y="11481"/>
                    <a:pt x="5383" y="11481"/>
                  </a:cubicBezTo>
                  <a:cubicBezTo>
                    <a:pt x="4778" y="11481"/>
                    <a:pt x="4190" y="11118"/>
                    <a:pt x="4002" y="10491"/>
                  </a:cubicBezTo>
                  <a:cubicBezTo>
                    <a:pt x="3939" y="10176"/>
                    <a:pt x="3939" y="9861"/>
                    <a:pt x="4065" y="9546"/>
                  </a:cubicBezTo>
                  <a:cubicBezTo>
                    <a:pt x="4443" y="8601"/>
                    <a:pt x="4632" y="7530"/>
                    <a:pt x="4632" y="6459"/>
                  </a:cubicBezTo>
                  <a:close/>
                  <a:moveTo>
                    <a:pt x="5357" y="0"/>
                  </a:moveTo>
                  <a:cubicBezTo>
                    <a:pt x="2395" y="0"/>
                    <a:pt x="1" y="2395"/>
                    <a:pt x="1" y="5356"/>
                  </a:cubicBezTo>
                  <a:cubicBezTo>
                    <a:pt x="1" y="5955"/>
                    <a:pt x="473" y="6427"/>
                    <a:pt x="1072" y="6427"/>
                  </a:cubicBezTo>
                  <a:lnTo>
                    <a:pt x="3907" y="6427"/>
                  </a:lnTo>
                  <a:cubicBezTo>
                    <a:pt x="3907" y="7404"/>
                    <a:pt x="3718" y="8381"/>
                    <a:pt x="3340" y="9263"/>
                  </a:cubicBezTo>
                  <a:cubicBezTo>
                    <a:pt x="3151" y="9704"/>
                    <a:pt x="3151" y="10208"/>
                    <a:pt x="3277" y="10680"/>
                  </a:cubicBezTo>
                  <a:cubicBezTo>
                    <a:pt x="3498" y="11500"/>
                    <a:pt x="4285" y="12224"/>
                    <a:pt x="5325" y="12224"/>
                  </a:cubicBezTo>
                  <a:cubicBezTo>
                    <a:pt x="6491" y="12224"/>
                    <a:pt x="7436" y="11279"/>
                    <a:pt x="7436" y="10082"/>
                  </a:cubicBezTo>
                  <a:cubicBezTo>
                    <a:pt x="7436" y="9861"/>
                    <a:pt x="7404" y="9641"/>
                    <a:pt x="7341" y="9420"/>
                  </a:cubicBezTo>
                  <a:cubicBezTo>
                    <a:pt x="7058" y="8538"/>
                    <a:pt x="6743" y="7498"/>
                    <a:pt x="6743" y="6459"/>
                  </a:cubicBezTo>
                  <a:lnTo>
                    <a:pt x="9578" y="6459"/>
                  </a:lnTo>
                  <a:cubicBezTo>
                    <a:pt x="10177" y="6459"/>
                    <a:pt x="10649" y="5986"/>
                    <a:pt x="10649" y="5388"/>
                  </a:cubicBezTo>
                  <a:cubicBezTo>
                    <a:pt x="10712" y="2395"/>
                    <a:pt x="8350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2" name="Google Shape;15242;p69"/>
            <p:cNvSpPr/>
            <p:nvPr/>
          </p:nvSpPr>
          <p:spPr>
            <a:xfrm>
              <a:off x="-16743850" y="21230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61"/>
                    <a:pt x="1261" y="1418"/>
                    <a:pt x="1040" y="1418"/>
                  </a:cubicBezTo>
                  <a:cubicBezTo>
                    <a:pt x="851" y="1418"/>
                    <a:pt x="694" y="1261"/>
                    <a:pt x="694" y="1040"/>
                  </a:cubicBezTo>
                  <a:cubicBezTo>
                    <a:pt x="694" y="851"/>
                    <a:pt x="851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39"/>
                    <a:pt x="473" y="2112"/>
                    <a:pt x="1040" y="2112"/>
                  </a:cubicBezTo>
                  <a:cubicBezTo>
                    <a:pt x="1639" y="2112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3" name="Google Shape;15243;p69"/>
            <p:cNvSpPr/>
            <p:nvPr/>
          </p:nvSpPr>
          <p:spPr>
            <a:xfrm>
              <a:off x="-16691075" y="20876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3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44" name="Google Shape;15244;p69"/>
          <p:cNvGrpSpPr/>
          <p:nvPr/>
        </p:nvGrpSpPr>
        <p:grpSpPr>
          <a:xfrm>
            <a:off x="7856276" y="2852127"/>
            <a:ext cx="475125" cy="471432"/>
            <a:chOff x="-16817100" y="2801175"/>
            <a:chExt cx="305625" cy="303250"/>
          </a:xfrm>
        </p:grpSpPr>
        <p:sp>
          <p:nvSpPr>
            <p:cNvPr id="15245" name="Google Shape;15245;p69"/>
            <p:cNvSpPr/>
            <p:nvPr/>
          </p:nvSpPr>
          <p:spPr>
            <a:xfrm>
              <a:off x="-16817100" y="2801175"/>
              <a:ext cx="305625" cy="232375"/>
            </a:xfrm>
            <a:custGeom>
              <a:avLst/>
              <a:gdLst/>
              <a:ahLst/>
              <a:cxnLst/>
              <a:rect l="l" t="t" r="r" b="b"/>
              <a:pathLst>
                <a:path w="12225" h="9295" extrusionOk="0">
                  <a:moveTo>
                    <a:pt x="8633" y="1418"/>
                  </a:moveTo>
                  <a:lnTo>
                    <a:pt x="8633" y="7152"/>
                  </a:lnTo>
                  <a:cubicBezTo>
                    <a:pt x="8507" y="7152"/>
                    <a:pt x="8381" y="7120"/>
                    <a:pt x="8286" y="7120"/>
                  </a:cubicBezTo>
                  <a:cubicBezTo>
                    <a:pt x="8034" y="7120"/>
                    <a:pt x="7845" y="7152"/>
                    <a:pt x="7656" y="7247"/>
                  </a:cubicBezTo>
                  <a:cubicBezTo>
                    <a:pt x="7373" y="6837"/>
                    <a:pt x="6963" y="6522"/>
                    <a:pt x="6491" y="6459"/>
                  </a:cubicBezTo>
                  <a:lnTo>
                    <a:pt x="6491" y="4600"/>
                  </a:lnTo>
                  <a:cubicBezTo>
                    <a:pt x="6491" y="4411"/>
                    <a:pt x="6333" y="4254"/>
                    <a:pt x="6144" y="4254"/>
                  </a:cubicBezTo>
                  <a:cubicBezTo>
                    <a:pt x="5955" y="4254"/>
                    <a:pt x="5798" y="4411"/>
                    <a:pt x="5798" y="4600"/>
                  </a:cubicBezTo>
                  <a:lnTo>
                    <a:pt x="5798" y="6459"/>
                  </a:lnTo>
                  <a:cubicBezTo>
                    <a:pt x="5325" y="6522"/>
                    <a:pt x="4884" y="6837"/>
                    <a:pt x="4663" y="7247"/>
                  </a:cubicBezTo>
                  <a:cubicBezTo>
                    <a:pt x="4443" y="7152"/>
                    <a:pt x="4222" y="7120"/>
                    <a:pt x="4033" y="7120"/>
                  </a:cubicBezTo>
                  <a:cubicBezTo>
                    <a:pt x="3907" y="7120"/>
                    <a:pt x="3781" y="7120"/>
                    <a:pt x="3655" y="7152"/>
                  </a:cubicBezTo>
                  <a:lnTo>
                    <a:pt x="3655" y="1418"/>
                  </a:lnTo>
                  <a:lnTo>
                    <a:pt x="4380" y="1418"/>
                  </a:lnTo>
                  <a:lnTo>
                    <a:pt x="4380" y="2458"/>
                  </a:lnTo>
                  <a:cubicBezTo>
                    <a:pt x="4380" y="2678"/>
                    <a:pt x="4537" y="2836"/>
                    <a:pt x="4726" y="2836"/>
                  </a:cubicBezTo>
                  <a:cubicBezTo>
                    <a:pt x="4915" y="2836"/>
                    <a:pt x="5073" y="2678"/>
                    <a:pt x="5073" y="2458"/>
                  </a:cubicBezTo>
                  <a:lnTo>
                    <a:pt x="5073" y="1418"/>
                  </a:lnTo>
                  <a:lnTo>
                    <a:pt x="5798" y="1418"/>
                  </a:lnTo>
                  <a:lnTo>
                    <a:pt x="5798" y="3182"/>
                  </a:lnTo>
                  <a:cubicBezTo>
                    <a:pt x="5798" y="3371"/>
                    <a:pt x="5955" y="3529"/>
                    <a:pt x="6144" y="3529"/>
                  </a:cubicBezTo>
                  <a:cubicBezTo>
                    <a:pt x="6333" y="3529"/>
                    <a:pt x="6491" y="3371"/>
                    <a:pt x="6491" y="3182"/>
                  </a:cubicBezTo>
                  <a:lnTo>
                    <a:pt x="6491" y="1418"/>
                  </a:lnTo>
                  <a:lnTo>
                    <a:pt x="7215" y="1418"/>
                  </a:lnTo>
                  <a:lnTo>
                    <a:pt x="7215" y="2458"/>
                  </a:lnTo>
                  <a:cubicBezTo>
                    <a:pt x="7215" y="2678"/>
                    <a:pt x="7373" y="2836"/>
                    <a:pt x="7562" y="2836"/>
                  </a:cubicBezTo>
                  <a:cubicBezTo>
                    <a:pt x="7751" y="2836"/>
                    <a:pt x="7940" y="2678"/>
                    <a:pt x="7940" y="2458"/>
                  </a:cubicBezTo>
                  <a:lnTo>
                    <a:pt x="7940" y="1418"/>
                  </a:lnTo>
                  <a:close/>
                  <a:moveTo>
                    <a:pt x="6144" y="7120"/>
                  </a:moveTo>
                  <a:cubicBezTo>
                    <a:pt x="6585" y="7120"/>
                    <a:pt x="7026" y="7404"/>
                    <a:pt x="7184" y="7845"/>
                  </a:cubicBezTo>
                  <a:cubicBezTo>
                    <a:pt x="7227" y="7998"/>
                    <a:pt x="7378" y="8091"/>
                    <a:pt x="7528" y="8091"/>
                  </a:cubicBezTo>
                  <a:cubicBezTo>
                    <a:pt x="7595" y="8091"/>
                    <a:pt x="7662" y="8073"/>
                    <a:pt x="7719" y="8034"/>
                  </a:cubicBezTo>
                  <a:cubicBezTo>
                    <a:pt x="7877" y="7908"/>
                    <a:pt x="8129" y="7845"/>
                    <a:pt x="8318" y="7845"/>
                  </a:cubicBezTo>
                  <a:cubicBezTo>
                    <a:pt x="8790" y="7845"/>
                    <a:pt x="9169" y="8160"/>
                    <a:pt x="9326" y="8538"/>
                  </a:cubicBezTo>
                  <a:lnTo>
                    <a:pt x="3025" y="8538"/>
                  </a:lnTo>
                  <a:cubicBezTo>
                    <a:pt x="3120" y="8160"/>
                    <a:pt x="3498" y="7845"/>
                    <a:pt x="3970" y="7845"/>
                  </a:cubicBezTo>
                  <a:cubicBezTo>
                    <a:pt x="4191" y="7845"/>
                    <a:pt x="4411" y="7908"/>
                    <a:pt x="4569" y="8034"/>
                  </a:cubicBezTo>
                  <a:cubicBezTo>
                    <a:pt x="4624" y="8071"/>
                    <a:pt x="4680" y="8086"/>
                    <a:pt x="4741" y="8086"/>
                  </a:cubicBezTo>
                  <a:cubicBezTo>
                    <a:pt x="4785" y="8086"/>
                    <a:pt x="4832" y="8079"/>
                    <a:pt x="4884" y="8066"/>
                  </a:cubicBezTo>
                  <a:cubicBezTo>
                    <a:pt x="5010" y="8034"/>
                    <a:pt x="5073" y="7940"/>
                    <a:pt x="5136" y="7845"/>
                  </a:cubicBezTo>
                  <a:cubicBezTo>
                    <a:pt x="5293" y="7404"/>
                    <a:pt x="5671" y="7120"/>
                    <a:pt x="6144" y="7120"/>
                  </a:cubicBezTo>
                  <a:close/>
                  <a:moveTo>
                    <a:pt x="9704" y="694"/>
                  </a:moveTo>
                  <a:cubicBezTo>
                    <a:pt x="9893" y="694"/>
                    <a:pt x="10051" y="851"/>
                    <a:pt x="10051" y="1072"/>
                  </a:cubicBezTo>
                  <a:lnTo>
                    <a:pt x="10051" y="6049"/>
                  </a:lnTo>
                  <a:cubicBezTo>
                    <a:pt x="10051" y="6270"/>
                    <a:pt x="10208" y="6427"/>
                    <a:pt x="10397" y="6427"/>
                  </a:cubicBezTo>
                  <a:cubicBezTo>
                    <a:pt x="10618" y="6427"/>
                    <a:pt x="10775" y="6270"/>
                    <a:pt x="10775" y="6049"/>
                  </a:cubicBezTo>
                  <a:lnTo>
                    <a:pt x="10775" y="2111"/>
                  </a:lnTo>
                  <a:lnTo>
                    <a:pt x="11122" y="2111"/>
                  </a:lnTo>
                  <a:cubicBezTo>
                    <a:pt x="11311" y="2111"/>
                    <a:pt x="11500" y="2269"/>
                    <a:pt x="11500" y="2489"/>
                  </a:cubicBezTo>
                  <a:lnTo>
                    <a:pt x="11500" y="8538"/>
                  </a:lnTo>
                  <a:lnTo>
                    <a:pt x="10019" y="8538"/>
                  </a:lnTo>
                  <a:cubicBezTo>
                    <a:pt x="9925" y="8097"/>
                    <a:pt x="9641" y="7719"/>
                    <a:pt x="9326" y="7467"/>
                  </a:cubicBezTo>
                  <a:lnTo>
                    <a:pt x="9326" y="1072"/>
                  </a:lnTo>
                  <a:cubicBezTo>
                    <a:pt x="9326" y="851"/>
                    <a:pt x="9515" y="694"/>
                    <a:pt x="9704" y="694"/>
                  </a:cubicBezTo>
                  <a:close/>
                  <a:moveTo>
                    <a:pt x="2584" y="694"/>
                  </a:moveTo>
                  <a:cubicBezTo>
                    <a:pt x="2773" y="694"/>
                    <a:pt x="2931" y="851"/>
                    <a:pt x="2931" y="1072"/>
                  </a:cubicBezTo>
                  <a:lnTo>
                    <a:pt x="2931" y="7530"/>
                  </a:lnTo>
                  <a:cubicBezTo>
                    <a:pt x="2584" y="7782"/>
                    <a:pt x="2332" y="8160"/>
                    <a:pt x="2269" y="8570"/>
                  </a:cubicBezTo>
                  <a:lnTo>
                    <a:pt x="757" y="8570"/>
                  </a:lnTo>
                  <a:lnTo>
                    <a:pt x="757" y="2489"/>
                  </a:lnTo>
                  <a:cubicBezTo>
                    <a:pt x="757" y="2269"/>
                    <a:pt x="946" y="2111"/>
                    <a:pt x="1135" y="2111"/>
                  </a:cubicBezTo>
                  <a:lnTo>
                    <a:pt x="1513" y="2111"/>
                  </a:lnTo>
                  <a:lnTo>
                    <a:pt x="1513" y="6049"/>
                  </a:lnTo>
                  <a:cubicBezTo>
                    <a:pt x="1513" y="6270"/>
                    <a:pt x="1670" y="6427"/>
                    <a:pt x="1859" y="6427"/>
                  </a:cubicBezTo>
                  <a:cubicBezTo>
                    <a:pt x="2048" y="6427"/>
                    <a:pt x="2206" y="6270"/>
                    <a:pt x="2206" y="6049"/>
                  </a:cubicBezTo>
                  <a:lnTo>
                    <a:pt x="2206" y="1072"/>
                  </a:lnTo>
                  <a:cubicBezTo>
                    <a:pt x="2206" y="851"/>
                    <a:pt x="2363" y="694"/>
                    <a:pt x="2584" y="694"/>
                  </a:cubicBezTo>
                  <a:close/>
                  <a:moveTo>
                    <a:pt x="2521" y="0"/>
                  </a:moveTo>
                  <a:cubicBezTo>
                    <a:pt x="1922" y="0"/>
                    <a:pt x="1450" y="473"/>
                    <a:pt x="1450" y="1072"/>
                  </a:cubicBezTo>
                  <a:lnTo>
                    <a:pt x="1450" y="1418"/>
                  </a:lnTo>
                  <a:lnTo>
                    <a:pt x="1103" y="1418"/>
                  </a:lnTo>
                  <a:cubicBezTo>
                    <a:pt x="505" y="1418"/>
                    <a:pt x="1" y="1891"/>
                    <a:pt x="1" y="2489"/>
                  </a:cubicBezTo>
                  <a:lnTo>
                    <a:pt x="1" y="8948"/>
                  </a:lnTo>
                  <a:cubicBezTo>
                    <a:pt x="1" y="9137"/>
                    <a:pt x="158" y="9294"/>
                    <a:pt x="347" y="9294"/>
                  </a:cubicBezTo>
                  <a:lnTo>
                    <a:pt x="11815" y="9294"/>
                  </a:lnTo>
                  <a:cubicBezTo>
                    <a:pt x="12004" y="9294"/>
                    <a:pt x="12162" y="9137"/>
                    <a:pt x="12162" y="8948"/>
                  </a:cubicBezTo>
                  <a:lnTo>
                    <a:pt x="12162" y="2489"/>
                  </a:lnTo>
                  <a:cubicBezTo>
                    <a:pt x="12225" y="1891"/>
                    <a:pt x="11689" y="1418"/>
                    <a:pt x="11122" y="1418"/>
                  </a:cubicBezTo>
                  <a:lnTo>
                    <a:pt x="10744" y="1418"/>
                  </a:lnTo>
                  <a:lnTo>
                    <a:pt x="10744" y="1072"/>
                  </a:lnTo>
                  <a:cubicBezTo>
                    <a:pt x="10744" y="473"/>
                    <a:pt x="10271" y="0"/>
                    <a:pt x="9704" y="0"/>
                  </a:cubicBezTo>
                  <a:cubicBezTo>
                    <a:pt x="9232" y="0"/>
                    <a:pt x="8822" y="315"/>
                    <a:pt x="8664" y="694"/>
                  </a:cubicBezTo>
                  <a:lnTo>
                    <a:pt x="3561" y="694"/>
                  </a:lnTo>
                  <a:cubicBezTo>
                    <a:pt x="3403" y="284"/>
                    <a:pt x="2994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6" name="Google Shape;15246;p69"/>
            <p:cNvSpPr/>
            <p:nvPr/>
          </p:nvSpPr>
          <p:spPr>
            <a:xfrm>
              <a:off x="-16636725" y="2889375"/>
              <a:ext cx="18125" cy="72500"/>
            </a:xfrm>
            <a:custGeom>
              <a:avLst/>
              <a:gdLst/>
              <a:ahLst/>
              <a:cxnLst/>
              <a:rect l="l" t="t" r="r" b="b"/>
              <a:pathLst>
                <a:path w="725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725" y="2742"/>
                    <a:pt x="725" y="2521"/>
                  </a:cubicBezTo>
                  <a:lnTo>
                    <a:pt x="725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7" name="Google Shape;15247;p69"/>
            <p:cNvSpPr/>
            <p:nvPr/>
          </p:nvSpPr>
          <p:spPr>
            <a:xfrm>
              <a:off x="-16708400" y="2889375"/>
              <a:ext cx="17350" cy="72500"/>
            </a:xfrm>
            <a:custGeom>
              <a:avLst/>
              <a:gdLst/>
              <a:ahLst/>
              <a:cxnLst/>
              <a:rect l="l" t="t" r="r" b="b"/>
              <a:pathLst>
                <a:path w="694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693" y="2742"/>
                    <a:pt x="693" y="2521"/>
                  </a:cubicBezTo>
                  <a:lnTo>
                    <a:pt x="693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8" name="Google Shape;15248;p69"/>
            <p:cNvSpPr/>
            <p:nvPr/>
          </p:nvSpPr>
          <p:spPr>
            <a:xfrm>
              <a:off x="-1681630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9" name="Google Shape;15249;p69"/>
            <p:cNvSpPr/>
            <p:nvPr/>
          </p:nvSpPr>
          <p:spPr>
            <a:xfrm>
              <a:off x="-16779300" y="3086300"/>
              <a:ext cx="88250" cy="18125"/>
            </a:xfrm>
            <a:custGeom>
              <a:avLst/>
              <a:gdLst/>
              <a:ahLst/>
              <a:cxnLst/>
              <a:rect l="l" t="t" r="r" b="b"/>
              <a:pathLst>
                <a:path w="353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3183" y="725"/>
                  </a:lnTo>
                  <a:cubicBezTo>
                    <a:pt x="3372" y="725"/>
                    <a:pt x="3529" y="567"/>
                    <a:pt x="3529" y="378"/>
                  </a:cubicBezTo>
                  <a:cubicBezTo>
                    <a:pt x="3529" y="221"/>
                    <a:pt x="337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0" name="Google Shape;15250;p69"/>
            <p:cNvSpPr/>
            <p:nvPr/>
          </p:nvSpPr>
          <p:spPr>
            <a:xfrm>
              <a:off x="-16636725" y="3086300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221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1" name="Google Shape;15251;p69"/>
            <p:cNvSpPr/>
            <p:nvPr/>
          </p:nvSpPr>
          <p:spPr>
            <a:xfrm>
              <a:off x="-1658395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2" name="Google Shape;15252;p69"/>
            <p:cNvSpPr/>
            <p:nvPr/>
          </p:nvSpPr>
          <p:spPr>
            <a:xfrm>
              <a:off x="-16726525" y="3050850"/>
              <a:ext cx="125250" cy="18150"/>
            </a:xfrm>
            <a:custGeom>
              <a:avLst/>
              <a:gdLst/>
              <a:ahLst/>
              <a:cxnLst/>
              <a:rect l="l" t="t" r="r" b="b"/>
              <a:pathLst>
                <a:path w="5010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4663" y="725"/>
                  </a:lnTo>
                  <a:cubicBezTo>
                    <a:pt x="4852" y="725"/>
                    <a:pt x="5010" y="568"/>
                    <a:pt x="5010" y="378"/>
                  </a:cubicBezTo>
                  <a:cubicBezTo>
                    <a:pt x="5010" y="158"/>
                    <a:pt x="4852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53" name="Google Shape;15253;p69"/>
          <p:cNvGrpSpPr/>
          <p:nvPr/>
        </p:nvGrpSpPr>
        <p:grpSpPr>
          <a:xfrm>
            <a:off x="7263396" y="3444614"/>
            <a:ext cx="476329" cy="475125"/>
            <a:chOff x="-15717575" y="2786200"/>
            <a:chExt cx="306400" cy="305625"/>
          </a:xfrm>
        </p:grpSpPr>
        <p:sp>
          <p:nvSpPr>
            <p:cNvPr id="15254" name="Google Shape;15254;p69"/>
            <p:cNvSpPr/>
            <p:nvPr/>
          </p:nvSpPr>
          <p:spPr>
            <a:xfrm>
              <a:off x="-15717575" y="2786200"/>
              <a:ext cx="306400" cy="305625"/>
            </a:xfrm>
            <a:custGeom>
              <a:avLst/>
              <a:gdLst/>
              <a:ahLst/>
              <a:cxnLst/>
              <a:rect l="l" t="t" r="r" b="b"/>
              <a:pathLst>
                <a:path w="12256" h="12225" extrusionOk="0">
                  <a:moveTo>
                    <a:pt x="1387" y="788"/>
                  </a:moveTo>
                  <a:cubicBezTo>
                    <a:pt x="1796" y="788"/>
                    <a:pt x="2111" y="1103"/>
                    <a:pt x="2111" y="1513"/>
                  </a:cubicBezTo>
                  <a:lnTo>
                    <a:pt x="2111" y="4727"/>
                  </a:lnTo>
                  <a:cubicBezTo>
                    <a:pt x="2111" y="5325"/>
                    <a:pt x="2584" y="5798"/>
                    <a:pt x="3151" y="5798"/>
                  </a:cubicBezTo>
                  <a:lnTo>
                    <a:pt x="3907" y="5798"/>
                  </a:lnTo>
                  <a:cubicBezTo>
                    <a:pt x="4096" y="5798"/>
                    <a:pt x="4254" y="5640"/>
                    <a:pt x="4254" y="5420"/>
                  </a:cubicBezTo>
                  <a:lnTo>
                    <a:pt x="4254" y="3309"/>
                  </a:lnTo>
                  <a:cubicBezTo>
                    <a:pt x="4254" y="2332"/>
                    <a:pt x="5041" y="1545"/>
                    <a:pt x="6049" y="1545"/>
                  </a:cubicBezTo>
                  <a:cubicBezTo>
                    <a:pt x="7026" y="1545"/>
                    <a:pt x="7814" y="2332"/>
                    <a:pt x="7814" y="3309"/>
                  </a:cubicBezTo>
                  <a:lnTo>
                    <a:pt x="7814" y="8318"/>
                  </a:lnTo>
                  <a:cubicBezTo>
                    <a:pt x="7814" y="8507"/>
                    <a:pt x="7971" y="8665"/>
                    <a:pt x="8160" y="8665"/>
                  </a:cubicBezTo>
                  <a:lnTo>
                    <a:pt x="8916" y="8665"/>
                  </a:lnTo>
                  <a:cubicBezTo>
                    <a:pt x="9515" y="8665"/>
                    <a:pt x="9988" y="8192"/>
                    <a:pt x="9988" y="7593"/>
                  </a:cubicBezTo>
                  <a:lnTo>
                    <a:pt x="9988" y="5105"/>
                  </a:lnTo>
                  <a:cubicBezTo>
                    <a:pt x="9988" y="4727"/>
                    <a:pt x="10303" y="4411"/>
                    <a:pt x="10681" y="4411"/>
                  </a:cubicBezTo>
                  <a:cubicBezTo>
                    <a:pt x="11090" y="4411"/>
                    <a:pt x="11405" y="4727"/>
                    <a:pt x="11405" y="5105"/>
                  </a:cubicBezTo>
                  <a:lnTo>
                    <a:pt x="11405" y="7562"/>
                  </a:lnTo>
                  <a:lnTo>
                    <a:pt x="11437" y="7562"/>
                  </a:lnTo>
                  <a:cubicBezTo>
                    <a:pt x="11437" y="8948"/>
                    <a:pt x="10334" y="10051"/>
                    <a:pt x="8948" y="10051"/>
                  </a:cubicBezTo>
                  <a:lnTo>
                    <a:pt x="8192" y="10051"/>
                  </a:lnTo>
                  <a:cubicBezTo>
                    <a:pt x="8003" y="10051"/>
                    <a:pt x="7845" y="10208"/>
                    <a:pt x="7845" y="10397"/>
                  </a:cubicBezTo>
                  <a:lnTo>
                    <a:pt x="7845" y="11500"/>
                  </a:lnTo>
                  <a:lnTo>
                    <a:pt x="4254" y="11500"/>
                  </a:lnTo>
                  <a:lnTo>
                    <a:pt x="4254" y="7562"/>
                  </a:lnTo>
                  <a:cubicBezTo>
                    <a:pt x="4254" y="7373"/>
                    <a:pt x="4096" y="7215"/>
                    <a:pt x="3907" y="7215"/>
                  </a:cubicBezTo>
                  <a:lnTo>
                    <a:pt x="3151" y="7215"/>
                  </a:lnTo>
                  <a:cubicBezTo>
                    <a:pt x="1796" y="7215"/>
                    <a:pt x="694" y="6113"/>
                    <a:pt x="694" y="4727"/>
                  </a:cubicBezTo>
                  <a:lnTo>
                    <a:pt x="694" y="1513"/>
                  </a:lnTo>
                  <a:cubicBezTo>
                    <a:pt x="694" y="1103"/>
                    <a:pt x="1009" y="788"/>
                    <a:pt x="1387" y="788"/>
                  </a:cubicBezTo>
                  <a:close/>
                  <a:moveTo>
                    <a:pt x="1418" y="1"/>
                  </a:moveTo>
                  <a:cubicBezTo>
                    <a:pt x="631" y="1"/>
                    <a:pt x="1" y="631"/>
                    <a:pt x="1" y="1419"/>
                  </a:cubicBezTo>
                  <a:lnTo>
                    <a:pt x="1" y="4664"/>
                  </a:lnTo>
                  <a:cubicBezTo>
                    <a:pt x="1" y="6428"/>
                    <a:pt x="1481" y="7877"/>
                    <a:pt x="3246" y="7877"/>
                  </a:cubicBezTo>
                  <a:lnTo>
                    <a:pt x="3624" y="7877"/>
                  </a:lnTo>
                  <a:lnTo>
                    <a:pt x="3624" y="11500"/>
                  </a:lnTo>
                  <a:lnTo>
                    <a:pt x="2584" y="11500"/>
                  </a:lnTo>
                  <a:cubicBezTo>
                    <a:pt x="2363" y="11500"/>
                    <a:pt x="2206" y="11658"/>
                    <a:pt x="2206" y="11847"/>
                  </a:cubicBezTo>
                  <a:cubicBezTo>
                    <a:pt x="2206" y="12036"/>
                    <a:pt x="2363" y="12225"/>
                    <a:pt x="2584" y="12225"/>
                  </a:cubicBezTo>
                  <a:lnTo>
                    <a:pt x="9704" y="12225"/>
                  </a:lnTo>
                  <a:cubicBezTo>
                    <a:pt x="9893" y="12225"/>
                    <a:pt x="10051" y="12036"/>
                    <a:pt x="10051" y="11847"/>
                  </a:cubicBezTo>
                  <a:cubicBezTo>
                    <a:pt x="10051" y="11658"/>
                    <a:pt x="9893" y="11500"/>
                    <a:pt x="9704" y="11500"/>
                  </a:cubicBezTo>
                  <a:lnTo>
                    <a:pt x="8633" y="11500"/>
                  </a:lnTo>
                  <a:lnTo>
                    <a:pt x="8633" y="10744"/>
                  </a:lnTo>
                  <a:lnTo>
                    <a:pt x="9042" y="10744"/>
                  </a:lnTo>
                  <a:cubicBezTo>
                    <a:pt x="10807" y="10744"/>
                    <a:pt x="12256" y="9295"/>
                    <a:pt x="12256" y="7530"/>
                  </a:cubicBezTo>
                  <a:lnTo>
                    <a:pt x="12256" y="5042"/>
                  </a:lnTo>
                  <a:cubicBezTo>
                    <a:pt x="12130" y="4285"/>
                    <a:pt x="11500" y="3624"/>
                    <a:pt x="10712" y="3624"/>
                  </a:cubicBezTo>
                  <a:cubicBezTo>
                    <a:pt x="9925" y="3624"/>
                    <a:pt x="9294" y="4254"/>
                    <a:pt x="9294" y="5042"/>
                  </a:cubicBezTo>
                  <a:lnTo>
                    <a:pt x="9294" y="7530"/>
                  </a:lnTo>
                  <a:cubicBezTo>
                    <a:pt x="9294" y="7719"/>
                    <a:pt x="9137" y="7877"/>
                    <a:pt x="8948" y="7877"/>
                  </a:cubicBezTo>
                  <a:lnTo>
                    <a:pt x="8570" y="7877"/>
                  </a:lnTo>
                  <a:lnTo>
                    <a:pt x="8570" y="3246"/>
                  </a:lnTo>
                  <a:cubicBezTo>
                    <a:pt x="8570" y="1860"/>
                    <a:pt x="7467" y="757"/>
                    <a:pt x="6081" y="757"/>
                  </a:cubicBezTo>
                  <a:cubicBezTo>
                    <a:pt x="4695" y="757"/>
                    <a:pt x="3592" y="1860"/>
                    <a:pt x="3592" y="3246"/>
                  </a:cubicBezTo>
                  <a:lnTo>
                    <a:pt x="3592" y="5010"/>
                  </a:lnTo>
                  <a:lnTo>
                    <a:pt x="3214" y="5010"/>
                  </a:lnTo>
                  <a:cubicBezTo>
                    <a:pt x="2993" y="5010"/>
                    <a:pt x="2836" y="4853"/>
                    <a:pt x="2836" y="4664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5" name="Google Shape;15255;p69"/>
            <p:cNvSpPr/>
            <p:nvPr/>
          </p:nvSpPr>
          <p:spPr>
            <a:xfrm>
              <a:off x="-15593125" y="285945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725" y="1261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6" name="Google Shape;15256;p69"/>
            <p:cNvSpPr/>
            <p:nvPr/>
          </p:nvSpPr>
          <p:spPr>
            <a:xfrm>
              <a:off x="-1559312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7" name="Google Shape;15257;p69"/>
            <p:cNvSpPr/>
            <p:nvPr/>
          </p:nvSpPr>
          <p:spPr>
            <a:xfrm>
              <a:off x="-15557675" y="2859450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40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8" name="Google Shape;15258;p69"/>
            <p:cNvSpPr/>
            <p:nvPr/>
          </p:nvSpPr>
          <p:spPr>
            <a:xfrm>
              <a:off x="-1555767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9" name="Google Shape;15259;p69"/>
            <p:cNvSpPr/>
            <p:nvPr/>
          </p:nvSpPr>
          <p:spPr>
            <a:xfrm>
              <a:off x="-15575800" y="291302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0" name="Google Shape;15260;p69"/>
            <p:cNvSpPr/>
            <p:nvPr/>
          </p:nvSpPr>
          <p:spPr>
            <a:xfrm>
              <a:off x="-15575800" y="3019350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61" name="Google Shape;15261;p69"/>
          <p:cNvGrpSpPr/>
          <p:nvPr/>
        </p:nvGrpSpPr>
        <p:grpSpPr>
          <a:xfrm>
            <a:off x="2600969" y="1688296"/>
            <a:ext cx="475125" cy="473920"/>
            <a:chOff x="-20173175" y="2038750"/>
            <a:chExt cx="305625" cy="304850"/>
          </a:xfrm>
        </p:grpSpPr>
        <p:sp>
          <p:nvSpPr>
            <p:cNvPr id="15262" name="Google Shape;15262;p69"/>
            <p:cNvSpPr/>
            <p:nvPr/>
          </p:nvSpPr>
          <p:spPr>
            <a:xfrm>
              <a:off x="-20173175" y="2038750"/>
              <a:ext cx="197725" cy="303275"/>
            </a:xfrm>
            <a:custGeom>
              <a:avLst/>
              <a:gdLst/>
              <a:ahLst/>
              <a:cxnLst/>
              <a:rect l="l" t="t" r="r" b="b"/>
              <a:pathLst>
                <a:path w="7909" h="12131" extrusionOk="0">
                  <a:moveTo>
                    <a:pt x="2175" y="3624"/>
                  </a:moveTo>
                  <a:cubicBezTo>
                    <a:pt x="3120" y="3781"/>
                    <a:pt x="3908" y="4506"/>
                    <a:pt x="4160" y="5451"/>
                  </a:cubicBezTo>
                  <a:cubicBezTo>
                    <a:pt x="3845" y="5294"/>
                    <a:pt x="3372" y="5136"/>
                    <a:pt x="2931" y="5042"/>
                  </a:cubicBezTo>
                  <a:cubicBezTo>
                    <a:pt x="2521" y="4663"/>
                    <a:pt x="2238" y="4191"/>
                    <a:pt x="2175" y="3624"/>
                  </a:cubicBezTo>
                  <a:close/>
                  <a:moveTo>
                    <a:pt x="6932" y="725"/>
                  </a:moveTo>
                  <a:cubicBezTo>
                    <a:pt x="6302" y="2332"/>
                    <a:pt x="6302" y="4159"/>
                    <a:pt x="6932" y="5766"/>
                  </a:cubicBezTo>
                  <a:lnTo>
                    <a:pt x="5168" y="5766"/>
                  </a:lnTo>
                  <a:cubicBezTo>
                    <a:pt x="5798" y="4159"/>
                    <a:pt x="5798" y="2332"/>
                    <a:pt x="5168" y="725"/>
                  </a:cubicBezTo>
                  <a:close/>
                  <a:moveTo>
                    <a:pt x="2490" y="5766"/>
                  </a:moveTo>
                  <a:cubicBezTo>
                    <a:pt x="3025" y="5766"/>
                    <a:pt x="3530" y="5955"/>
                    <a:pt x="3908" y="6113"/>
                  </a:cubicBezTo>
                  <a:cubicBezTo>
                    <a:pt x="3530" y="6270"/>
                    <a:pt x="3025" y="6459"/>
                    <a:pt x="2490" y="6459"/>
                  </a:cubicBezTo>
                  <a:cubicBezTo>
                    <a:pt x="1923" y="6459"/>
                    <a:pt x="1419" y="6270"/>
                    <a:pt x="1009" y="6113"/>
                  </a:cubicBezTo>
                  <a:cubicBezTo>
                    <a:pt x="1387" y="5924"/>
                    <a:pt x="1891" y="5766"/>
                    <a:pt x="2490" y="5766"/>
                  </a:cubicBezTo>
                  <a:close/>
                  <a:moveTo>
                    <a:pt x="4128" y="6743"/>
                  </a:moveTo>
                  <a:lnTo>
                    <a:pt x="4128" y="6743"/>
                  </a:lnTo>
                  <a:cubicBezTo>
                    <a:pt x="3908" y="7688"/>
                    <a:pt x="3120" y="8444"/>
                    <a:pt x="2112" y="8570"/>
                  </a:cubicBezTo>
                  <a:cubicBezTo>
                    <a:pt x="2206" y="8003"/>
                    <a:pt x="2490" y="7530"/>
                    <a:pt x="2868" y="7152"/>
                  </a:cubicBezTo>
                  <a:cubicBezTo>
                    <a:pt x="3372" y="7058"/>
                    <a:pt x="3813" y="6900"/>
                    <a:pt x="4128" y="6743"/>
                  </a:cubicBezTo>
                  <a:close/>
                  <a:moveTo>
                    <a:pt x="6932" y="6428"/>
                  </a:moveTo>
                  <a:cubicBezTo>
                    <a:pt x="6270" y="8034"/>
                    <a:pt x="6270" y="9893"/>
                    <a:pt x="6932" y="11469"/>
                  </a:cubicBezTo>
                  <a:lnTo>
                    <a:pt x="5168" y="11469"/>
                  </a:lnTo>
                  <a:cubicBezTo>
                    <a:pt x="5798" y="9862"/>
                    <a:pt x="5798" y="8034"/>
                    <a:pt x="5168" y="6428"/>
                  </a:cubicBezTo>
                  <a:close/>
                  <a:moveTo>
                    <a:pt x="4664" y="1"/>
                  </a:moveTo>
                  <a:cubicBezTo>
                    <a:pt x="4380" y="1"/>
                    <a:pt x="4223" y="284"/>
                    <a:pt x="4349" y="536"/>
                  </a:cubicBezTo>
                  <a:cubicBezTo>
                    <a:pt x="5010" y="1860"/>
                    <a:pt x="5168" y="3403"/>
                    <a:pt x="4758" y="4853"/>
                  </a:cubicBezTo>
                  <a:cubicBezTo>
                    <a:pt x="4286" y="3718"/>
                    <a:pt x="3151" y="2868"/>
                    <a:pt x="1797" y="2868"/>
                  </a:cubicBezTo>
                  <a:cubicBezTo>
                    <a:pt x="1608" y="2868"/>
                    <a:pt x="1450" y="3057"/>
                    <a:pt x="1450" y="3246"/>
                  </a:cubicBezTo>
                  <a:cubicBezTo>
                    <a:pt x="1450" y="3907"/>
                    <a:pt x="1639" y="4537"/>
                    <a:pt x="2017" y="5042"/>
                  </a:cubicBezTo>
                  <a:cubicBezTo>
                    <a:pt x="978" y="5199"/>
                    <a:pt x="158" y="5766"/>
                    <a:pt x="158" y="5798"/>
                  </a:cubicBezTo>
                  <a:cubicBezTo>
                    <a:pt x="95" y="5861"/>
                    <a:pt x="1" y="5955"/>
                    <a:pt x="1" y="6081"/>
                  </a:cubicBezTo>
                  <a:cubicBezTo>
                    <a:pt x="1" y="6207"/>
                    <a:pt x="32" y="6302"/>
                    <a:pt x="158" y="6333"/>
                  </a:cubicBezTo>
                  <a:cubicBezTo>
                    <a:pt x="190" y="6396"/>
                    <a:pt x="978" y="6932"/>
                    <a:pt x="2017" y="7089"/>
                  </a:cubicBezTo>
                  <a:cubicBezTo>
                    <a:pt x="1639" y="7593"/>
                    <a:pt x="1450" y="8287"/>
                    <a:pt x="1450" y="8917"/>
                  </a:cubicBezTo>
                  <a:cubicBezTo>
                    <a:pt x="1450" y="9106"/>
                    <a:pt x="1608" y="9263"/>
                    <a:pt x="1797" y="9263"/>
                  </a:cubicBezTo>
                  <a:cubicBezTo>
                    <a:pt x="3151" y="9263"/>
                    <a:pt x="4286" y="8476"/>
                    <a:pt x="4758" y="7278"/>
                  </a:cubicBezTo>
                  <a:lnTo>
                    <a:pt x="4758" y="7278"/>
                  </a:lnTo>
                  <a:cubicBezTo>
                    <a:pt x="5168" y="8696"/>
                    <a:pt x="5010" y="10271"/>
                    <a:pt x="4349" y="11626"/>
                  </a:cubicBezTo>
                  <a:cubicBezTo>
                    <a:pt x="4223" y="11847"/>
                    <a:pt x="4380" y="12130"/>
                    <a:pt x="4664" y="12130"/>
                  </a:cubicBezTo>
                  <a:lnTo>
                    <a:pt x="7499" y="12130"/>
                  </a:lnTo>
                  <a:cubicBezTo>
                    <a:pt x="7751" y="12130"/>
                    <a:pt x="7909" y="11878"/>
                    <a:pt x="7814" y="11626"/>
                  </a:cubicBezTo>
                  <a:cubicBezTo>
                    <a:pt x="6932" y="9925"/>
                    <a:pt x="6932" y="7908"/>
                    <a:pt x="7814" y="6239"/>
                  </a:cubicBezTo>
                  <a:cubicBezTo>
                    <a:pt x="7846" y="6144"/>
                    <a:pt x="7846" y="6018"/>
                    <a:pt x="7814" y="5924"/>
                  </a:cubicBezTo>
                  <a:cubicBezTo>
                    <a:pt x="6932" y="4222"/>
                    <a:pt x="6932" y="2206"/>
                    <a:pt x="7814" y="505"/>
                  </a:cubicBezTo>
                  <a:cubicBezTo>
                    <a:pt x="7909" y="284"/>
                    <a:pt x="7720" y="1"/>
                    <a:pt x="74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3" name="Google Shape;15263;p69"/>
            <p:cNvSpPr/>
            <p:nvPr/>
          </p:nvSpPr>
          <p:spPr>
            <a:xfrm>
              <a:off x="-19962875" y="2110425"/>
              <a:ext cx="95325" cy="233175"/>
            </a:xfrm>
            <a:custGeom>
              <a:avLst/>
              <a:gdLst/>
              <a:ahLst/>
              <a:cxnLst/>
              <a:rect l="l" t="t" r="r" b="b"/>
              <a:pathLst>
                <a:path w="3813" h="9327" extrusionOk="0">
                  <a:moveTo>
                    <a:pt x="2773" y="725"/>
                  </a:moveTo>
                  <a:cubicBezTo>
                    <a:pt x="2269" y="1859"/>
                    <a:pt x="2269" y="3151"/>
                    <a:pt x="2773" y="4317"/>
                  </a:cubicBezTo>
                  <a:lnTo>
                    <a:pt x="1103" y="4317"/>
                  </a:lnTo>
                  <a:cubicBezTo>
                    <a:pt x="1639" y="3151"/>
                    <a:pt x="1639" y="1859"/>
                    <a:pt x="1103" y="725"/>
                  </a:cubicBezTo>
                  <a:close/>
                  <a:moveTo>
                    <a:pt x="2742" y="4978"/>
                  </a:moveTo>
                  <a:cubicBezTo>
                    <a:pt x="2458" y="5546"/>
                    <a:pt x="2332" y="6176"/>
                    <a:pt x="2332" y="6806"/>
                  </a:cubicBezTo>
                  <a:cubicBezTo>
                    <a:pt x="2332" y="7467"/>
                    <a:pt x="2490" y="8066"/>
                    <a:pt x="2742" y="8602"/>
                  </a:cubicBezTo>
                  <a:lnTo>
                    <a:pt x="1072" y="8602"/>
                  </a:lnTo>
                  <a:cubicBezTo>
                    <a:pt x="1355" y="8066"/>
                    <a:pt x="1482" y="7436"/>
                    <a:pt x="1482" y="6806"/>
                  </a:cubicBezTo>
                  <a:cubicBezTo>
                    <a:pt x="1482" y="6176"/>
                    <a:pt x="1355" y="5546"/>
                    <a:pt x="1072" y="4978"/>
                  </a:cubicBezTo>
                  <a:close/>
                  <a:moveTo>
                    <a:pt x="473" y="1"/>
                  </a:moveTo>
                  <a:cubicBezTo>
                    <a:pt x="221" y="1"/>
                    <a:pt x="32" y="347"/>
                    <a:pt x="158" y="568"/>
                  </a:cubicBezTo>
                  <a:cubicBezTo>
                    <a:pt x="914" y="1670"/>
                    <a:pt x="1009" y="3151"/>
                    <a:pt x="158" y="4474"/>
                  </a:cubicBezTo>
                  <a:cubicBezTo>
                    <a:pt x="95" y="4600"/>
                    <a:pt x="95" y="4726"/>
                    <a:pt x="158" y="4852"/>
                  </a:cubicBezTo>
                  <a:cubicBezTo>
                    <a:pt x="946" y="6050"/>
                    <a:pt x="946" y="7625"/>
                    <a:pt x="158" y="8759"/>
                  </a:cubicBezTo>
                  <a:cubicBezTo>
                    <a:pt x="1" y="9011"/>
                    <a:pt x="158" y="9326"/>
                    <a:pt x="473" y="9326"/>
                  </a:cubicBezTo>
                  <a:lnTo>
                    <a:pt x="3309" y="9326"/>
                  </a:lnTo>
                  <a:cubicBezTo>
                    <a:pt x="3592" y="9326"/>
                    <a:pt x="3813" y="9011"/>
                    <a:pt x="3624" y="8759"/>
                  </a:cubicBezTo>
                  <a:cubicBezTo>
                    <a:pt x="2836" y="7593"/>
                    <a:pt x="2836" y="6018"/>
                    <a:pt x="3624" y="4852"/>
                  </a:cubicBezTo>
                  <a:cubicBezTo>
                    <a:pt x="3718" y="4726"/>
                    <a:pt x="3718" y="4600"/>
                    <a:pt x="3624" y="4474"/>
                  </a:cubicBezTo>
                  <a:cubicBezTo>
                    <a:pt x="2836" y="3277"/>
                    <a:pt x="2836" y="1765"/>
                    <a:pt x="3624" y="568"/>
                  </a:cubicBezTo>
                  <a:cubicBezTo>
                    <a:pt x="3813" y="347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64" name="Google Shape;15264;p69"/>
          <p:cNvSpPr/>
          <p:nvPr/>
        </p:nvSpPr>
        <p:spPr>
          <a:xfrm>
            <a:off x="2600972" y="2275467"/>
            <a:ext cx="472676" cy="472054"/>
          </a:xfrm>
          <a:custGeom>
            <a:avLst/>
            <a:gdLst/>
            <a:ahLst/>
            <a:cxnLst/>
            <a:rect l="l" t="t" r="r" b="b"/>
            <a:pathLst>
              <a:path w="12162" h="12146" extrusionOk="0">
                <a:moveTo>
                  <a:pt x="8979" y="686"/>
                </a:moveTo>
                <a:lnTo>
                  <a:pt x="11437" y="1946"/>
                </a:lnTo>
                <a:lnTo>
                  <a:pt x="11437" y="5096"/>
                </a:lnTo>
                <a:lnTo>
                  <a:pt x="8979" y="6357"/>
                </a:lnTo>
                <a:lnTo>
                  <a:pt x="8444" y="6073"/>
                </a:lnTo>
                <a:cubicBezTo>
                  <a:pt x="8444" y="5821"/>
                  <a:pt x="8381" y="5569"/>
                  <a:pt x="8286" y="5285"/>
                </a:cubicBezTo>
                <a:lnTo>
                  <a:pt x="9767" y="4939"/>
                </a:lnTo>
                <a:cubicBezTo>
                  <a:pt x="9956" y="4907"/>
                  <a:pt x="10082" y="4718"/>
                  <a:pt x="10019" y="4498"/>
                </a:cubicBezTo>
                <a:cubicBezTo>
                  <a:pt x="9993" y="4342"/>
                  <a:pt x="9861" y="4229"/>
                  <a:pt x="9709" y="4229"/>
                </a:cubicBezTo>
                <a:cubicBezTo>
                  <a:pt x="9676" y="4229"/>
                  <a:pt x="9643" y="4235"/>
                  <a:pt x="9609" y="4246"/>
                </a:cubicBezTo>
                <a:lnTo>
                  <a:pt x="7940" y="4655"/>
                </a:lnTo>
                <a:cubicBezTo>
                  <a:pt x="7877" y="4592"/>
                  <a:pt x="7814" y="4498"/>
                  <a:pt x="7751" y="4435"/>
                </a:cubicBezTo>
                <a:lnTo>
                  <a:pt x="8570" y="2986"/>
                </a:lnTo>
                <a:cubicBezTo>
                  <a:pt x="8664" y="2828"/>
                  <a:pt x="8601" y="2576"/>
                  <a:pt x="8444" y="2513"/>
                </a:cubicBezTo>
                <a:cubicBezTo>
                  <a:pt x="8385" y="2477"/>
                  <a:pt x="8317" y="2460"/>
                  <a:pt x="8250" y="2460"/>
                </a:cubicBezTo>
                <a:cubicBezTo>
                  <a:pt x="8139" y="2460"/>
                  <a:pt x="8030" y="2509"/>
                  <a:pt x="7971" y="2607"/>
                </a:cubicBezTo>
                <a:lnTo>
                  <a:pt x="7184" y="3994"/>
                </a:lnTo>
                <a:cubicBezTo>
                  <a:pt x="6963" y="3868"/>
                  <a:pt x="6774" y="3805"/>
                  <a:pt x="6490" y="3710"/>
                </a:cubicBezTo>
                <a:lnTo>
                  <a:pt x="6490" y="1946"/>
                </a:lnTo>
                <a:lnTo>
                  <a:pt x="8979" y="686"/>
                </a:lnTo>
                <a:close/>
                <a:moveTo>
                  <a:pt x="2438" y="3498"/>
                </a:moveTo>
                <a:cubicBezTo>
                  <a:pt x="2782" y="3498"/>
                  <a:pt x="3112" y="3707"/>
                  <a:pt x="3245" y="4088"/>
                </a:cubicBezTo>
                <a:lnTo>
                  <a:pt x="4191" y="6451"/>
                </a:lnTo>
                <a:cubicBezTo>
                  <a:pt x="3876" y="6231"/>
                  <a:pt x="2363" y="5380"/>
                  <a:pt x="2017" y="5191"/>
                </a:cubicBezTo>
                <a:cubicBezTo>
                  <a:pt x="1481" y="4907"/>
                  <a:pt x="1387" y="4183"/>
                  <a:pt x="1796" y="3773"/>
                </a:cubicBezTo>
                <a:cubicBezTo>
                  <a:pt x="1983" y="3587"/>
                  <a:pt x="2213" y="3498"/>
                  <a:pt x="2438" y="3498"/>
                </a:cubicBezTo>
                <a:close/>
                <a:moveTo>
                  <a:pt x="5970" y="4409"/>
                </a:moveTo>
                <a:cubicBezTo>
                  <a:pt x="6417" y="4409"/>
                  <a:pt x="6857" y="4584"/>
                  <a:pt x="7184" y="4939"/>
                </a:cubicBezTo>
                <a:cubicBezTo>
                  <a:pt x="7940" y="5695"/>
                  <a:pt x="7877" y="6987"/>
                  <a:pt x="6995" y="7648"/>
                </a:cubicBezTo>
                <a:lnTo>
                  <a:pt x="5230" y="6955"/>
                </a:lnTo>
                <a:lnTo>
                  <a:pt x="4506" y="5191"/>
                </a:lnTo>
                <a:cubicBezTo>
                  <a:pt x="4870" y="4671"/>
                  <a:pt x="5424" y="4409"/>
                  <a:pt x="5970" y="4409"/>
                </a:cubicBezTo>
                <a:close/>
                <a:moveTo>
                  <a:pt x="3025" y="6609"/>
                </a:moveTo>
                <a:lnTo>
                  <a:pt x="4632" y="7491"/>
                </a:lnTo>
                <a:lnTo>
                  <a:pt x="5545" y="9129"/>
                </a:lnTo>
                <a:lnTo>
                  <a:pt x="5419" y="9223"/>
                </a:lnTo>
                <a:lnTo>
                  <a:pt x="2899" y="6703"/>
                </a:lnTo>
                <a:lnTo>
                  <a:pt x="3025" y="6609"/>
                </a:lnTo>
                <a:close/>
                <a:moveTo>
                  <a:pt x="2395" y="7207"/>
                </a:moveTo>
                <a:lnTo>
                  <a:pt x="4915" y="9759"/>
                </a:lnTo>
                <a:lnTo>
                  <a:pt x="4758" y="9917"/>
                </a:lnTo>
                <a:cubicBezTo>
                  <a:pt x="4632" y="10011"/>
                  <a:pt x="4537" y="10106"/>
                  <a:pt x="4411" y="10232"/>
                </a:cubicBezTo>
                <a:lnTo>
                  <a:pt x="1922" y="7743"/>
                </a:lnTo>
                <a:cubicBezTo>
                  <a:pt x="1985" y="7617"/>
                  <a:pt x="2111" y="7491"/>
                  <a:pt x="2237" y="7396"/>
                </a:cubicBezTo>
                <a:lnTo>
                  <a:pt x="2395" y="7207"/>
                </a:lnTo>
                <a:close/>
                <a:moveTo>
                  <a:pt x="5734" y="7900"/>
                </a:moveTo>
                <a:cubicBezTo>
                  <a:pt x="6018" y="8026"/>
                  <a:pt x="7782" y="8719"/>
                  <a:pt x="8066" y="8845"/>
                </a:cubicBezTo>
                <a:cubicBezTo>
                  <a:pt x="8664" y="9066"/>
                  <a:pt x="8822" y="9854"/>
                  <a:pt x="8381" y="10295"/>
                </a:cubicBezTo>
                <a:cubicBezTo>
                  <a:pt x="8196" y="10479"/>
                  <a:pt x="7968" y="10564"/>
                  <a:pt x="7744" y="10564"/>
                </a:cubicBezTo>
                <a:cubicBezTo>
                  <a:pt x="7432" y="10564"/>
                  <a:pt x="7128" y="10399"/>
                  <a:pt x="6963" y="10106"/>
                </a:cubicBezTo>
                <a:cubicBezTo>
                  <a:pt x="6837" y="9854"/>
                  <a:pt x="5860" y="8089"/>
                  <a:pt x="5734" y="7900"/>
                </a:cubicBezTo>
                <a:close/>
                <a:moveTo>
                  <a:pt x="1576" y="8404"/>
                </a:moveTo>
                <a:lnTo>
                  <a:pt x="3750" y="10578"/>
                </a:lnTo>
                <a:cubicBezTo>
                  <a:pt x="3447" y="10661"/>
                  <a:pt x="3132" y="10707"/>
                  <a:pt x="2819" y="10707"/>
                </a:cubicBezTo>
                <a:cubicBezTo>
                  <a:pt x="2414" y="10707"/>
                  <a:pt x="2012" y="10630"/>
                  <a:pt x="1639" y="10452"/>
                </a:cubicBezTo>
                <a:cubicBezTo>
                  <a:pt x="1324" y="9791"/>
                  <a:pt x="1324" y="9034"/>
                  <a:pt x="1576" y="8404"/>
                </a:cubicBezTo>
                <a:close/>
                <a:moveTo>
                  <a:pt x="8956" y="0"/>
                </a:moveTo>
                <a:cubicBezTo>
                  <a:pt x="8901" y="0"/>
                  <a:pt x="8853" y="8"/>
                  <a:pt x="8822" y="24"/>
                </a:cubicBezTo>
                <a:lnTo>
                  <a:pt x="5986" y="1442"/>
                </a:lnTo>
                <a:cubicBezTo>
                  <a:pt x="5860" y="1505"/>
                  <a:pt x="5766" y="1631"/>
                  <a:pt x="5766" y="1757"/>
                </a:cubicBezTo>
                <a:lnTo>
                  <a:pt x="5766" y="3710"/>
                </a:lnTo>
                <a:cubicBezTo>
                  <a:pt x="5199" y="3773"/>
                  <a:pt x="4632" y="4025"/>
                  <a:pt x="4254" y="4435"/>
                </a:cubicBezTo>
                <a:lnTo>
                  <a:pt x="4002" y="3805"/>
                </a:lnTo>
                <a:cubicBezTo>
                  <a:pt x="3751" y="3149"/>
                  <a:pt x="3134" y="2788"/>
                  <a:pt x="2505" y="2788"/>
                </a:cubicBezTo>
                <a:cubicBezTo>
                  <a:pt x="2107" y="2788"/>
                  <a:pt x="1704" y="2932"/>
                  <a:pt x="1387" y="3238"/>
                </a:cubicBezTo>
                <a:cubicBezTo>
                  <a:pt x="631" y="3994"/>
                  <a:pt x="788" y="5285"/>
                  <a:pt x="1733" y="5821"/>
                </a:cubicBezTo>
                <a:lnTo>
                  <a:pt x="2426" y="6199"/>
                </a:lnTo>
                <a:lnTo>
                  <a:pt x="1765" y="6861"/>
                </a:lnTo>
                <a:cubicBezTo>
                  <a:pt x="788" y="7869"/>
                  <a:pt x="473" y="9349"/>
                  <a:pt x="1009" y="10641"/>
                </a:cubicBezTo>
                <a:lnTo>
                  <a:pt x="158" y="11523"/>
                </a:lnTo>
                <a:cubicBezTo>
                  <a:pt x="0" y="11681"/>
                  <a:pt x="0" y="11870"/>
                  <a:pt x="158" y="12027"/>
                </a:cubicBezTo>
                <a:cubicBezTo>
                  <a:pt x="237" y="12106"/>
                  <a:pt x="323" y="12146"/>
                  <a:pt x="410" y="12146"/>
                </a:cubicBezTo>
                <a:cubicBezTo>
                  <a:pt x="497" y="12146"/>
                  <a:pt x="583" y="12106"/>
                  <a:pt x="662" y="12027"/>
                </a:cubicBezTo>
                <a:lnTo>
                  <a:pt x="1544" y="11177"/>
                </a:lnTo>
                <a:cubicBezTo>
                  <a:pt x="1966" y="11341"/>
                  <a:pt x="2408" y="11422"/>
                  <a:pt x="2846" y="11422"/>
                </a:cubicBezTo>
                <a:cubicBezTo>
                  <a:pt x="3752" y="11422"/>
                  <a:pt x="4646" y="11079"/>
                  <a:pt x="5325" y="10421"/>
                </a:cubicBezTo>
                <a:lnTo>
                  <a:pt x="5986" y="9759"/>
                </a:lnTo>
                <a:lnTo>
                  <a:pt x="6364" y="10452"/>
                </a:lnTo>
                <a:cubicBezTo>
                  <a:pt x="6672" y="10994"/>
                  <a:pt x="7217" y="11277"/>
                  <a:pt x="7776" y="11277"/>
                </a:cubicBezTo>
                <a:cubicBezTo>
                  <a:pt x="8190" y="11277"/>
                  <a:pt x="8612" y="11121"/>
                  <a:pt x="8948" y="10799"/>
                </a:cubicBezTo>
                <a:cubicBezTo>
                  <a:pt x="9767" y="9980"/>
                  <a:pt x="9483" y="8593"/>
                  <a:pt x="8381" y="8184"/>
                </a:cubicBezTo>
                <a:lnTo>
                  <a:pt x="7751" y="7932"/>
                </a:lnTo>
                <a:cubicBezTo>
                  <a:pt x="8066" y="7617"/>
                  <a:pt x="8255" y="7270"/>
                  <a:pt x="8381" y="6829"/>
                </a:cubicBezTo>
                <a:lnTo>
                  <a:pt x="8822" y="7081"/>
                </a:lnTo>
                <a:cubicBezTo>
                  <a:pt x="8885" y="7097"/>
                  <a:pt x="8940" y="7105"/>
                  <a:pt x="8991" y="7105"/>
                </a:cubicBezTo>
                <a:cubicBezTo>
                  <a:pt x="9042" y="7105"/>
                  <a:pt x="9090" y="7097"/>
                  <a:pt x="9137" y="7081"/>
                </a:cubicBezTo>
                <a:lnTo>
                  <a:pt x="11972" y="5663"/>
                </a:lnTo>
                <a:cubicBezTo>
                  <a:pt x="12098" y="5569"/>
                  <a:pt x="12161" y="5443"/>
                  <a:pt x="12161" y="5348"/>
                </a:cubicBezTo>
                <a:lnTo>
                  <a:pt x="12161" y="1757"/>
                </a:lnTo>
                <a:cubicBezTo>
                  <a:pt x="12161" y="1631"/>
                  <a:pt x="12067" y="1473"/>
                  <a:pt x="11972" y="1442"/>
                </a:cubicBezTo>
                <a:lnTo>
                  <a:pt x="9137" y="24"/>
                </a:lnTo>
                <a:cubicBezTo>
                  <a:pt x="9074" y="8"/>
                  <a:pt x="9011" y="0"/>
                  <a:pt x="89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65" name="Google Shape;15265;p69"/>
          <p:cNvGrpSpPr/>
          <p:nvPr/>
        </p:nvGrpSpPr>
        <p:grpSpPr>
          <a:xfrm>
            <a:off x="2602193" y="2850282"/>
            <a:ext cx="472676" cy="475125"/>
            <a:chOff x="-20173175" y="2787775"/>
            <a:chExt cx="304050" cy="305625"/>
          </a:xfrm>
        </p:grpSpPr>
        <p:sp>
          <p:nvSpPr>
            <p:cNvPr id="15266" name="Google Shape;15266;p69"/>
            <p:cNvSpPr/>
            <p:nvPr/>
          </p:nvSpPr>
          <p:spPr>
            <a:xfrm>
              <a:off x="-19959725" y="28964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05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7" name="Google Shape;15267;p69"/>
            <p:cNvSpPr/>
            <p:nvPr/>
          </p:nvSpPr>
          <p:spPr>
            <a:xfrm>
              <a:off x="-19941600" y="28602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8" name="Google Shape;15268;p69"/>
            <p:cNvSpPr/>
            <p:nvPr/>
          </p:nvSpPr>
          <p:spPr>
            <a:xfrm>
              <a:off x="-20102275" y="2895675"/>
              <a:ext cx="18125" cy="17375"/>
            </a:xfrm>
            <a:custGeom>
              <a:avLst/>
              <a:gdLst/>
              <a:ahLst/>
              <a:cxnLst/>
              <a:rect l="l" t="t" r="r" b="b"/>
              <a:pathLst>
                <a:path w="725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725" y="537"/>
                    <a:pt x="725" y="348"/>
                  </a:cubicBezTo>
                  <a:cubicBezTo>
                    <a:pt x="725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9" name="Google Shape;15269;p69"/>
            <p:cNvSpPr/>
            <p:nvPr/>
          </p:nvSpPr>
          <p:spPr>
            <a:xfrm>
              <a:off x="-20120400" y="28602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0" name="Google Shape;15270;p69"/>
            <p:cNvSpPr/>
            <p:nvPr/>
          </p:nvSpPr>
          <p:spPr>
            <a:xfrm>
              <a:off x="-20173175" y="2787775"/>
              <a:ext cx="304050" cy="305625"/>
            </a:xfrm>
            <a:custGeom>
              <a:avLst/>
              <a:gdLst/>
              <a:ahLst/>
              <a:cxnLst/>
              <a:rect l="l" t="t" r="r" b="b"/>
              <a:pathLst>
                <a:path w="12162" h="12225" extrusionOk="0">
                  <a:moveTo>
                    <a:pt x="11437" y="1482"/>
                  </a:moveTo>
                  <a:lnTo>
                    <a:pt x="11437" y="3246"/>
                  </a:lnTo>
                  <a:lnTo>
                    <a:pt x="11406" y="3246"/>
                  </a:lnTo>
                  <a:cubicBezTo>
                    <a:pt x="11406" y="3844"/>
                    <a:pt x="10902" y="4317"/>
                    <a:pt x="10303" y="4317"/>
                  </a:cubicBezTo>
                  <a:cubicBezTo>
                    <a:pt x="10114" y="4317"/>
                    <a:pt x="9957" y="4475"/>
                    <a:pt x="9957" y="4664"/>
                  </a:cubicBezTo>
                  <a:cubicBezTo>
                    <a:pt x="9957" y="5262"/>
                    <a:pt x="9484" y="5735"/>
                    <a:pt x="8885" y="5735"/>
                  </a:cubicBezTo>
                  <a:lnTo>
                    <a:pt x="7121" y="5735"/>
                  </a:lnTo>
                  <a:cubicBezTo>
                    <a:pt x="7279" y="3435"/>
                    <a:pt x="9137" y="1639"/>
                    <a:pt x="11437" y="1482"/>
                  </a:cubicBezTo>
                  <a:close/>
                  <a:moveTo>
                    <a:pt x="663" y="1513"/>
                  </a:moveTo>
                  <a:cubicBezTo>
                    <a:pt x="2962" y="1671"/>
                    <a:pt x="4790" y="3529"/>
                    <a:pt x="4947" y="5766"/>
                  </a:cubicBezTo>
                  <a:lnTo>
                    <a:pt x="3183" y="5766"/>
                  </a:lnTo>
                  <a:cubicBezTo>
                    <a:pt x="2584" y="5766"/>
                    <a:pt x="2143" y="5294"/>
                    <a:pt x="2143" y="4695"/>
                  </a:cubicBezTo>
                  <a:cubicBezTo>
                    <a:pt x="2143" y="4506"/>
                    <a:pt x="1986" y="4348"/>
                    <a:pt x="1765" y="4348"/>
                  </a:cubicBezTo>
                  <a:cubicBezTo>
                    <a:pt x="1198" y="4348"/>
                    <a:pt x="663" y="3876"/>
                    <a:pt x="663" y="3277"/>
                  </a:cubicBezTo>
                  <a:lnTo>
                    <a:pt x="663" y="1513"/>
                  </a:lnTo>
                  <a:close/>
                  <a:moveTo>
                    <a:pt x="6018" y="4317"/>
                  </a:moveTo>
                  <a:cubicBezTo>
                    <a:pt x="6207" y="4317"/>
                    <a:pt x="6365" y="4475"/>
                    <a:pt x="6365" y="4664"/>
                  </a:cubicBezTo>
                  <a:lnTo>
                    <a:pt x="6365" y="8948"/>
                  </a:lnTo>
                  <a:cubicBezTo>
                    <a:pt x="6365" y="9169"/>
                    <a:pt x="6207" y="9326"/>
                    <a:pt x="6018" y="9326"/>
                  </a:cubicBezTo>
                  <a:cubicBezTo>
                    <a:pt x="5829" y="9326"/>
                    <a:pt x="5672" y="9169"/>
                    <a:pt x="5672" y="8948"/>
                  </a:cubicBezTo>
                  <a:lnTo>
                    <a:pt x="5672" y="4664"/>
                  </a:lnTo>
                  <a:cubicBezTo>
                    <a:pt x="5672" y="4475"/>
                    <a:pt x="5829" y="4317"/>
                    <a:pt x="6018" y="4317"/>
                  </a:cubicBezTo>
                  <a:close/>
                  <a:moveTo>
                    <a:pt x="4947" y="6459"/>
                  </a:moveTo>
                  <a:lnTo>
                    <a:pt x="4947" y="8948"/>
                  </a:lnTo>
                  <a:lnTo>
                    <a:pt x="4947" y="11122"/>
                  </a:lnTo>
                  <a:cubicBezTo>
                    <a:pt x="4947" y="11311"/>
                    <a:pt x="4790" y="11469"/>
                    <a:pt x="4601" y="11469"/>
                  </a:cubicBezTo>
                  <a:cubicBezTo>
                    <a:pt x="4412" y="11469"/>
                    <a:pt x="4254" y="11311"/>
                    <a:pt x="4254" y="11122"/>
                  </a:cubicBezTo>
                  <a:cubicBezTo>
                    <a:pt x="4254" y="10838"/>
                    <a:pt x="4128" y="10586"/>
                    <a:pt x="3939" y="10366"/>
                  </a:cubicBezTo>
                  <a:cubicBezTo>
                    <a:pt x="3750" y="10177"/>
                    <a:pt x="3467" y="10051"/>
                    <a:pt x="3183" y="10051"/>
                  </a:cubicBezTo>
                  <a:cubicBezTo>
                    <a:pt x="2175" y="10051"/>
                    <a:pt x="1324" y="9200"/>
                    <a:pt x="1419" y="8161"/>
                  </a:cubicBezTo>
                  <a:cubicBezTo>
                    <a:pt x="1450" y="7215"/>
                    <a:pt x="2332" y="6459"/>
                    <a:pt x="3309" y="6459"/>
                  </a:cubicBezTo>
                  <a:close/>
                  <a:moveTo>
                    <a:pt x="8791" y="6491"/>
                  </a:moveTo>
                  <a:cubicBezTo>
                    <a:pt x="9767" y="6491"/>
                    <a:pt x="10618" y="7215"/>
                    <a:pt x="10681" y="8161"/>
                  </a:cubicBezTo>
                  <a:cubicBezTo>
                    <a:pt x="10713" y="9200"/>
                    <a:pt x="9925" y="10051"/>
                    <a:pt x="8885" y="10051"/>
                  </a:cubicBezTo>
                  <a:cubicBezTo>
                    <a:pt x="8633" y="10051"/>
                    <a:pt x="8350" y="10177"/>
                    <a:pt x="8161" y="10366"/>
                  </a:cubicBezTo>
                  <a:cubicBezTo>
                    <a:pt x="7940" y="10586"/>
                    <a:pt x="7846" y="10838"/>
                    <a:pt x="7846" y="11122"/>
                  </a:cubicBezTo>
                  <a:cubicBezTo>
                    <a:pt x="7846" y="11311"/>
                    <a:pt x="7688" y="11469"/>
                    <a:pt x="7468" y="11469"/>
                  </a:cubicBezTo>
                  <a:cubicBezTo>
                    <a:pt x="7279" y="11469"/>
                    <a:pt x="7121" y="11311"/>
                    <a:pt x="7121" y="11122"/>
                  </a:cubicBezTo>
                  <a:lnTo>
                    <a:pt x="7121" y="8948"/>
                  </a:lnTo>
                  <a:lnTo>
                    <a:pt x="7121" y="6491"/>
                  </a:lnTo>
                  <a:close/>
                  <a:moveTo>
                    <a:pt x="4632" y="1"/>
                  </a:moveTo>
                  <a:cubicBezTo>
                    <a:pt x="4443" y="1"/>
                    <a:pt x="4286" y="158"/>
                    <a:pt x="4286" y="379"/>
                  </a:cubicBezTo>
                  <a:cubicBezTo>
                    <a:pt x="4286" y="568"/>
                    <a:pt x="4443" y="725"/>
                    <a:pt x="4632" y="725"/>
                  </a:cubicBezTo>
                  <a:cubicBezTo>
                    <a:pt x="5231" y="725"/>
                    <a:pt x="5703" y="1230"/>
                    <a:pt x="5703" y="1828"/>
                  </a:cubicBezTo>
                  <a:lnTo>
                    <a:pt x="5703" y="3687"/>
                  </a:lnTo>
                  <a:cubicBezTo>
                    <a:pt x="5546" y="3750"/>
                    <a:pt x="5388" y="3844"/>
                    <a:pt x="5262" y="4002"/>
                  </a:cubicBezTo>
                  <a:cubicBezTo>
                    <a:pt x="4443" y="2112"/>
                    <a:pt x="2553" y="757"/>
                    <a:pt x="348" y="757"/>
                  </a:cubicBezTo>
                  <a:cubicBezTo>
                    <a:pt x="158" y="757"/>
                    <a:pt x="1" y="914"/>
                    <a:pt x="1" y="1135"/>
                  </a:cubicBezTo>
                  <a:lnTo>
                    <a:pt x="1" y="3246"/>
                  </a:lnTo>
                  <a:cubicBezTo>
                    <a:pt x="1" y="4159"/>
                    <a:pt x="663" y="4853"/>
                    <a:pt x="1482" y="5010"/>
                  </a:cubicBezTo>
                  <a:cubicBezTo>
                    <a:pt x="1576" y="5451"/>
                    <a:pt x="1797" y="5798"/>
                    <a:pt x="2112" y="6081"/>
                  </a:cubicBezTo>
                  <a:cubicBezTo>
                    <a:pt x="1324" y="6491"/>
                    <a:pt x="820" y="7215"/>
                    <a:pt x="757" y="8129"/>
                  </a:cubicBezTo>
                  <a:cubicBezTo>
                    <a:pt x="663" y="9547"/>
                    <a:pt x="1797" y="10775"/>
                    <a:pt x="3214" y="10775"/>
                  </a:cubicBezTo>
                  <a:cubicBezTo>
                    <a:pt x="3435" y="10775"/>
                    <a:pt x="3593" y="10965"/>
                    <a:pt x="3593" y="11154"/>
                  </a:cubicBezTo>
                  <a:cubicBezTo>
                    <a:pt x="3593" y="11752"/>
                    <a:pt x="4065" y="12225"/>
                    <a:pt x="4632" y="12225"/>
                  </a:cubicBezTo>
                  <a:cubicBezTo>
                    <a:pt x="5231" y="12225"/>
                    <a:pt x="5703" y="11752"/>
                    <a:pt x="5703" y="11154"/>
                  </a:cubicBezTo>
                  <a:lnTo>
                    <a:pt x="5703" y="10019"/>
                  </a:lnTo>
                  <a:cubicBezTo>
                    <a:pt x="5829" y="10051"/>
                    <a:pt x="5955" y="10082"/>
                    <a:pt x="6050" y="10082"/>
                  </a:cubicBezTo>
                  <a:cubicBezTo>
                    <a:pt x="6176" y="10082"/>
                    <a:pt x="6302" y="10051"/>
                    <a:pt x="6428" y="10019"/>
                  </a:cubicBezTo>
                  <a:lnTo>
                    <a:pt x="6428" y="11154"/>
                  </a:lnTo>
                  <a:cubicBezTo>
                    <a:pt x="6428" y="11752"/>
                    <a:pt x="6901" y="12225"/>
                    <a:pt x="7468" y="12225"/>
                  </a:cubicBezTo>
                  <a:cubicBezTo>
                    <a:pt x="8066" y="12225"/>
                    <a:pt x="8539" y="11752"/>
                    <a:pt x="8539" y="11154"/>
                  </a:cubicBezTo>
                  <a:cubicBezTo>
                    <a:pt x="8539" y="10965"/>
                    <a:pt x="8696" y="10775"/>
                    <a:pt x="8885" y="10775"/>
                  </a:cubicBezTo>
                  <a:cubicBezTo>
                    <a:pt x="10303" y="10775"/>
                    <a:pt x="11469" y="9578"/>
                    <a:pt x="11374" y="8129"/>
                  </a:cubicBezTo>
                  <a:cubicBezTo>
                    <a:pt x="11343" y="7499"/>
                    <a:pt x="11059" y="6869"/>
                    <a:pt x="10555" y="6428"/>
                  </a:cubicBezTo>
                  <a:cubicBezTo>
                    <a:pt x="10398" y="6270"/>
                    <a:pt x="10209" y="6176"/>
                    <a:pt x="10051" y="6081"/>
                  </a:cubicBezTo>
                  <a:cubicBezTo>
                    <a:pt x="10366" y="5798"/>
                    <a:pt x="10587" y="5451"/>
                    <a:pt x="10681" y="5010"/>
                  </a:cubicBezTo>
                  <a:cubicBezTo>
                    <a:pt x="11500" y="4853"/>
                    <a:pt x="12162" y="4159"/>
                    <a:pt x="12162" y="3246"/>
                  </a:cubicBezTo>
                  <a:lnTo>
                    <a:pt x="12162" y="1135"/>
                  </a:lnTo>
                  <a:cubicBezTo>
                    <a:pt x="12130" y="914"/>
                    <a:pt x="11973" y="757"/>
                    <a:pt x="11784" y="757"/>
                  </a:cubicBezTo>
                  <a:cubicBezTo>
                    <a:pt x="9578" y="757"/>
                    <a:pt x="7688" y="2112"/>
                    <a:pt x="6838" y="4002"/>
                  </a:cubicBezTo>
                  <a:cubicBezTo>
                    <a:pt x="6743" y="3876"/>
                    <a:pt x="6585" y="3750"/>
                    <a:pt x="6428" y="3687"/>
                  </a:cubicBezTo>
                  <a:lnTo>
                    <a:pt x="6428" y="1828"/>
                  </a:lnTo>
                  <a:cubicBezTo>
                    <a:pt x="6428" y="1230"/>
                    <a:pt x="6901" y="725"/>
                    <a:pt x="7468" y="725"/>
                  </a:cubicBezTo>
                  <a:cubicBezTo>
                    <a:pt x="7688" y="725"/>
                    <a:pt x="7846" y="568"/>
                    <a:pt x="7846" y="379"/>
                  </a:cubicBezTo>
                  <a:cubicBezTo>
                    <a:pt x="7846" y="158"/>
                    <a:pt x="7688" y="1"/>
                    <a:pt x="7468" y="1"/>
                  </a:cubicBezTo>
                  <a:cubicBezTo>
                    <a:pt x="6995" y="1"/>
                    <a:pt x="6522" y="221"/>
                    <a:pt x="6207" y="568"/>
                  </a:cubicBezTo>
                  <a:cubicBezTo>
                    <a:pt x="6144" y="631"/>
                    <a:pt x="6113" y="694"/>
                    <a:pt x="6050" y="757"/>
                  </a:cubicBezTo>
                  <a:cubicBezTo>
                    <a:pt x="6018" y="694"/>
                    <a:pt x="5955" y="631"/>
                    <a:pt x="5892" y="568"/>
                  </a:cubicBezTo>
                  <a:cubicBezTo>
                    <a:pt x="5546" y="221"/>
                    <a:pt x="510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1" name="Google Shape;15271;p69"/>
            <p:cNvSpPr/>
            <p:nvPr/>
          </p:nvSpPr>
          <p:spPr>
            <a:xfrm>
              <a:off x="-19977050" y="29673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0" y="726"/>
                  </a:moveTo>
                  <a:cubicBezTo>
                    <a:pt x="1261" y="726"/>
                    <a:pt x="1418" y="883"/>
                    <a:pt x="1418" y="1072"/>
                  </a:cubicBezTo>
                  <a:cubicBezTo>
                    <a:pt x="1418" y="1261"/>
                    <a:pt x="1261" y="1419"/>
                    <a:pt x="1040" y="1419"/>
                  </a:cubicBezTo>
                  <a:cubicBezTo>
                    <a:pt x="851" y="1419"/>
                    <a:pt x="694" y="1261"/>
                    <a:pt x="694" y="1072"/>
                  </a:cubicBezTo>
                  <a:cubicBezTo>
                    <a:pt x="694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1"/>
                    <a:pt x="473" y="2143"/>
                    <a:pt x="1040" y="2143"/>
                  </a:cubicBezTo>
                  <a:cubicBezTo>
                    <a:pt x="1639" y="2143"/>
                    <a:pt x="2112" y="1671"/>
                    <a:pt x="2112" y="1072"/>
                  </a:cubicBezTo>
                  <a:cubicBezTo>
                    <a:pt x="2112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2" name="Google Shape;15272;p69"/>
            <p:cNvSpPr/>
            <p:nvPr/>
          </p:nvSpPr>
          <p:spPr>
            <a:xfrm>
              <a:off x="-20119600" y="29673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726"/>
                  </a:moveTo>
                  <a:cubicBezTo>
                    <a:pt x="1229" y="726"/>
                    <a:pt x="1418" y="883"/>
                    <a:pt x="1418" y="1072"/>
                  </a:cubicBezTo>
                  <a:cubicBezTo>
                    <a:pt x="1418" y="1261"/>
                    <a:pt x="1229" y="1419"/>
                    <a:pt x="1040" y="1419"/>
                  </a:cubicBezTo>
                  <a:cubicBezTo>
                    <a:pt x="851" y="1419"/>
                    <a:pt x="693" y="1261"/>
                    <a:pt x="693" y="1072"/>
                  </a:cubicBezTo>
                  <a:cubicBezTo>
                    <a:pt x="693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cubicBezTo>
                    <a:pt x="0" y="1639"/>
                    <a:pt x="441" y="2112"/>
                    <a:pt x="1040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73" name="Google Shape;15273;p69"/>
          <p:cNvGrpSpPr/>
          <p:nvPr/>
        </p:nvGrpSpPr>
        <p:grpSpPr>
          <a:xfrm>
            <a:off x="5527177" y="2275564"/>
            <a:ext cx="473881" cy="471471"/>
            <a:chOff x="-18294675" y="2434925"/>
            <a:chExt cx="304825" cy="303275"/>
          </a:xfrm>
        </p:grpSpPr>
        <p:sp>
          <p:nvSpPr>
            <p:cNvPr id="15274" name="Google Shape;15274;p69"/>
            <p:cNvSpPr/>
            <p:nvPr/>
          </p:nvSpPr>
          <p:spPr>
            <a:xfrm>
              <a:off x="-18294675" y="2434925"/>
              <a:ext cx="304825" cy="303275"/>
            </a:xfrm>
            <a:custGeom>
              <a:avLst/>
              <a:gdLst/>
              <a:ahLst/>
              <a:cxnLst/>
              <a:rect l="l" t="t" r="r" b="b"/>
              <a:pathLst>
                <a:path w="12193" h="12131" extrusionOk="0">
                  <a:moveTo>
                    <a:pt x="1103" y="694"/>
                  </a:moveTo>
                  <a:cubicBezTo>
                    <a:pt x="2363" y="694"/>
                    <a:pt x="3497" y="1450"/>
                    <a:pt x="4033" y="2584"/>
                  </a:cubicBezTo>
                  <a:cubicBezTo>
                    <a:pt x="3434" y="2836"/>
                    <a:pt x="2867" y="3214"/>
                    <a:pt x="2363" y="3687"/>
                  </a:cubicBezTo>
                  <a:lnTo>
                    <a:pt x="2237" y="3813"/>
                  </a:lnTo>
                  <a:cubicBezTo>
                    <a:pt x="1323" y="3214"/>
                    <a:pt x="756" y="2175"/>
                    <a:pt x="756" y="1072"/>
                  </a:cubicBezTo>
                  <a:lnTo>
                    <a:pt x="756" y="694"/>
                  </a:lnTo>
                  <a:close/>
                  <a:moveTo>
                    <a:pt x="11500" y="694"/>
                  </a:moveTo>
                  <a:lnTo>
                    <a:pt x="11500" y="1072"/>
                  </a:lnTo>
                  <a:cubicBezTo>
                    <a:pt x="11500" y="2175"/>
                    <a:pt x="10901" y="3214"/>
                    <a:pt x="9924" y="3813"/>
                  </a:cubicBezTo>
                  <a:cubicBezTo>
                    <a:pt x="9420" y="3277"/>
                    <a:pt x="8822" y="2868"/>
                    <a:pt x="8192" y="2584"/>
                  </a:cubicBezTo>
                  <a:cubicBezTo>
                    <a:pt x="8696" y="1450"/>
                    <a:pt x="9893" y="694"/>
                    <a:pt x="11153" y="694"/>
                  </a:cubicBezTo>
                  <a:close/>
                  <a:moveTo>
                    <a:pt x="2806" y="7389"/>
                  </a:moveTo>
                  <a:cubicBezTo>
                    <a:pt x="2924" y="7389"/>
                    <a:pt x="3043" y="7413"/>
                    <a:pt x="3151" y="7467"/>
                  </a:cubicBezTo>
                  <a:cubicBezTo>
                    <a:pt x="3434" y="7625"/>
                    <a:pt x="3623" y="7908"/>
                    <a:pt x="3623" y="8223"/>
                  </a:cubicBezTo>
                  <a:lnTo>
                    <a:pt x="3623" y="9011"/>
                  </a:lnTo>
                  <a:cubicBezTo>
                    <a:pt x="3182" y="8507"/>
                    <a:pt x="2552" y="8160"/>
                    <a:pt x="1891" y="7940"/>
                  </a:cubicBezTo>
                  <a:lnTo>
                    <a:pt x="2206" y="7625"/>
                  </a:lnTo>
                  <a:cubicBezTo>
                    <a:pt x="2351" y="7480"/>
                    <a:pt x="2578" y="7389"/>
                    <a:pt x="2806" y="7389"/>
                  </a:cubicBezTo>
                  <a:close/>
                  <a:moveTo>
                    <a:pt x="9468" y="7444"/>
                  </a:moveTo>
                  <a:cubicBezTo>
                    <a:pt x="9681" y="7444"/>
                    <a:pt x="9891" y="7528"/>
                    <a:pt x="10050" y="7688"/>
                  </a:cubicBezTo>
                  <a:lnTo>
                    <a:pt x="10365" y="8003"/>
                  </a:lnTo>
                  <a:cubicBezTo>
                    <a:pt x="9672" y="8160"/>
                    <a:pt x="9042" y="8507"/>
                    <a:pt x="8633" y="9043"/>
                  </a:cubicBezTo>
                  <a:lnTo>
                    <a:pt x="8633" y="8255"/>
                  </a:lnTo>
                  <a:cubicBezTo>
                    <a:pt x="8633" y="7940"/>
                    <a:pt x="8790" y="7688"/>
                    <a:pt x="9105" y="7530"/>
                  </a:cubicBezTo>
                  <a:cubicBezTo>
                    <a:pt x="9221" y="7473"/>
                    <a:pt x="9345" y="7444"/>
                    <a:pt x="9468" y="7444"/>
                  </a:cubicBezTo>
                  <a:close/>
                  <a:moveTo>
                    <a:pt x="6112" y="9484"/>
                  </a:moveTo>
                  <a:cubicBezTo>
                    <a:pt x="6270" y="9484"/>
                    <a:pt x="6427" y="9610"/>
                    <a:pt x="6459" y="9736"/>
                  </a:cubicBezTo>
                  <a:lnTo>
                    <a:pt x="6112" y="10145"/>
                  </a:lnTo>
                  <a:lnTo>
                    <a:pt x="5734" y="9736"/>
                  </a:lnTo>
                  <a:cubicBezTo>
                    <a:pt x="5797" y="9578"/>
                    <a:pt x="5955" y="9484"/>
                    <a:pt x="6112" y="9484"/>
                  </a:cubicBezTo>
                  <a:close/>
                  <a:moveTo>
                    <a:pt x="6270" y="2836"/>
                  </a:moveTo>
                  <a:cubicBezTo>
                    <a:pt x="8633" y="2899"/>
                    <a:pt x="10554" y="4884"/>
                    <a:pt x="10743" y="7310"/>
                  </a:cubicBezTo>
                  <a:lnTo>
                    <a:pt x="10554" y="7121"/>
                  </a:lnTo>
                  <a:cubicBezTo>
                    <a:pt x="10258" y="6824"/>
                    <a:pt x="9861" y="6664"/>
                    <a:pt x="9467" y="6664"/>
                  </a:cubicBezTo>
                  <a:cubicBezTo>
                    <a:pt x="9234" y="6664"/>
                    <a:pt x="9001" y="6720"/>
                    <a:pt x="8790" y="6837"/>
                  </a:cubicBezTo>
                  <a:cubicBezTo>
                    <a:pt x="8255" y="7121"/>
                    <a:pt x="7908" y="7625"/>
                    <a:pt x="7908" y="8223"/>
                  </a:cubicBezTo>
                  <a:lnTo>
                    <a:pt x="7908" y="9043"/>
                  </a:lnTo>
                  <a:cubicBezTo>
                    <a:pt x="7908" y="9641"/>
                    <a:pt x="7719" y="10240"/>
                    <a:pt x="7372" y="10744"/>
                  </a:cubicBezTo>
                  <a:cubicBezTo>
                    <a:pt x="7278" y="10870"/>
                    <a:pt x="7215" y="10933"/>
                    <a:pt x="7120" y="11027"/>
                  </a:cubicBezTo>
                  <a:cubicBezTo>
                    <a:pt x="6931" y="11216"/>
                    <a:pt x="6679" y="11342"/>
                    <a:pt x="6490" y="11374"/>
                  </a:cubicBezTo>
                  <a:lnTo>
                    <a:pt x="6490" y="10838"/>
                  </a:lnTo>
                  <a:lnTo>
                    <a:pt x="7120" y="10051"/>
                  </a:lnTo>
                  <a:cubicBezTo>
                    <a:pt x="7152" y="9956"/>
                    <a:pt x="7215" y="9893"/>
                    <a:pt x="7215" y="9799"/>
                  </a:cubicBezTo>
                  <a:cubicBezTo>
                    <a:pt x="7215" y="9200"/>
                    <a:pt x="6742" y="8728"/>
                    <a:pt x="6144" y="8728"/>
                  </a:cubicBezTo>
                  <a:cubicBezTo>
                    <a:pt x="5545" y="8728"/>
                    <a:pt x="5073" y="9200"/>
                    <a:pt x="5073" y="9799"/>
                  </a:cubicBezTo>
                  <a:cubicBezTo>
                    <a:pt x="5073" y="9893"/>
                    <a:pt x="5104" y="9956"/>
                    <a:pt x="5167" y="10051"/>
                  </a:cubicBezTo>
                  <a:lnTo>
                    <a:pt x="5797" y="10838"/>
                  </a:lnTo>
                  <a:lnTo>
                    <a:pt x="5797" y="11374"/>
                  </a:lnTo>
                  <a:cubicBezTo>
                    <a:pt x="5545" y="11311"/>
                    <a:pt x="5356" y="11185"/>
                    <a:pt x="5199" y="11027"/>
                  </a:cubicBezTo>
                  <a:cubicBezTo>
                    <a:pt x="5104" y="10933"/>
                    <a:pt x="5041" y="10838"/>
                    <a:pt x="4947" y="10744"/>
                  </a:cubicBezTo>
                  <a:cubicBezTo>
                    <a:pt x="4600" y="10271"/>
                    <a:pt x="4411" y="9673"/>
                    <a:pt x="4411" y="9043"/>
                  </a:cubicBezTo>
                  <a:lnTo>
                    <a:pt x="4411" y="8223"/>
                  </a:lnTo>
                  <a:cubicBezTo>
                    <a:pt x="4411" y="7625"/>
                    <a:pt x="4096" y="7121"/>
                    <a:pt x="3529" y="6837"/>
                  </a:cubicBezTo>
                  <a:cubicBezTo>
                    <a:pt x="3318" y="6720"/>
                    <a:pt x="3085" y="6664"/>
                    <a:pt x="2852" y="6664"/>
                  </a:cubicBezTo>
                  <a:cubicBezTo>
                    <a:pt x="2458" y="6664"/>
                    <a:pt x="2061" y="6824"/>
                    <a:pt x="1765" y="7121"/>
                  </a:cubicBezTo>
                  <a:lnTo>
                    <a:pt x="1576" y="7310"/>
                  </a:lnTo>
                  <a:cubicBezTo>
                    <a:pt x="1607" y="6270"/>
                    <a:pt x="2017" y="5230"/>
                    <a:pt x="2678" y="4443"/>
                  </a:cubicBezTo>
                  <a:cubicBezTo>
                    <a:pt x="2741" y="4317"/>
                    <a:pt x="2867" y="4254"/>
                    <a:pt x="2962" y="4128"/>
                  </a:cubicBezTo>
                  <a:cubicBezTo>
                    <a:pt x="3466" y="3655"/>
                    <a:pt x="4001" y="3309"/>
                    <a:pt x="4632" y="3057"/>
                  </a:cubicBezTo>
                  <a:cubicBezTo>
                    <a:pt x="5167" y="2899"/>
                    <a:pt x="5703" y="2836"/>
                    <a:pt x="6270" y="2836"/>
                  </a:cubicBezTo>
                  <a:close/>
                  <a:moveTo>
                    <a:pt x="11153" y="1"/>
                  </a:moveTo>
                  <a:cubicBezTo>
                    <a:pt x="10334" y="1"/>
                    <a:pt x="9483" y="253"/>
                    <a:pt x="8822" y="757"/>
                  </a:cubicBezTo>
                  <a:cubicBezTo>
                    <a:pt x="8255" y="1135"/>
                    <a:pt x="7782" y="1733"/>
                    <a:pt x="7530" y="2364"/>
                  </a:cubicBezTo>
                  <a:cubicBezTo>
                    <a:pt x="7120" y="2238"/>
                    <a:pt x="6679" y="2175"/>
                    <a:pt x="6270" y="2175"/>
                  </a:cubicBezTo>
                  <a:cubicBezTo>
                    <a:pt x="5703" y="2175"/>
                    <a:pt x="5199" y="2206"/>
                    <a:pt x="4695" y="2364"/>
                  </a:cubicBezTo>
                  <a:cubicBezTo>
                    <a:pt x="4411" y="1733"/>
                    <a:pt x="3938" y="1166"/>
                    <a:pt x="3371" y="788"/>
                  </a:cubicBezTo>
                  <a:cubicBezTo>
                    <a:pt x="2710" y="253"/>
                    <a:pt x="1891" y="32"/>
                    <a:pt x="1071" y="32"/>
                  </a:cubicBezTo>
                  <a:lnTo>
                    <a:pt x="347" y="32"/>
                  </a:lnTo>
                  <a:cubicBezTo>
                    <a:pt x="158" y="32"/>
                    <a:pt x="0" y="190"/>
                    <a:pt x="0" y="379"/>
                  </a:cubicBezTo>
                  <a:lnTo>
                    <a:pt x="0" y="1103"/>
                  </a:lnTo>
                  <a:cubicBezTo>
                    <a:pt x="0" y="1859"/>
                    <a:pt x="189" y="2553"/>
                    <a:pt x="599" y="3183"/>
                  </a:cubicBezTo>
                  <a:cubicBezTo>
                    <a:pt x="914" y="3655"/>
                    <a:pt x="1292" y="4096"/>
                    <a:pt x="1765" y="4411"/>
                  </a:cubicBezTo>
                  <a:cubicBezTo>
                    <a:pt x="1544" y="4726"/>
                    <a:pt x="1323" y="5073"/>
                    <a:pt x="1166" y="5420"/>
                  </a:cubicBezTo>
                  <a:cubicBezTo>
                    <a:pt x="914" y="6113"/>
                    <a:pt x="756" y="6806"/>
                    <a:pt x="756" y="7562"/>
                  </a:cubicBezTo>
                  <a:lnTo>
                    <a:pt x="756" y="8255"/>
                  </a:lnTo>
                  <a:cubicBezTo>
                    <a:pt x="756" y="8475"/>
                    <a:pt x="914" y="8633"/>
                    <a:pt x="1103" y="8633"/>
                  </a:cubicBezTo>
                  <a:cubicBezTo>
                    <a:pt x="1891" y="8633"/>
                    <a:pt x="2647" y="8980"/>
                    <a:pt x="3119" y="9610"/>
                  </a:cubicBezTo>
                  <a:lnTo>
                    <a:pt x="4316" y="11185"/>
                  </a:lnTo>
                  <a:cubicBezTo>
                    <a:pt x="4411" y="11311"/>
                    <a:pt x="4537" y="11405"/>
                    <a:pt x="4632" y="11531"/>
                  </a:cubicBezTo>
                  <a:cubicBezTo>
                    <a:pt x="5041" y="11941"/>
                    <a:pt x="5545" y="12130"/>
                    <a:pt x="6112" y="12130"/>
                  </a:cubicBezTo>
                  <a:cubicBezTo>
                    <a:pt x="6648" y="12130"/>
                    <a:pt x="7152" y="11941"/>
                    <a:pt x="7561" y="11531"/>
                  </a:cubicBezTo>
                  <a:cubicBezTo>
                    <a:pt x="7687" y="11405"/>
                    <a:pt x="7782" y="11311"/>
                    <a:pt x="7877" y="11185"/>
                  </a:cubicBezTo>
                  <a:lnTo>
                    <a:pt x="9105" y="9610"/>
                  </a:lnTo>
                  <a:cubicBezTo>
                    <a:pt x="9578" y="8980"/>
                    <a:pt x="10302" y="8633"/>
                    <a:pt x="11090" y="8633"/>
                  </a:cubicBezTo>
                  <a:cubicBezTo>
                    <a:pt x="11311" y="8633"/>
                    <a:pt x="11468" y="8475"/>
                    <a:pt x="11468" y="8255"/>
                  </a:cubicBezTo>
                  <a:lnTo>
                    <a:pt x="11468" y="7751"/>
                  </a:lnTo>
                  <a:cubicBezTo>
                    <a:pt x="11468" y="6522"/>
                    <a:pt x="11059" y="5388"/>
                    <a:pt x="10397" y="4411"/>
                  </a:cubicBezTo>
                  <a:cubicBezTo>
                    <a:pt x="10870" y="4096"/>
                    <a:pt x="11311" y="3655"/>
                    <a:pt x="11626" y="3151"/>
                  </a:cubicBezTo>
                  <a:cubicBezTo>
                    <a:pt x="12004" y="2521"/>
                    <a:pt x="12193" y="1796"/>
                    <a:pt x="12193" y="1072"/>
                  </a:cubicBezTo>
                  <a:lnTo>
                    <a:pt x="12193" y="347"/>
                  </a:lnTo>
                  <a:cubicBezTo>
                    <a:pt x="12193" y="158"/>
                    <a:pt x="12035" y="1"/>
                    <a:pt x="11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5" name="Google Shape;15275;p69"/>
            <p:cNvSpPr/>
            <p:nvPr/>
          </p:nvSpPr>
          <p:spPr>
            <a:xfrm>
              <a:off x="-18223800" y="2559575"/>
              <a:ext cx="37050" cy="36850"/>
            </a:xfrm>
            <a:custGeom>
              <a:avLst/>
              <a:gdLst/>
              <a:ahLst/>
              <a:cxnLst/>
              <a:rect l="l" t="t" r="r" b="b"/>
              <a:pathLst>
                <a:path w="1482" h="1474" extrusionOk="0">
                  <a:moveTo>
                    <a:pt x="410" y="0"/>
                  </a:moveTo>
                  <a:cubicBezTo>
                    <a:pt x="324" y="0"/>
                    <a:pt x="237" y="40"/>
                    <a:pt x="158" y="118"/>
                  </a:cubicBezTo>
                  <a:cubicBezTo>
                    <a:pt x="1" y="276"/>
                    <a:pt x="1" y="497"/>
                    <a:pt x="158" y="654"/>
                  </a:cubicBezTo>
                  <a:lnTo>
                    <a:pt x="851" y="1347"/>
                  </a:lnTo>
                  <a:cubicBezTo>
                    <a:pt x="946" y="1442"/>
                    <a:pt x="1009" y="1473"/>
                    <a:pt x="1103" y="1473"/>
                  </a:cubicBezTo>
                  <a:cubicBezTo>
                    <a:pt x="1166" y="1473"/>
                    <a:pt x="1292" y="1442"/>
                    <a:pt x="1324" y="1347"/>
                  </a:cubicBezTo>
                  <a:cubicBezTo>
                    <a:pt x="1481" y="1190"/>
                    <a:pt x="1481" y="1001"/>
                    <a:pt x="1324" y="843"/>
                  </a:cubicBezTo>
                  <a:lnTo>
                    <a:pt x="662" y="118"/>
                  </a:lnTo>
                  <a:cubicBezTo>
                    <a:pt x="584" y="40"/>
                    <a:pt x="497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6" name="Google Shape;15276;p69"/>
            <p:cNvSpPr/>
            <p:nvPr/>
          </p:nvSpPr>
          <p:spPr>
            <a:xfrm>
              <a:off x="-18098550" y="2559575"/>
              <a:ext cx="37825" cy="36850"/>
            </a:xfrm>
            <a:custGeom>
              <a:avLst/>
              <a:gdLst/>
              <a:ahLst/>
              <a:cxnLst/>
              <a:rect l="l" t="t" r="r" b="b"/>
              <a:pathLst>
                <a:path w="1513" h="1474" extrusionOk="0">
                  <a:moveTo>
                    <a:pt x="1103" y="0"/>
                  </a:moveTo>
                  <a:cubicBezTo>
                    <a:pt x="1016" y="0"/>
                    <a:pt x="929" y="40"/>
                    <a:pt x="851" y="118"/>
                  </a:cubicBezTo>
                  <a:lnTo>
                    <a:pt x="158" y="843"/>
                  </a:lnTo>
                  <a:cubicBezTo>
                    <a:pt x="0" y="1001"/>
                    <a:pt x="0" y="1190"/>
                    <a:pt x="158" y="1347"/>
                  </a:cubicBezTo>
                  <a:cubicBezTo>
                    <a:pt x="221" y="1442"/>
                    <a:pt x="315" y="1473"/>
                    <a:pt x="410" y="1473"/>
                  </a:cubicBezTo>
                  <a:cubicBezTo>
                    <a:pt x="504" y="1473"/>
                    <a:pt x="630" y="1442"/>
                    <a:pt x="662" y="1347"/>
                  </a:cubicBezTo>
                  <a:lnTo>
                    <a:pt x="1355" y="623"/>
                  </a:lnTo>
                  <a:cubicBezTo>
                    <a:pt x="1512" y="465"/>
                    <a:pt x="1512" y="276"/>
                    <a:pt x="1355" y="118"/>
                  </a:cubicBezTo>
                  <a:cubicBezTo>
                    <a:pt x="1276" y="40"/>
                    <a:pt x="1189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77" name="Google Shape;15277;p69"/>
          <p:cNvGrpSpPr/>
          <p:nvPr/>
        </p:nvGrpSpPr>
        <p:grpSpPr>
          <a:xfrm>
            <a:off x="5583492" y="2852107"/>
            <a:ext cx="361250" cy="471471"/>
            <a:chOff x="-18258450" y="2809825"/>
            <a:chExt cx="232375" cy="303275"/>
          </a:xfrm>
        </p:grpSpPr>
        <p:sp>
          <p:nvSpPr>
            <p:cNvPr id="15278" name="Google Shape;15278;p69"/>
            <p:cNvSpPr/>
            <p:nvPr/>
          </p:nvSpPr>
          <p:spPr>
            <a:xfrm>
              <a:off x="-18177325" y="29083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9" name="Google Shape;15279;p69"/>
            <p:cNvSpPr/>
            <p:nvPr/>
          </p:nvSpPr>
          <p:spPr>
            <a:xfrm>
              <a:off x="-18123775" y="29083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0" name="Google Shape;15280;p69"/>
            <p:cNvSpPr/>
            <p:nvPr/>
          </p:nvSpPr>
          <p:spPr>
            <a:xfrm>
              <a:off x="-18258450" y="2809825"/>
              <a:ext cx="232375" cy="303275"/>
            </a:xfrm>
            <a:custGeom>
              <a:avLst/>
              <a:gdLst/>
              <a:ahLst/>
              <a:cxnLst/>
              <a:rect l="l" t="t" r="r" b="b"/>
              <a:pathLst>
                <a:path w="9295" h="12131" extrusionOk="0">
                  <a:moveTo>
                    <a:pt x="4663" y="726"/>
                  </a:moveTo>
                  <a:cubicBezTo>
                    <a:pt x="5640" y="726"/>
                    <a:pt x="6617" y="1387"/>
                    <a:pt x="7373" y="2553"/>
                  </a:cubicBezTo>
                  <a:cubicBezTo>
                    <a:pt x="7121" y="2490"/>
                    <a:pt x="6459" y="2238"/>
                    <a:pt x="6175" y="2175"/>
                  </a:cubicBezTo>
                  <a:cubicBezTo>
                    <a:pt x="6144" y="2159"/>
                    <a:pt x="6097" y="2151"/>
                    <a:pt x="6049" y="2151"/>
                  </a:cubicBezTo>
                  <a:cubicBezTo>
                    <a:pt x="6002" y="2151"/>
                    <a:pt x="5955" y="2159"/>
                    <a:pt x="5923" y="2175"/>
                  </a:cubicBezTo>
                  <a:lnTo>
                    <a:pt x="4663" y="2805"/>
                  </a:lnTo>
                  <a:lnTo>
                    <a:pt x="3403" y="2175"/>
                  </a:lnTo>
                  <a:cubicBezTo>
                    <a:pt x="3356" y="2159"/>
                    <a:pt x="3301" y="2151"/>
                    <a:pt x="3249" y="2151"/>
                  </a:cubicBezTo>
                  <a:cubicBezTo>
                    <a:pt x="3198" y="2151"/>
                    <a:pt x="3151" y="2159"/>
                    <a:pt x="3120" y="2175"/>
                  </a:cubicBezTo>
                  <a:lnTo>
                    <a:pt x="1922" y="2553"/>
                  </a:lnTo>
                  <a:cubicBezTo>
                    <a:pt x="2710" y="1387"/>
                    <a:pt x="3718" y="726"/>
                    <a:pt x="4663" y="726"/>
                  </a:cubicBezTo>
                  <a:close/>
                  <a:moveTo>
                    <a:pt x="6144" y="2868"/>
                  </a:moveTo>
                  <a:lnTo>
                    <a:pt x="6617" y="3025"/>
                  </a:lnTo>
                  <a:cubicBezTo>
                    <a:pt x="7341" y="3908"/>
                    <a:pt x="7404" y="5168"/>
                    <a:pt x="6743" y="6081"/>
                  </a:cubicBezTo>
                  <a:lnTo>
                    <a:pt x="6112" y="6396"/>
                  </a:lnTo>
                  <a:lnTo>
                    <a:pt x="5041" y="5829"/>
                  </a:lnTo>
                  <a:lnTo>
                    <a:pt x="5041" y="5325"/>
                  </a:lnTo>
                  <a:cubicBezTo>
                    <a:pt x="5041" y="5136"/>
                    <a:pt x="4884" y="4979"/>
                    <a:pt x="4695" y="4979"/>
                  </a:cubicBezTo>
                  <a:cubicBezTo>
                    <a:pt x="4506" y="4979"/>
                    <a:pt x="4348" y="5136"/>
                    <a:pt x="4348" y="5325"/>
                  </a:cubicBezTo>
                  <a:lnTo>
                    <a:pt x="4348" y="5829"/>
                  </a:lnTo>
                  <a:lnTo>
                    <a:pt x="3277" y="6396"/>
                  </a:lnTo>
                  <a:lnTo>
                    <a:pt x="2647" y="6081"/>
                  </a:lnTo>
                  <a:cubicBezTo>
                    <a:pt x="1985" y="5136"/>
                    <a:pt x="2048" y="3908"/>
                    <a:pt x="2773" y="3025"/>
                  </a:cubicBezTo>
                  <a:lnTo>
                    <a:pt x="3246" y="2868"/>
                  </a:lnTo>
                  <a:lnTo>
                    <a:pt x="4537" y="3498"/>
                  </a:lnTo>
                  <a:cubicBezTo>
                    <a:pt x="4600" y="3530"/>
                    <a:pt x="4655" y="3545"/>
                    <a:pt x="4707" y="3545"/>
                  </a:cubicBezTo>
                  <a:cubicBezTo>
                    <a:pt x="4758" y="3545"/>
                    <a:pt x="4805" y="3530"/>
                    <a:pt x="4852" y="3498"/>
                  </a:cubicBezTo>
                  <a:lnTo>
                    <a:pt x="6144" y="2868"/>
                  </a:lnTo>
                  <a:close/>
                  <a:moveTo>
                    <a:pt x="7530" y="6459"/>
                  </a:moveTo>
                  <a:lnTo>
                    <a:pt x="8601" y="7027"/>
                  </a:lnTo>
                  <a:cubicBezTo>
                    <a:pt x="8507" y="9641"/>
                    <a:pt x="6932" y="11469"/>
                    <a:pt x="4663" y="11469"/>
                  </a:cubicBezTo>
                  <a:cubicBezTo>
                    <a:pt x="2363" y="11469"/>
                    <a:pt x="788" y="9704"/>
                    <a:pt x="725" y="7027"/>
                  </a:cubicBezTo>
                  <a:lnTo>
                    <a:pt x="1765" y="6459"/>
                  </a:lnTo>
                  <a:lnTo>
                    <a:pt x="2206" y="6648"/>
                  </a:lnTo>
                  <a:lnTo>
                    <a:pt x="3088" y="7090"/>
                  </a:lnTo>
                  <a:cubicBezTo>
                    <a:pt x="3135" y="7105"/>
                    <a:pt x="3190" y="7113"/>
                    <a:pt x="3246" y="7113"/>
                  </a:cubicBezTo>
                  <a:cubicBezTo>
                    <a:pt x="3301" y="7113"/>
                    <a:pt x="3356" y="7105"/>
                    <a:pt x="3403" y="7090"/>
                  </a:cubicBezTo>
                  <a:lnTo>
                    <a:pt x="4663" y="6459"/>
                  </a:lnTo>
                  <a:lnTo>
                    <a:pt x="5923" y="7090"/>
                  </a:lnTo>
                  <a:cubicBezTo>
                    <a:pt x="5971" y="7105"/>
                    <a:pt x="6026" y="7113"/>
                    <a:pt x="6081" y="7113"/>
                  </a:cubicBezTo>
                  <a:cubicBezTo>
                    <a:pt x="6136" y="7113"/>
                    <a:pt x="6191" y="7105"/>
                    <a:pt x="6238" y="7090"/>
                  </a:cubicBezTo>
                  <a:lnTo>
                    <a:pt x="7089" y="6648"/>
                  </a:lnTo>
                  <a:lnTo>
                    <a:pt x="7530" y="6459"/>
                  </a:lnTo>
                  <a:close/>
                  <a:moveTo>
                    <a:pt x="4663" y="1"/>
                  </a:moveTo>
                  <a:cubicBezTo>
                    <a:pt x="3214" y="1"/>
                    <a:pt x="1796" y="1135"/>
                    <a:pt x="883" y="3025"/>
                  </a:cubicBezTo>
                  <a:cubicBezTo>
                    <a:pt x="776" y="3265"/>
                    <a:pt x="939" y="3527"/>
                    <a:pt x="1163" y="3527"/>
                  </a:cubicBezTo>
                  <a:cubicBezTo>
                    <a:pt x="1205" y="3527"/>
                    <a:pt x="1248" y="3518"/>
                    <a:pt x="1292" y="3498"/>
                  </a:cubicBezTo>
                  <a:lnTo>
                    <a:pt x="1702" y="3403"/>
                  </a:lnTo>
                  <a:lnTo>
                    <a:pt x="1702" y="3403"/>
                  </a:lnTo>
                  <a:cubicBezTo>
                    <a:pt x="1387" y="4128"/>
                    <a:pt x="1355" y="4979"/>
                    <a:pt x="1607" y="5766"/>
                  </a:cubicBezTo>
                  <a:lnTo>
                    <a:pt x="221" y="6459"/>
                  </a:lnTo>
                  <a:cubicBezTo>
                    <a:pt x="95" y="6554"/>
                    <a:pt x="1" y="6648"/>
                    <a:pt x="1" y="6774"/>
                  </a:cubicBezTo>
                  <a:cubicBezTo>
                    <a:pt x="1" y="10209"/>
                    <a:pt x="2143" y="12130"/>
                    <a:pt x="4663" y="12130"/>
                  </a:cubicBezTo>
                  <a:cubicBezTo>
                    <a:pt x="7184" y="12130"/>
                    <a:pt x="9294" y="10177"/>
                    <a:pt x="9294" y="6774"/>
                  </a:cubicBezTo>
                  <a:cubicBezTo>
                    <a:pt x="9294" y="6648"/>
                    <a:pt x="9231" y="6554"/>
                    <a:pt x="9105" y="6459"/>
                  </a:cubicBezTo>
                  <a:lnTo>
                    <a:pt x="7688" y="5766"/>
                  </a:lnTo>
                  <a:cubicBezTo>
                    <a:pt x="7971" y="5010"/>
                    <a:pt x="7971" y="4191"/>
                    <a:pt x="7593" y="3403"/>
                  </a:cubicBezTo>
                  <a:lnTo>
                    <a:pt x="7593" y="3403"/>
                  </a:lnTo>
                  <a:lnTo>
                    <a:pt x="8003" y="3498"/>
                  </a:lnTo>
                  <a:cubicBezTo>
                    <a:pt x="8052" y="3518"/>
                    <a:pt x="8099" y="3527"/>
                    <a:pt x="8144" y="3527"/>
                  </a:cubicBezTo>
                  <a:cubicBezTo>
                    <a:pt x="8387" y="3527"/>
                    <a:pt x="8550" y="3265"/>
                    <a:pt x="8444" y="3025"/>
                  </a:cubicBezTo>
                  <a:cubicBezTo>
                    <a:pt x="7530" y="1135"/>
                    <a:pt x="6112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1" name="Google Shape;15281;p69"/>
          <p:cNvSpPr/>
          <p:nvPr/>
        </p:nvSpPr>
        <p:spPr>
          <a:xfrm>
            <a:off x="1456589" y="3444743"/>
            <a:ext cx="471471" cy="475125"/>
          </a:xfrm>
          <a:custGeom>
            <a:avLst/>
            <a:gdLst/>
            <a:ahLst/>
            <a:cxnLst/>
            <a:rect l="l" t="t" r="r" b="b"/>
            <a:pathLst>
              <a:path w="12131" h="12225" extrusionOk="0">
                <a:moveTo>
                  <a:pt x="6050" y="756"/>
                </a:moveTo>
                <a:cubicBezTo>
                  <a:pt x="6239" y="756"/>
                  <a:pt x="6396" y="914"/>
                  <a:pt x="6396" y="1103"/>
                </a:cubicBezTo>
                <a:cubicBezTo>
                  <a:pt x="6396" y="1324"/>
                  <a:pt x="6239" y="1481"/>
                  <a:pt x="6050" y="1481"/>
                </a:cubicBezTo>
                <a:cubicBezTo>
                  <a:pt x="5861" y="1481"/>
                  <a:pt x="5703" y="1324"/>
                  <a:pt x="5703" y="1103"/>
                </a:cubicBezTo>
                <a:cubicBezTo>
                  <a:pt x="5703" y="914"/>
                  <a:pt x="5861" y="756"/>
                  <a:pt x="6050" y="756"/>
                </a:cubicBezTo>
                <a:close/>
                <a:moveTo>
                  <a:pt x="3183" y="2174"/>
                </a:moveTo>
                <a:cubicBezTo>
                  <a:pt x="3372" y="2174"/>
                  <a:pt x="3530" y="2332"/>
                  <a:pt x="3530" y="2521"/>
                </a:cubicBezTo>
                <a:cubicBezTo>
                  <a:pt x="3530" y="2741"/>
                  <a:pt x="3372" y="2899"/>
                  <a:pt x="3183" y="2899"/>
                </a:cubicBezTo>
                <a:cubicBezTo>
                  <a:pt x="2994" y="2899"/>
                  <a:pt x="2836" y="2741"/>
                  <a:pt x="2836" y="2521"/>
                </a:cubicBezTo>
                <a:cubicBezTo>
                  <a:pt x="2836" y="2332"/>
                  <a:pt x="2994" y="2174"/>
                  <a:pt x="3183" y="2174"/>
                </a:cubicBezTo>
                <a:close/>
                <a:moveTo>
                  <a:pt x="8885" y="2174"/>
                </a:moveTo>
                <a:cubicBezTo>
                  <a:pt x="9074" y="2174"/>
                  <a:pt x="9232" y="2332"/>
                  <a:pt x="9232" y="2521"/>
                </a:cubicBezTo>
                <a:cubicBezTo>
                  <a:pt x="9232" y="2741"/>
                  <a:pt x="9074" y="2899"/>
                  <a:pt x="8885" y="2899"/>
                </a:cubicBezTo>
                <a:cubicBezTo>
                  <a:pt x="8696" y="2899"/>
                  <a:pt x="8539" y="2741"/>
                  <a:pt x="8539" y="2521"/>
                </a:cubicBezTo>
                <a:cubicBezTo>
                  <a:pt x="8539" y="2332"/>
                  <a:pt x="8696" y="2174"/>
                  <a:pt x="8885" y="2174"/>
                </a:cubicBezTo>
                <a:close/>
                <a:moveTo>
                  <a:pt x="6050" y="3718"/>
                </a:moveTo>
                <a:cubicBezTo>
                  <a:pt x="6396" y="4033"/>
                  <a:pt x="7153" y="4726"/>
                  <a:pt x="7562" y="5640"/>
                </a:cubicBezTo>
                <a:cubicBezTo>
                  <a:pt x="6869" y="6238"/>
                  <a:pt x="6365" y="6931"/>
                  <a:pt x="6050" y="7814"/>
                </a:cubicBezTo>
                <a:cubicBezTo>
                  <a:pt x="5735" y="6994"/>
                  <a:pt x="5199" y="6238"/>
                  <a:pt x="4569" y="5640"/>
                </a:cubicBezTo>
                <a:cubicBezTo>
                  <a:pt x="4947" y="4726"/>
                  <a:pt x="5703" y="4033"/>
                  <a:pt x="6050" y="3718"/>
                </a:cubicBezTo>
                <a:close/>
                <a:moveTo>
                  <a:pt x="1009" y="5010"/>
                </a:moveTo>
                <a:cubicBezTo>
                  <a:pt x="3561" y="5010"/>
                  <a:pt x="5672" y="7089"/>
                  <a:pt x="5672" y="9704"/>
                </a:cubicBezTo>
                <a:lnTo>
                  <a:pt x="5672" y="10050"/>
                </a:lnTo>
                <a:lnTo>
                  <a:pt x="5294" y="10050"/>
                </a:lnTo>
                <a:cubicBezTo>
                  <a:pt x="2773" y="10050"/>
                  <a:pt x="663" y="7971"/>
                  <a:pt x="663" y="5356"/>
                </a:cubicBezTo>
                <a:lnTo>
                  <a:pt x="663" y="5010"/>
                </a:lnTo>
                <a:close/>
                <a:moveTo>
                  <a:pt x="11406" y="5010"/>
                </a:moveTo>
                <a:lnTo>
                  <a:pt x="11406" y="5356"/>
                </a:lnTo>
                <a:cubicBezTo>
                  <a:pt x="11406" y="7971"/>
                  <a:pt x="9326" y="10050"/>
                  <a:pt x="6775" y="10050"/>
                </a:cubicBezTo>
                <a:lnTo>
                  <a:pt x="6396" y="10050"/>
                </a:lnTo>
                <a:lnTo>
                  <a:pt x="6396" y="9704"/>
                </a:lnTo>
                <a:cubicBezTo>
                  <a:pt x="6396" y="7089"/>
                  <a:pt x="8507" y="5010"/>
                  <a:pt x="11059" y="5010"/>
                </a:cubicBezTo>
                <a:close/>
                <a:moveTo>
                  <a:pt x="7814" y="10649"/>
                </a:moveTo>
                <a:lnTo>
                  <a:pt x="7814" y="10775"/>
                </a:lnTo>
                <a:cubicBezTo>
                  <a:pt x="7814" y="11153"/>
                  <a:pt x="7499" y="11468"/>
                  <a:pt x="7121" y="11468"/>
                </a:cubicBezTo>
                <a:cubicBezTo>
                  <a:pt x="6712" y="11468"/>
                  <a:pt x="6396" y="11153"/>
                  <a:pt x="6396" y="10775"/>
                </a:cubicBezTo>
                <a:cubicBezTo>
                  <a:pt x="6838" y="10775"/>
                  <a:pt x="7247" y="10775"/>
                  <a:pt x="7814" y="10649"/>
                </a:cubicBezTo>
                <a:close/>
                <a:moveTo>
                  <a:pt x="4286" y="10680"/>
                </a:moveTo>
                <a:cubicBezTo>
                  <a:pt x="4884" y="10806"/>
                  <a:pt x="5262" y="10806"/>
                  <a:pt x="5703" y="10806"/>
                </a:cubicBezTo>
                <a:cubicBezTo>
                  <a:pt x="5703" y="11153"/>
                  <a:pt x="5388" y="11500"/>
                  <a:pt x="4979" y="11500"/>
                </a:cubicBezTo>
                <a:cubicBezTo>
                  <a:pt x="4601" y="11500"/>
                  <a:pt x="4286" y="11185"/>
                  <a:pt x="4286" y="10806"/>
                </a:cubicBezTo>
                <a:lnTo>
                  <a:pt x="4286" y="10680"/>
                </a:lnTo>
                <a:close/>
                <a:moveTo>
                  <a:pt x="6050" y="0"/>
                </a:moveTo>
                <a:cubicBezTo>
                  <a:pt x="5451" y="0"/>
                  <a:pt x="4979" y="473"/>
                  <a:pt x="4979" y="1071"/>
                </a:cubicBezTo>
                <a:cubicBezTo>
                  <a:pt x="4979" y="1544"/>
                  <a:pt x="5294" y="1922"/>
                  <a:pt x="5703" y="2080"/>
                </a:cubicBezTo>
                <a:lnTo>
                  <a:pt x="5703" y="3025"/>
                </a:lnTo>
                <a:cubicBezTo>
                  <a:pt x="5357" y="3308"/>
                  <a:pt x="4475" y="4096"/>
                  <a:pt x="3971" y="5167"/>
                </a:cubicBezTo>
                <a:cubicBezTo>
                  <a:pt x="3845" y="5104"/>
                  <a:pt x="3687" y="5010"/>
                  <a:pt x="3561" y="4947"/>
                </a:cubicBezTo>
                <a:lnTo>
                  <a:pt x="3561" y="3529"/>
                </a:lnTo>
                <a:cubicBezTo>
                  <a:pt x="4002" y="3371"/>
                  <a:pt x="4286" y="2962"/>
                  <a:pt x="4286" y="2489"/>
                </a:cubicBezTo>
                <a:cubicBezTo>
                  <a:pt x="4286" y="1891"/>
                  <a:pt x="3813" y="1418"/>
                  <a:pt x="3214" y="1418"/>
                </a:cubicBezTo>
                <a:cubicBezTo>
                  <a:pt x="2616" y="1418"/>
                  <a:pt x="2143" y="1891"/>
                  <a:pt x="2143" y="2489"/>
                </a:cubicBezTo>
                <a:cubicBezTo>
                  <a:pt x="2143" y="2962"/>
                  <a:pt x="2458" y="3371"/>
                  <a:pt x="2868" y="3529"/>
                </a:cubicBezTo>
                <a:lnTo>
                  <a:pt x="2868" y="4632"/>
                </a:lnTo>
                <a:cubicBezTo>
                  <a:pt x="2269" y="4411"/>
                  <a:pt x="1671" y="4316"/>
                  <a:pt x="1041" y="4316"/>
                </a:cubicBezTo>
                <a:lnTo>
                  <a:pt x="348" y="4316"/>
                </a:lnTo>
                <a:cubicBezTo>
                  <a:pt x="158" y="4316"/>
                  <a:pt x="1" y="4474"/>
                  <a:pt x="1" y="4663"/>
                </a:cubicBezTo>
                <a:lnTo>
                  <a:pt x="1" y="5356"/>
                </a:lnTo>
                <a:cubicBezTo>
                  <a:pt x="1" y="6774"/>
                  <a:pt x="537" y="8160"/>
                  <a:pt x="1576" y="9200"/>
                </a:cubicBezTo>
                <a:cubicBezTo>
                  <a:pt x="2143" y="9767"/>
                  <a:pt x="2836" y="10208"/>
                  <a:pt x="3561" y="10491"/>
                </a:cubicBezTo>
                <a:lnTo>
                  <a:pt x="3561" y="10806"/>
                </a:lnTo>
                <a:cubicBezTo>
                  <a:pt x="3561" y="11594"/>
                  <a:pt x="4191" y="12224"/>
                  <a:pt x="4979" y="12224"/>
                </a:cubicBezTo>
                <a:cubicBezTo>
                  <a:pt x="5420" y="12224"/>
                  <a:pt x="5829" y="12035"/>
                  <a:pt x="6050" y="11752"/>
                </a:cubicBezTo>
                <a:cubicBezTo>
                  <a:pt x="6333" y="12067"/>
                  <a:pt x="6680" y="12224"/>
                  <a:pt x="7121" y="12224"/>
                </a:cubicBezTo>
                <a:cubicBezTo>
                  <a:pt x="7909" y="12224"/>
                  <a:pt x="8539" y="11594"/>
                  <a:pt x="8539" y="10806"/>
                </a:cubicBezTo>
                <a:lnTo>
                  <a:pt x="8539" y="10491"/>
                </a:lnTo>
                <a:cubicBezTo>
                  <a:pt x="9295" y="10208"/>
                  <a:pt x="9957" y="9767"/>
                  <a:pt x="10555" y="9200"/>
                </a:cubicBezTo>
                <a:cubicBezTo>
                  <a:pt x="11563" y="8160"/>
                  <a:pt x="12130" y="6837"/>
                  <a:pt x="12130" y="5356"/>
                </a:cubicBezTo>
                <a:lnTo>
                  <a:pt x="12130" y="4663"/>
                </a:lnTo>
                <a:cubicBezTo>
                  <a:pt x="12130" y="4474"/>
                  <a:pt x="11973" y="4316"/>
                  <a:pt x="11752" y="4316"/>
                </a:cubicBezTo>
                <a:lnTo>
                  <a:pt x="11059" y="4316"/>
                </a:lnTo>
                <a:cubicBezTo>
                  <a:pt x="10429" y="4316"/>
                  <a:pt x="9831" y="4411"/>
                  <a:pt x="9232" y="4632"/>
                </a:cubicBezTo>
                <a:lnTo>
                  <a:pt x="9232" y="3529"/>
                </a:lnTo>
                <a:cubicBezTo>
                  <a:pt x="9673" y="3371"/>
                  <a:pt x="9957" y="2962"/>
                  <a:pt x="9957" y="2489"/>
                </a:cubicBezTo>
                <a:cubicBezTo>
                  <a:pt x="9957" y="1891"/>
                  <a:pt x="9484" y="1418"/>
                  <a:pt x="8885" y="1418"/>
                </a:cubicBezTo>
                <a:cubicBezTo>
                  <a:pt x="8287" y="1418"/>
                  <a:pt x="7814" y="1891"/>
                  <a:pt x="7814" y="2489"/>
                </a:cubicBezTo>
                <a:cubicBezTo>
                  <a:pt x="7814" y="2962"/>
                  <a:pt x="8129" y="3371"/>
                  <a:pt x="8539" y="3529"/>
                </a:cubicBezTo>
                <a:lnTo>
                  <a:pt x="8539" y="4947"/>
                </a:lnTo>
                <a:cubicBezTo>
                  <a:pt x="8381" y="5010"/>
                  <a:pt x="8255" y="5104"/>
                  <a:pt x="8129" y="5167"/>
                </a:cubicBezTo>
                <a:cubicBezTo>
                  <a:pt x="7625" y="4096"/>
                  <a:pt x="6775" y="3308"/>
                  <a:pt x="6396" y="3025"/>
                </a:cubicBezTo>
                <a:lnTo>
                  <a:pt x="6396" y="2080"/>
                </a:lnTo>
                <a:cubicBezTo>
                  <a:pt x="6838" y="1922"/>
                  <a:pt x="7121" y="1544"/>
                  <a:pt x="7121" y="1071"/>
                </a:cubicBezTo>
                <a:cubicBezTo>
                  <a:pt x="7121" y="473"/>
                  <a:pt x="6649" y="0"/>
                  <a:pt x="605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82" name="Google Shape;15282;p69"/>
          <p:cNvGrpSpPr/>
          <p:nvPr/>
        </p:nvGrpSpPr>
        <p:grpSpPr>
          <a:xfrm>
            <a:off x="3793692" y="3445233"/>
            <a:ext cx="415117" cy="473920"/>
            <a:chOff x="-16422500" y="2425450"/>
            <a:chExt cx="267025" cy="304850"/>
          </a:xfrm>
        </p:grpSpPr>
        <p:sp>
          <p:nvSpPr>
            <p:cNvPr id="15283" name="Google Shape;15283;p69"/>
            <p:cNvSpPr/>
            <p:nvPr/>
          </p:nvSpPr>
          <p:spPr>
            <a:xfrm>
              <a:off x="-16350825" y="25152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4" name="Google Shape;15284;p69"/>
            <p:cNvSpPr/>
            <p:nvPr/>
          </p:nvSpPr>
          <p:spPr>
            <a:xfrm>
              <a:off x="-16245275" y="25152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5" name="Google Shape;15285;p69"/>
            <p:cNvSpPr/>
            <p:nvPr/>
          </p:nvSpPr>
          <p:spPr>
            <a:xfrm>
              <a:off x="-16422500" y="2425450"/>
              <a:ext cx="267025" cy="304850"/>
            </a:xfrm>
            <a:custGeom>
              <a:avLst/>
              <a:gdLst/>
              <a:ahLst/>
              <a:cxnLst/>
              <a:rect l="l" t="t" r="r" b="b"/>
              <a:pathLst>
                <a:path w="10681" h="12194" extrusionOk="0">
                  <a:moveTo>
                    <a:pt x="5325" y="5925"/>
                  </a:moveTo>
                  <a:cubicBezTo>
                    <a:pt x="5482" y="5925"/>
                    <a:pt x="5640" y="6051"/>
                    <a:pt x="5703" y="6177"/>
                  </a:cubicBezTo>
                  <a:lnTo>
                    <a:pt x="5325" y="6586"/>
                  </a:lnTo>
                  <a:lnTo>
                    <a:pt x="4978" y="6177"/>
                  </a:lnTo>
                  <a:cubicBezTo>
                    <a:pt x="5010" y="6019"/>
                    <a:pt x="5167" y="5925"/>
                    <a:pt x="5325" y="5925"/>
                  </a:cubicBezTo>
                  <a:close/>
                  <a:moveTo>
                    <a:pt x="4411" y="5767"/>
                  </a:moveTo>
                  <a:cubicBezTo>
                    <a:pt x="4348" y="5925"/>
                    <a:pt x="4254" y="6114"/>
                    <a:pt x="4254" y="6334"/>
                  </a:cubicBezTo>
                  <a:cubicBezTo>
                    <a:pt x="4254" y="6366"/>
                    <a:pt x="4254" y="6429"/>
                    <a:pt x="4348" y="6523"/>
                  </a:cubicBezTo>
                  <a:lnTo>
                    <a:pt x="4978" y="7311"/>
                  </a:lnTo>
                  <a:cubicBezTo>
                    <a:pt x="4884" y="8004"/>
                    <a:pt x="4317" y="8602"/>
                    <a:pt x="3561" y="8602"/>
                  </a:cubicBezTo>
                  <a:cubicBezTo>
                    <a:pt x="2773" y="8602"/>
                    <a:pt x="2143" y="7972"/>
                    <a:pt x="2143" y="7185"/>
                  </a:cubicBezTo>
                  <a:cubicBezTo>
                    <a:pt x="2143" y="6397"/>
                    <a:pt x="2773" y="5767"/>
                    <a:pt x="3561" y="5767"/>
                  </a:cubicBezTo>
                  <a:close/>
                  <a:moveTo>
                    <a:pt x="7089" y="5735"/>
                  </a:moveTo>
                  <a:cubicBezTo>
                    <a:pt x="7877" y="5735"/>
                    <a:pt x="8507" y="6366"/>
                    <a:pt x="8507" y="7153"/>
                  </a:cubicBezTo>
                  <a:cubicBezTo>
                    <a:pt x="8507" y="7972"/>
                    <a:pt x="7877" y="8602"/>
                    <a:pt x="7089" y="8602"/>
                  </a:cubicBezTo>
                  <a:cubicBezTo>
                    <a:pt x="6365" y="8602"/>
                    <a:pt x="5734" y="8004"/>
                    <a:pt x="5671" y="7311"/>
                  </a:cubicBezTo>
                  <a:lnTo>
                    <a:pt x="6302" y="6523"/>
                  </a:lnTo>
                  <a:cubicBezTo>
                    <a:pt x="6365" y="6429"/>
                    <a:pt x="6396" y="6366"/>
                    <a:pt x="6396" y="6271"/>
                  </a:cubicBezTo>
                  <a:cubicBezTo>
                    <a:pt x="6396" y="6082"/>
                    <a:pt x="6365" y="5893"/>
                    <a:pt x="6239" y="5735"/>
                  </a:cubicBezTo>
                  <a:close/>
                  <a:moveTo>
                    <a:pt x="5317" y="725"/>
                  </a:moveTo>
                  <a:cubicBezTo>
                    <a:pt x="6534" y="725"/>
                    <a:pt x="7685" y="1194"/>
                    <a:pt x="8570" y="2018"/>
                  </a:cubicBezTo>
                  <a:cubicBezTo>
                    <a:pt x="9452" y="2932"/>
                    <a:pt x="9988" y="4129"/>
                    <a:pt x="9988" y="5389"/>
                  </a:cubicBezTo>
                  <a:lnTo>
                    <a:pt x="9988" y="8256"/>
                  </a:lnTo>
                  <a:cubicBezTo>
                    <a:pt x="9988" y="8854"/>
                    <a:pt x="9515" y="9327"/>
                    <a:pt x="8916" y="9327"/>
                  </a:cubicBezTo>
                  <a:lnTo>
                    <a:pt x="8570" y="9327"/>
                  </a:lnTo>
                  <a:lnTo>
                    <a:pt x="8570" y="8760"/>
                  </a:lnTo>
                  <a:cubicBezTo>
                    <a:pt x="9043" y="8350"/>
                    <a:pt x="9263" y="7783"/>
                    <a:pt x="9263" y="7153"/>
                  </a:cubicBezTo>
                  <a:cubicBezTo>
                    <a:pt x="9263" y="5956"/>
                    <a:pt x="8318" y="5011"/>
                    <a:pt x="7152" y="5011"/>
                  </a:cubicBezTo>
                  <a:lnTo>
                    <a:pt x="3561" y="5011"/>
                  </a:lnTo>
                  <a:cubicBezTo>
                    <a:pt x="2363" y="5011"/>
                    <a:pt x="1418" y="5956"/>
                    <a:pt x="1418" y="7153"/>
                  </a:cubicBezTo>
                  <a:cubicBezTo>
                    <a:pt x="1418" y="7783"/>
                    <a:pt x="1702" y="8319"/>
                    <a:pt x="2143" y="8760"/>
                  </a:cubicBezTo>
                  <a:lnTo>
                    <a:pt x="2143" y="9327"/>
                  </a:lnTo>
                  <a:lnTo>
                    <a:pt x="1796" y="9327"/>
                  </a:lnTo>
                  <a:cubicBezTo>
                    <a:pt x="1198" y="9327"/>
                    <a:pt x="725" y="8854"/>
                    <a:pt x="725" y="8256"/>
                  </a:cubicBezTo>
                  <a:lnTo>
                    <a:pt x="725" y="5609"/>
                  </a:lnTo>
                  <a:cubicBezTo>
                    <a:pt x="725" y="3026"/>
                    <a:pt x="2742" y="821"/>
                    <a:pt x="5199" y="726"/>
                  </a:cubicBezTo>
                  <a:cubicBezTo>
                    <a:pt x="5238" y="725"/>
                    <a:pt x="5278" y="725"/>
                    <a:pt x="5317" y="725"/>
                  </a:cubicBezTo>
                  <a:close/>
                  <a:moveTo>
                    <a:pt x="5325" y="8382"/>
                  </a:moveTo>
                  <a:cubicBezTo>
                    <a:pt x="5577" y="8760"/>
                    <a:pt x="5955" y="9043"/>
                    <a:pt x="6396" y="9201"/>
                  </a:cubicBezTo>
                  <a:lnTo>
                    <a:pt x="6396" y="9674"/>
                  </a:lnTo>
                  <a:cubicBezTo>
                    <a:pt x="6081" y="9894"/>
                    <a:pt x="5734" y="10020"/>
                    <a:pt x="5325" y="10020"/>
                  </a:cubicBezTo>
                  <a:cubicBezTo>
                    <a:pt x="4947" y="10020"/>
                    <a:pt x="4569" y="9894"/>
                    <a:pt x="4254" y="9674"/>
                  </a:cubicBezTo>
                  <a:lnTo>
                    <a:pt x="4254" y="9201"/>
                  </a:lnTo>
                  <a:cubicBezTo>
                    <a:pt x="4695" y="9043"/>
                    <a:pt x="5104" y="8728"/>
                    <a:pt x="5325" y="8382"/>
                  </a:cubicBezTo>
                  <a:close/>
                  <a:moveTo>
                    <a:pt x="2836" y="9201"/>
                  </a:moveTo>
                  <a:cubicBezTo>
                    <a:pt x="3088" y="9264"/>
                    <a:pt x="3309" y="9327"/>
                    <a:pt x="3561" y="9327"/>
                  </a:cubicBezTo>
                  <a:lnTo>
                    <a:pt x="3561" y="11406"/>
                  </a:lnTo>
                  <a:cubicBezTo>
                    <a:pt x="3151" y="11249"/>
                    <a:pt x="2836" y="10839"/>
                    <a:pt x="2836" y="10367"/>
                  </a:cubicBezTo>
                  <a:lnTo>
                    <a:pt x="2836" y="9201"/>
                  </a:lnTo>
                  <a:close/>
                  <a:moveTo>
                    <a:pt x="7814" y="9201"/>
                  </a:moveTo>
                  <a:lnTo>
                    <a:pt x="7814" y="10367"/>
                  </a:lnTo>
                  <a:cubicBezTo>
                    <a:pt x="7814" y="10839"/>
                    <a:pt x="7499" y="11249"/>
                    <a:pt x="7089" y="11406"/>
                  </a:cubicBezTo>
                  <a:lnTo>
                    <a:pt x="7089" y="9327"/>
                  </a:lnTo>
                  <a:cubicBezTo>
                    <a:pt x="7341" y="9327"/>
                    <a:pt x="7562" y="9264"/>
                    <a:pt x="7814" y="9201"/>
                  </a:cubicBezTo>
                  <a:close/>
                  <a:moveTo>
                    <a:pt x="5317" y="0"/>
                  </a:moveTo>
                  <a:cubicBezTo>
                    <a:pt x="5278" y="0"/>
                    <a:pt x="5238" y="1"/>
                    <a:pt x="5199" y="2"/>
                  </a:cubicBezTo>
                  <a:cubicBezTo>
                    <a:pt x="3781" y="65"/>
                    <a:pt x="2489" y="695"/>
                    <a:pt x="1513" y="1766"/>
                  </a:cubicBezTo>
                  <a:cubicBezTo>
                    <a:pt x="568" y="2806"/>
                    <a:pt x="1" y="4160"/>
                    <a:pt x="1" y="5609"/>
                  </a:cubicBezTo>
                  <a:lnTo>
                    <a:pt x="1" y="8256"/>
                  </a:lnTo>
                  <a:cubicBezTo>
                    <a:pt x="1" y="9233"/>
                    <a:pt x="788" y="10020"/>
                    <a:pt x="1796" y="10020"/>
                  </a:cubicBezTo>
                  <a:lnTo>
                    <a:pt x="2143" y="10020"/>
                  </a:lnTo>
                  <a:lnTo>
                    <a:pt x="2143" y="10367"/>
                  </a:lnTo>
                  <a:cubicBezTo>
                    <a:pt x="2143" y="10839"/>
                    <a:pt x="2332" y="11312"/>
                    <a:pt x="2647" y="11627"/>
                  </a:cubicBezTo>
                  <a:cubicBezTo>
                    <a:pt x="2994" y="12005"/>
                    <a:pt x="3435" y="12194"/>
                    <a:pt x="3907" y="12194"/>
                  </a:cubicBezTo>
                  <a:cubicBezTo>
                    <a:pt x="4096" y="12194"/>
                    <a:pt x="4254" y="12036"/>
                    <a:pt x="4254" y="11847"/>
                  </a:cubicBezTo>
                  <a:lnTo>
                    <a:pt x="4254" y="10493"/>
                  </a:lnTo>
                  <a:cubicBezTo>
                    <a:pt x="4569" y="10650"/>
                    <a:pt x="4978" y="10713"/>
                    <a:pt x="5325" y="10713"/>
                  </a:cubicBezTo>
                  <a:cubicBezTo>
                    <a:pt x="5703" y="10713"/>
                    <a:pt x="6081" y="10650"/>
                    <a:pt x="6396" y="10493"/>
                  </a:cubicBezTo>
                  <a:lnTo>
                    <a:pt x="6396" y="11847"/>
                  </a:lnTo>
                  <a:cubicBezTo>
                    <a:pt x="6396" y="12036"/>
                    <a:pt x="6554" y="12194"/>
                    <a:pt x="6743" y="12194"/>
                  </a:cubicBezTo>
                  <a:cubicBezTo>
                    <a:pt x="7215" y="12194"/>
                    <a:pt x="7656" y="12005"/>
                    <a:pt x="8003" y="11627"/>
                  </a:cubicBezTo>
                  <a:cubicBezTo>
                    <a:pt x="8381" y="11280"/>
                    <a:pt x="8538" y="10839"/>
                    <a:pt x="8538" y="10367"/>
                  </a:cubicBezTo>
                  <a:lnTo>
                    <a:pt x="8538" y="10020"/>
                  </a:lnTo>
                  <a:lnTo>
                    <a:pt x="8885" y="10020"/>
                  </a:lnTo>
                  <a:cubicBezTo>
                    <a:pt x="9862" y="10020"/>
                    <a:pt x="10649" y="9233"/>
                    <a:pt x="10649" y="8256"/>
                  </a:cubicBezTo>
                  <a:lnTo>
                    <a:pt x="10649" y="5420"/>
                  </a:lnTo>
                  <a:cubicBezTo>
                    <a:pt x="10681" y="4664"/>
                    <a:pt x="10523" y="3908"/>
                    <a:pt x="10240" y="3247"/>
                  </a:cubicBezTo>
                  <a:cubicBezTo>
                    <a:pt x="9988" y="2585"/>
                    <a:pt x="9578" y="2018"/>
                    <a:pt x="9074" y="1514"/>
                  </a:cubicBezTo>
                  <a:cubicBezTo>
                    <a:pt x="8033" y="534"/>
                    <a:pt x="6694" y="0"/>
                    <a:pt x="53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86" name="Google Shape;15286;p69"/>
          <p:cNvGrpSpPr/>
          <p:nvPr/>
        </p:nvGrpSpPr>
        <p:grpSpPr>
          <a:xfrm>
            <a:off x="6096453" y="3445838"/>
            <a:ext cx="473920" cy="472676"/>
            <a:chOff x="-16442200" y="2801175"/>
            <a:chExt cx="304850" cy="304050"/>
          </a:xfrm>
        </p:grpSpPr>
        <p:sp>
          <p:nvSpPr>
            <p:cNvPr id="15287" name="Google Shape;15287;p69"/>
            <p:cNvSpPr/>
            <p:nvPr/>
          </p:nvSpPr>
          <p:spPr>
            <a:xfrm>
              <a:off x="-16369725" y="2942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8" name="Google Shape;15288;p69"/>
            <p:cNvSpPr/>
            <p:nvPr/>
          </p:nvSpPr>
          <p:spPr>
            <a:xfrm>
              <a:off x="-16442200" y="2801175"/>
              <a:ext cx="304850" cy="304050"/>
            </a:xfrm>
            <a:custGeom>
              <a:avLst/>
              <a:gdLst/>
              <a:ahLst/>
              <a:cxnLst/>
              <a:rect l="l" t="t" r="r" b="b"/>
              <a:pathLst>
                <a:path w="12194" h="12162" extrusionOk="0">
                  <a:moveTo>
                    <a:pt x="7940" y="694"/>
                  </a:moveTo>
                  <a:cubicBezTo>
                    <a:pt x="8255" y="694"/>
                    <a:pt x="8539" y="914"/>
                    <a:pt x="8602" y="1229"/>
                  </a:cubicBezTo>
                  <a:cubicBezTo>
                    <a:pt x="8633" y="1324"/>
                    <a:pt x="8728" y="1418"/>
                    <a:pt x="8854" y="1450"/>
                  </a:cubicBezTo>
                  <a:cubicBezTo>
                    <a:pt x="9169" y="1544"/>
                    <a:pt x="9358" y="1796"/>
                    <a:pt x="9358" y="2111"/>
                  </a:cubicBezTo>
                  <a:cubicBezTo>
                    <a:pt x="9358" y="2426"/>
                    <a:pt x="9169" y="2710"/>
                    <a:pt x="8854" y="2804"/>
                  </a:cubicBezTo>
                  <a:cubicBezTo>
                    <a:pt x="8728" y="2836"/>
                    <a:pt x="8633" y="2899"/>
                    <a:pt x="8602" y="3025"/>
                  </a:cubicBezTo>
                  <a:cubicBezTo>
                    <a:pt x="8539" y="3340"/>
                    <a:pt x="8255" y="3529"/>
                    <a:pt x="7940" y="3529"/>
                  </a:cubicBezTo>
                  <a:cubicBezTo>
                    <a:pt x="7625" y="3529"/>
                    <a:pt x="7373" y="3340"/>
                    <a:pt x="7279" y="3056"/>
                  </a:cubicBezTo>
                  <a:cubicBezTo>
                    <a:pt x="7216" y="2899"/>
                    <a:pt x="7058" y="2836"/>
                    <a:pt x="6901" y="2836"/>
                  </a:cubicBezTo>
                  <a:lnTo>
                    <a:pt x="6806" y="2836"/>
                  </a:lnTo>
                  <a:cubicBezTo>
                    <a:pt x="6649" y="2836"/>
                    <a:pt x="6522" y="2899"/>
                    <a:pt x="6428" y="3056"/>
                  </a:cubicBezTo>
                  <a:cubicBezTo>
                    <a:pt x="6333" y="3340"/>
                    <a:pt x="6081" y="3529"/>
                    <a:pt x="5766" y="3529"/>
                  </a:cubicBezTo>
                  <a:cubicBezTo>
                    <a:pt x="5451" y="3529"/>
                    <a:pt x="5231" y="3340"/>
                    <a:pt x="5105" y="3056"/>
                  </a:cubicBezTo>
                  <a:cubicBezTo>
                    <a:pt x="5073" y="2899"/>
                    <a:pt x="4916" y="2836"/>
                    <a:pt x="4758" y="2836"/>
                  </a:cubicBezTo>
                  <a:lnTo>
                    <a:pt x="4632" y="2836"/>
                  </a:lnTo>
                  <a:cubicBezTo>
                    <a:pt x="4475" y="2836"/>
                    <a:pt x="4349" y="2899"/>
                    <a:pt x="4254" y="3056"/>
                  </a:cubicBezTo>
                  <a:cubicBezTo>
                    <a:pt x="4191" y="3340"/>
                    <a:pt x="3908" y="3529"/>
                    <a:pt x="3593" y="3529"/>
                  </a:cubicBezTo>
                  <a:cubicBezTo>
                    <a:pt x="3277" y="3529"/>
                    <a:pt x="2994" y="3340"/>
                    <a:pt x="2931" y="3025"/>
                  </a:cubicBezTo>
                  <a:cubicBezTo>
                    <a:pt x="2899" y="2899"/>
                    <a:pt x="2805" y="2836"/>
                    <a:pt x="2679" y="2804"/>
                  </a:cubicBezTo>
                  <a:cubicBezTo>
                    <a:pt x="2395" y="2710"/>
                    <a:pt x="2175" y="2426"/>
                    <a:pt x="2175" y="2111"/>
                  </a:cubicBezTo>
                  <a:cubicBezTo>
                    <a:pt x="2175" y="1796"/>
                    <a:pt x="2395" y="1544"/>
                    <a:pt x="2679" y="1450"/>
                  </a:cubicBezTo>
                  <a:cubicBezTo>
                    <a:pt x="2805" y="1418"/>
                    <a:pt x="2899" y="1324"/>
                    <a:pt x="2931" y="1229"/>
                  </a:cubicBezTo>
                  <a:cubicBezTo>
                    <a:pt x="2994" y="914"/>
                    <a:pt x="3277" y="694"/>
                    <a:pt x="3593" y="694"/>
                  </a:cubicBezTo>
                  <a:cubicBezTo>
                    <a:pt x="3908" y="694"/>
                    <a:pt x="4160" y="914"/>
                    <a:pt x="4254" y="1166"/>
                  </a:cubicBezTo>
                  <a:cubicBezTo>
                    <a:pt x="4317" y="1324"/>
                    <a:pt x="4475" y="1418"/>
                    <a:pt x="4632" y="1418"/>
                  </a:cubicBezTo>
                  <a:lnTo>
                    <a:pt x="4758" y="1418"/>
                  </a:lnTo>
                  <a:cubicBezTo>
                    <a:pt x="4916" y="1418"/>
                    <a:pt x="5010" y="1324"/>
                    <a:pt x="5105" y="1166"/>
                  </a:cubicBezTo>
                  <a:cubicBezTo>
                    <a:pt x="5231" y="914"/>
                    <a:pt x="5451" y="694"/>
                    <a:pt x="5766" y="694"/>
                  </a:cubicBezTo>
                  <a:cubicBezTo>
                    <a:pt x="6081" y="694"/>
                    <a:pt x="6333" y="914"/>
                    <a:pt x="6428" y="1166"/>
                  </a:cubicBezTo>
                  <a:cubicBezTo>
                    <a:pt x="6491" y="1324"/>
                    <a:pt x="6649" y="1418"/>
                    <a:pt x="6806" y="1418"/>
                  </a:cubicBezTo>
                  <a:lnTo>
                    <a:pt x="6901" y="1418"/>
                  </a:lnTo>
                  <a:cubicBezTo>
                    <a:pt x="7058" y="1418"/>
                    <a:pt x="7184" y="1324"/>
                    <a:pt x="7279" y="1166"/>
                  </a:cubicBezTo>
                  <a:cubicBezTo>
                    <a:pt x="7373" y="914"/>
                    <a:pt x="7625" y="694"/>
                    <a:pt x="7940" y="694"/>
                  </a:cubicBezTo>
                  <a:close/>
                  <a:moveTo>
                    <a:pt x="6459" y="4065"/>
                  </a:moveTo>
                  <a:cubicBezTo>
                    <a:pt x="6522" y="4128"/>
                    <a:pt x="7184" y="4632"/>
                    <a:pt x="7184" y="5671"/>
                  </a:cubicBezTo>
                  <a:cubicBezTo>
                    <a:pt x="7184" y="6207"/>
                    <a:pt x="6995" y="6711"/>
                    <a:pt x="6585" y="7120"/>
                  </a:cubicBezTo>
                  <a:cubicBezTo>
                    <a:pt x="6428" y="7120"/>
                    <a:pt x="6270" y="7089"/>
                    <a:pt x="6081" y="7089"/>
                  </a:cubicBezTo>
                  <a:cubicBezTo>
                    <a:pt x="5798" y="7089"/>
                    <a:pt x="5514" y="7120"/>
                    <a:pt x="5294" y="7152"/>
                  </a:cubicBezTo>
                  <a:cubicBezTo>
                    <a:pt x="5577" y="6711"/>
                    <a:pt x="5735" y="6175"/>
                    <a:pt x="5735" y="5608"/>
                  </a:cubicBezTo>
                  <a:cubicBezTo>
                    <a:pt x="5735" y="5104"/>
                    <a:pt x="5577" y="4569"/>
                    <a:pt x="5294" y="4128"/>
                  </a:cubicBezTo>
                  <a:lnTo>
                    <a:pt x="5294" y="4128"/>
                  </a:lnTo>
                  <a:cubicBezTo>
                    <a:pt x="5420" y="4159"/>
                    <a:pt x="5577" y="4191"/>
                    <a:pt x="5735" y="4191"/>
                  </a:cubicBezTo>
                  <a:cubicBezTo>
                    <a:pt x="5792" y="4205"/>
                    <a:pt x="5848" y="4211"/>
                    <a:pt x="5905" y="4211"/>
                  </a:cubicBezTo>
                  <a:cubicBezTo>
                    <a:pt x="6099" y="4211"/>
                    <a:pt x="6289" y="4138"/>
                    <a:pt x="6459" y="4065"/>
                  </a:cubicBezTo>
                  <a:close/>
                  <a:moveTo>
                    <a:pt x="8602" y="4065"/>
                  </a:moveTo>
                  <a:cubicBezTo>
                    <a:pt x="8633" y="4128"/>
                    <a:pt x="9295" y="4632"/>
                    <a:pt x="9295" y="5671"/>
                  </a:cubicBezTo>
                  <a:cubicBezTo>
                    <a:pt x="9295" y="6459"/>
                    <a:pt x="9043" y="7404"/>
                    <a:pt x="8287" y="7751"/>
                  </a:cubicBezTo>
                  <a:cubicBezTo>
                    <a:pt x="8003" y="7562"/>
                    <a:pt x="7688" y="7404"/>
                    <a:pt x="7373" y="7310"/>
                  </a:cubicBezTo>
                  <a:cubicBezTo>
                    <a:pt x="7751" y="6837"/>
                    <a:pt x="7909" y="6270"/>
                    <a:pt x="7909" y="5671"/>
                  </a:cubicBezTo>
                  <a:cubicBezTo>
                    <a:pt x="7877" y="5167"/>
                    <a:pt x="7720" y="4632"/>
                    <a:pt x="7468" y="4159"/>
                  </a:cubicBezTo>
                  <a:lnTo>
                    <a:pt x="7468" y="4159"/>
                  </a:lnTo>
                  <a:cubicBezTo>
                    <a:pt x="7619" y="4209"/>
                    <a:pt x="7775" y="4235"/>
                    <a:pt x="7930" y="4235"/>
                  </a:cubicBezTo>
                  <a:cubicBezTo>
                    <a:pt x="8163" y="4235"/>
                    <a:pt x="8394" y="4178"/>
                    <a:pt x="8602" y="4065"/>
                  </a:cubicBezTo>
                  <a:close/>
                  <a:moveTo>
                    <a:pt x="9894" y="2710"/>
                  </a:moveTo>
                  <a:cubicBezTo>
                    <a:pt x="10870" y="3371"/>
                    <a:pt x="11469" y="4474"/>
                    <a:pt x="11469" y="5671"/>
                  </a:cubicBezTo>
                  <a:cubicBezTo>
                    <a:pt x="11469" y="7367"/>
                    <a:pt x="9957" y="9278"/>
                    <a:pt x="8454" y="9278"/>
                  </a:cubicBezTo>
                  <a:cubicBezTo>
                    <a:pt x="8141" y="9278"/>
                    <a:pt x="7829" y="9195"/>
                    <a:pt x="7531" y="9011"/>
                  </a:cubicBezTo>
                  <a:lnTo>
                    <a:pt x="7405" y="8948"/>
                  </a:lnTo>
                  <a:cubicBezTo>
                    <a:pt x="7011" y="8648"/>
                    <a:pt x="6562" y="8499"/>
                    <a:pt x="6117" y="8499"/>
                  </a:cubicBezTo>
                  <a:cubicBezTo>
                    <a:pt x="5672" y="8499"/>
                    <a:pt x="5231" y="8648"/>
                    <a:pt x="4853" y="8948"/>
                  </a:cubicBezTo>
                  <a:cubicBezTo>
                    <a:pt x="4601" y="9137"/>
                    <a:pt x="4309" y="9231"/>
                    <a:pt x="4018" y="9231"/>
                  </a:cubicBezTo>
                  <a:cubicBezTo>
                    <a:pt x="3726" y="9231"/>
                    <a:pt x="3435" y="9137"/>
                    <a:pt x="3183" y="8948"/>
                  </a:cubicBezTo>
                  <a:cubicBezTo>
                    <a:pt x="2789" y="8622"/>
                    <a:pt x="2329" y="8464"/>
                    <a:pt x="1870" y="8464"/>
                  </a:cubicBezTo>
                  <a:cubicBezTo>
                    <a:pt x="1486" y="8464"/>
                    <a:pt x="1102" y="8575"/>
                    <a:pt x="757" y="8790"/>
                  </a:cubicBezTo>
                  <a:lnTo>
                    <a:pt x="757" y="7940"/>
                  </a:lnTo>
                  <a:cubicBezTo>
                    <a:pt x="1080" y="7815"/>
                    <a:pt x="1423" y="7752"/>
                    <a:pt x="1769" y="7752"/>
                  </a:cubicBezTo>
                  <a:cubicBezTo>
                    <a:pt x="2469" y="7752"/>
                    <a:pt x="3180" y="8011"/>
                    <a:pt x="3750" y="8538"/>
                  </a:cubicBezTo>
                  <a:cubicBezTo>
                    <a:pt x="3813" y="8601"/>
                    <a:pt x="3900" y="8633"/>
                    <a:pt x="3986" y="8633"/>
                  </a:cubicBezTo>
                  <a:cubicBezTo>
                    <a:pt x="4073" y="8633"/>
                    <a:pt x="4160" y="8601"/>
                    <a:pt x="4223" y="8538"/>
                  </a:cubicBezTo>
                  <a:cubicBezTo>
                    <a:pt x="4724" y="8069"/>
                    <a:pt x="5416" y="7833"/>
                    <a:pt x="6124" y="7833"/>
                  </a:cubicBezTo>
                  <a:cubicBezTo>
                    <a:pt x="6796" y="7833"/>
                    <a:pt x="7483" y="8046"/>
                    <a:pt x="8035" y="8475"/>
                  </a:cubicBezTo>
                  <a:cubicBezTo>
                    <a:pt x="8090" y="8512"/>
                    <a:pt x="8167" y="8527"/>
                    <a:pt x="8234" y="8527"/>
                  </a:cubicBezTo>
                  <a:cubicBezTo>
                    <a:pt x="8281" y="8527"/>
                    <a:pt x="8324" y="8520"/>
                    <a:pt x="8350" y="8507"/>
                  </a:cubicBezTo>
                  <a:cubicBezTo>
                    <a:pt x="8917" y="8318"/>
                    <a:pt x="9358" y="7908"/>
                    <a:pt x="9673" y="7373"/>
                  </a:cubicBezTo>
                  <a:cubicBezTo>
                    <a:pt x="9894" y="6900"/>
                    <a:pt x="10051" y="6301"/>
                    <a:pt x="10051" y="5671"/>
                  </a:cubicBezTo>
                  <a:cubicBezTo>
                    <a:pt x="10051" y="4884"/>
                    <a:pt x="9736" y="4128"/>
                    <a:pt x="9137" y="3560"/>
                  </a:cubicBezTo>
                  <a:lnTo>
                    <a:pt x="9106" y="3529"/>
                  </a:lnTo>
                  <a:cubicBezTo>
                    <a:pt x="9137" y="3497"/>
                    <a:pt x="9200" y="3403"/>
                    <a:pt x="9200" y="3371"/>
                  </a:cubicBezTo>
                  <a:cubicBezTo>
                    <a:pt x="9515" y="3214"/>
                    <a:pt x="9736" y="2993"/>
                    <a:pt x="9894" y="2710"/>
                  </a:cubicBezTo>
                  <a:close/>
                  <a:moveTo>
                    <a:pt x="11500" y="8034"/>
                  </a:moveTo>
                  <a:lnTo>
                    <a:pt x="11500" y="11468"/>
                  </a:lnTo>
                  <a:lnTo>
                    <a:pt x="726" y="11468"/>
                  </a:lnTo>
                  <a:lnTo>
                    <a:pt x="726" y="11405"/>
                  </a:lnTo>
                  <a:lnTo>
                    <a:pt x="726" y="9672"/>
                  </a:lnTo>
                  <a:cubicBezTo>
                    <a:pt x="789" y="9641"/>
                    <a:pt x="883" y="9578"/>
                    <a:pt x="946" y="9515"/>
                  </a:cubicBezTo>
                  <a:cubicBezTo>
                    <a:pt x="1214" y="9326"/>
                    <a:pt x="1521" y="9231"/>
                    <a:pt x="1824" y="9231"/>
                  </a:cubicBezTo>
                  <a:cubicBezTo>
                    <a:pt x="2128" y="9231"/>
                    <a:pt x="2427" y="9326"/>
                    <a:pt x="2679" y="9515"/>
                  </a:cubicBezTo>
                  <a:cubicBezTo>
                    <a:pt x="3073" y="9830"/>
                    <a:pt x="3530" y="9987"/>
                    <a:pt x="3986" y="9987"/>
                  </a:cubicBezTo>
                  <a:cubicBezTo>
                    <a:pt x="4443" y="9987"/>
                    <a:pt x="4900" y="9830"/>
                    <a:pt x="5294" y="9515"/>
                  </a:cubicBezTo>
                  <a:cubicBezTo>
                    <a:pt x="5546" y="9326"/>
                    <a:pt x="5837" y="9231"/>
                    <a:pt x="6133" y="9231"/>
                  </a:cubicBezTo>
                  <a:cubicBezTo>
                    <a:pt x="6428" y="9231"/>
                    <a:pt x="6727" y="9326"/>
                    <a:pt x="6995" y="9515"/>
                  </a:cubicBezTo>
                  <a:cubicBezTo>
                    <a:pt x="7027" y="9515"/>
                    <a:pt x="7027" y="9578"/>
                    <a:pt x="7184" y="9641"/>
                  </a:cubicBezTo>
                  <a:cubicBezTo>
                    <a:pt x="7562" y="9893"/>
                    <a:pt x="8003" y="9987"/>
                    <a:pt x="8476" y="9987"/>
                  </a:cubicBezTo>
                  <a:cubicBezTo>
                    <a:pt x="9704" y="9987"/>
                    <a:pt x="10839" y="9105"/>
                    <a:pt x="11500" y="8034"/>
                  </a:cubicBezTo>
                  <a:close/>
                  <a:moveTo>
                    <a:pt x="3624" y="0"/>
                  </a:moveTo>
                  <a:cubicBezTo>
                    <a:pt x="3088" y="0"/>
                    <a:pt x="2584" y="315"/>
                    <a:pt x="2332" y="820"/>
                  </a:cubicBezTo>
                  <a:cubicBezTo>
                    <a:pt x="1828" y="1040"/>
                    <a:pt x="1513" y="1544"/>
                    <a:pt x="1513" y="2111"/>
                  </a:cubicBezTo>
                  <a:cubicBezTo>
                    <a:pt x="1513" y="2678"/>
                    <a:pt x="1828" y="3182"/>
                    <a:pt x="2332" y="3434"/>
                  </a:cubicBezTo>
                  <a:cubicBezTo>
                    <a:pt x="2584" y="3939"/>
                    <a:pt x="3057" y="4254"/>
                    <a:pt x="3624" y="4254"/>
                  </a:cubicBezTo>
                  <a:cubicBezTo>
                    <a:pt x="3876" y="4254"/>
                    <a:pt x="4160" y="4159"/>
                    <a:pt x="4349" y="4065"/>
                  </a:cubicBezTo>
                  <a:cubicBezTo>
                    <a:pt x="4380" y="4128"/>
                    <a:pt x="5042" y="4632"/>
                    <a:pt x="5042" y="5671"/>
                  </a:cubicBezTo>
                  <a:cubicBezTo>
                    <a:pt x="5042" y="6522"/>
                    <a:pt x="4538" y="7278"/>
                    <a:pt x="3750" y="7625"/>
                  </a:cubicBezTo>
                  <a:cubicBezTo>
                    <a:pt x="3164" y="7245"/>
                    <a:pt x="2502" y="7045"/>
                    <a:pt x="1837" y="7045"/>
                  </a:cubicBezTo>
                  <a:cubicBezTo>
                    <a:pt x="1287" y="7045"/>
                    <a:pt x="735" y="7182"/>
                    <a:pt x="221" y="7467"/>
                  </a:cubicBezTo>
                  <a:cubicBezTo>
                    <a:pt x="95" y="7562"/>
                    <a:pt x="1" y="7688"/>
                    <a:pt x="1" y="7782"/>
                  </a:cubicBezTo>
                  <a:lnTo>
                    <a:pt x="1" y="11815"/>
                  </a:lnTo>
                  <a:cubicBezTo>
                    <a:pt x="1" y="12004"/>
                    <a:pt x="158" y="12161"/>
                    <a:pt x="379" y="12161"/>
                  </a:cubicBezTo>
                  <a:lnTo>
                    <a:pt x="11815" y="12161"/>
                  </a:lnTo>
                  <a:cubicBezTo>
                    <a:pt x="12036" y="12161"/>
                    <a:pt x="12193" y="12004"/>
                    <a:pt x="12193" y="11815"/>
                  </a:cubicBezTo>
                  <a:lnTo>
                    <a:pt x="12193" y="5671"/>
                  </a:lnTo>
                  <a:cubicBezTo>
                    <a:pt x="12193" y="4128"/>
                    <a:pt x="11343" y="2710"/>
                    <a:pt x="10020" y="1954"/>
                  </a:cubicBezTo>
                  <a:cubicBezTo>
                    <a:pt x="9988" y="1450"/>
                    <a:pt x="9673" y="1009"/>
                    <a:pt x="9200" y="820"/>
                  </a:cubicBezTo>
                  <a:cubicBezTo>
                    <a:pt x="8948" y="315"/>
                    <a:pt x="8476" y="0"/>
                    <a:pt x="7909" y="0"/>
                  </a:cubicBezTo>
                  <a:cubicBezTo>
                    <a:pt x="7468" y="0"/>
                    <a:pt x="7121" y="189"/>
                    <a:pt x="6838" y="473"/>
                  </a:cubicBezTo>
                  <a:cubicBezTo>
                    <a:pt x="6554" y="158"/>
                    <a:pt x="6144" y="0"/>
                    <a:pt x="5766" y="0"/>
                  </a:cubicBezTo>
                  <a:cubicBezTo>
                    <a:pt x="5357" y="0"/>
                    <a:pt x="4979" y="189"/>
                    <a:pt x="4695" y="473"/>
                  </a:cubicBezTo>
                  <a:cubicBezTo>
                    <a:pt x="4412" y="158"/>
                    <a:pt x="4034" y="0"/>
                    <a:pt x="36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9" name="Google Shape;15289;p69"/>
            <p:cNvSpPr/>
            <p:nvPr/>
          </p:nvSpPr>
          <p:spPr>
            <a:xfrm>
              <a:off x="-16423275" y="29075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90" name="Google Shape;15290;p69"/>
          <p:cNvSpPr/>
          <p:nvPr/>
        </p:nvSpPr>
        <p:spPr>
          <a:xfrm>
            <a:off x="3207661" y="3447191"/>
            <a:ext cx="471432" cy="470228"/>
          </a:xfrm>
          <a:custGeom>
            <a:avLst/>
            <a:gdLst/>
            <a:ahLst/>
            <a:cxnLst/>
            <a:rect l="l" t="t" r="r" b="b"/>
            <a:pathLst>
              <a:path w="12130" h="12099" extrusionOk="0">
                <a:moveTo>
                  <a:pt x="6018" y="1072"/>
                </a:moveTo>
                <a:cubicBezTo>
                  <a:pt x="6396" y="1923"/>
                  <a:pt x="7089" y="3624"/>
                  <a:pt x="7089" y="5577"/>
                </a:cubicBezTo>
                <a:cubicBezTo>
                  <a:pt x="6869" y="6018"/>
                  <a:pt x="6680" y="6459"/>
                  <a:pt x="6522" y="6932"/>
                </a:cubicBezTo>
                <a:cubicBezTo>
                  <a:pt x="6333" y="7467"/>
                  <a:pt x="6176" y="8035"/>
                  <a:pt x="6018" y="8633"/>
                </a:cubicBezTo>
                <a:cubicBezTo>
                  <a:pt x="5892" y="8035"/>
                  <a:pt x="5703" y="7467"/>
                  <a:pt x="5514" y="6932"/>
                </a:cubicBezTo>
                <a:cubicBezTo>
                  <a:pt x="5356" y="6459"/>
                  <a:pt x="5136" y="6018"/>
                  <a:pt x="4947" y="5577"/>
                </a:cubicBezTo>
                <a:cubicBezTo>
                  <a:pt x="4978" y="3655"/>
                  <a:pt x="5608" y="1923"/>
                  <a:pt x="6018" y="1072"/>
                </a:cubicBezTo>
                <a:close/>
                <a:moveTo>
                  <a:pt x="2552" y="3183"/>
                </a:moveTo>
                <a:cubicBezTo>
                  <a:pt x="4285" y="5199"/>
                  <a:pt x="5356" y="7720"/>
                  <a:pt x="5608" y="10366"/>
                </a:cubicBezTo>
                <a:cubicBezTo>
                  <a:pt x="4947" y="9452"/>
                  <a:pt x="4411" y="9043"/>
                  <a:pt x="3529" y="8381"/>
                </a:cubicBezTo>
                <a:cubicBezTo>
                  <a:pt x="3529" y="7152"/>
                  <a:pt x="3340" y="5955"/>
                  <a:pt x="3025" y="4790"/>
                </a:cubicBezTo>
                <a:lnTo>
                  <a:pt x="2552" y="3183"/>
                </a:lnTo>
                <a:close/>
                <a:moveTo>
                  <a:pt x="9515" y="3183"/>
                </a:moveTo>
                <a:lnTo>
                  <a:pt x="9043" y="4790"/>
                </a:lnTo>
                <a:cubicBezTo>
                  <a:pt x="8727" y="5987"/>
                  <a:pt x="8538" y="7152"/>
                  <a:pt x="8538" y="8381"/>
                </a:cubicBezTo>
                <a:cubicBezTo>
                  <a:pt x="7719" y="9043"/>
                  <a:pt x="7152" y="9452"/>
                  <a:pt x="6459" y="10366"/>
                </a:cubicBezTo>
                <a:cubicBezTo>
                  <a:pt x="6711" y="7720"/>
                  <a:pt x="7782" y="5199"/>
                  <a:pt x="9515" y="3183"/>
                </a:cubicBezTo>
                <a:close/>
                <a:moveTo>
                  <a:pt x="662" y="5703"/>
                </a:moveTo>
                <a:cubicBezTo>
                  <a:pt x="1166" y="6995"/>
                  <a:pt x="2017" y="8066"/>
                  <a:pt x="3025" y="8885"/>
                </a:cubicBezTo>
                <a:cubicBezTo>
                  <a:pt x="3970" y="9641"/>
                  <a:pt x="4663" y="10145"/>
                  <a:pt x="5419" y="11374"/>
                </a:cubicBezTo>
                <a:cubicBezTo>
                  <a:pt x="2584" y="11374"/>
                  <a:pt x="662" y="9169"/>
                  <a:pt x="662" y="6680"/>
                </a:cubicBezTo>
                <a:lnTo>
                  <a:pt x="662" y="5703"/>
                </a:lnTo>
                <a:close/>
                <a:moveTo>
                  <a:pt x="11405" y="5703"/>
                </a:moveTo>
                <a:lnTo>
                  <a:pt x="11405" y="6680"/>
                </a:lnTo>
                <a:cubicBezTo>
                  <a:pt x="11405" y="9169"/>
                  <a:pt x="9484" y="11374"/>
                  <a:pt x="6648" y="11374"/>
                </a:cubicBezTo>
                <a:cubicBezTo>
                  <a:pt x="7436" y="10051"/>
                  <a:pt x="8192" y="9578"/>
                  <a:pt x="9137" y="8822"/>
                </a:cubicBezTo>
                <a:cubicBezTo>
                  <a:pt x="10145" y="8003"/>
                  <a:pt x="10901" y="6963"/>
                  <a:pt x="11405" y="5703"/>
                </a:cubicBezTo>
                <a:close/>
                <a:moveTo>
                  <a:pt x="6050" y="1"/>
                </a:moveTo>
                <a:cubicBezTo>
                  <a:pt x="5924" y="1"/>
                  <a:pt x="5829" y="64"/>
                  <a:pt x="5734" y="158"/>
                </a:cubicBezTo>
                <a:cubicBezTo>
                  <a:pt x="5734" y="190"/>
                  <a:pt x="5356" y="788"/>
                  <a:pt x="4978" y="1765"/>
                </a:cubicBezTo>
                <a:cubicBezTo>
                  <a:pt x="4758" y="2427"/>
                  <a:pt x="4474" y="3372"/>
                  <a:pt x="4317" y="4443"/>
                </a:cubicBezTo>
                <a:cubicBezTo>
                  <a:pt x="3939" y="3813"/>
                  <a:pt x="3529" y="3277"/>
                  <a:pt x="3057" y="2710"/>
                </a:cubicBezTo>
                <a:lnTo>
                  <a:pt x="2048" y="1482"/>
                </a:lnTo>
                <a:cubicBezTo>
                  <a:pt x="1966" y="1420"/>
                  <a:pt x="1871" y="1372"/>
                  <a:pt x="1771" y="1372"/>
                </a:cubicBezTo>
                <a:cubicBezTo>
                  <a:pt x="1717" y="1372"/>
                  <a:pt x="1662" y="1386"/>
                  <a:pt x="1607" y="1419"/>
                </a:cubicBezTo>
                <a:cubicBezTo>
                  <a:pt x="1450" y="1482"/>
                  <a:pt x="1355" y="1639"/>
                  <a:pt x="1450" y="1797"/>
                </a:cubicBezTo>
                <a:lnTo>
                  <a:pt x="2363" y="5010"/>
                </a:lnTo>
                <a:cubicBezTo>
                  <a:pt x="2584" y="5892"/>
                  <a:pt x="2773" y="6806"/>
                  <a:pt x="2836" y="7720"/>
                </a:cubicBezTo>
                <a:cubicBezTo>
                  <a:pt x="2206" y="7089"/>
                  <a:pt x="1733" y="6302"/>
                  <a:pt x="1355" y="5514"/>
                </a:cubicBezTo>
                <a:lnTo>
                  <a:pt x="662" y="3750"/>
                </a:lnTo>
                <a:cubicBezTo>
                  <a:pt x="568" y="3592"/>
                  <a:pt x="410" y="3498"/>
                  <a:pt x="253" y="3498"/>
                </a:cubicBezTo>
                <a:cubicBezTo>
                  <a:pt x="95" y="3529"/>
                  <a:pt x="1" y="3687"/>
                  <a:pt x="1" y="3844"/>
                </a:cubicBezTo>
                <a:lnTo>
                  <a:pt x="1" y="6680"/>
                </a:lnTo>
                <a:cubicBezTo>
                  <a:pt x="1" y="8098"/>
                  <a:pt x="536" y="9484"/>
                  <a:pt x="1576" y="10523"/>
                </a:cubicBezTo>
                <a:cubicBezTo>
                  <a:pt x="2584" y="11532"/>
                  <a:pt x="3939" y="12099"/>
                  <a:pt x="5356" y="12099"/>
                </a:cubicBezTo>
                <a:lnTo>
                  <a:pt x="6774" y="12099"/>
                </a:lnTo>
                <a:cubicBezTo>
                  <a:pt x="8192" y="12099"/>
                  <a:pt x="9547" y="11532"/>
                  <a:pt x="10555" y="10523"/>
                </a:cubicBezTo>
                <a:cubicBezTo>
                  <a:pt x="11563" y="9484"/>
                  <a:pt x="12130" y="8161"/>
                  <a:pt x="12130" y="6680"/>
                </a:cubicBezTo>
                <a:lnTo>
                  <a:pt x="12130" y="3844"/>
                </a:lnTo>
                <a:cubicBezTo>
                  <a:pt x="12130" y="3687"/>
                  <a:pt x="12004" y="3529"/>
                  <a:pt x="11846" y="3498"/>
                </a:cubicBezTo>
                <a:cubicBezTo>
                  <a:pt x="11821" y="3493"/>
                  <a:pt x="11794" y="3490"/>
                  <a:pt x="11768" y="3490"/>
                </a:cubicBezTo>
                <a:cubicBezTo>
                  <a:pt x="11631" y="3490"/>
                  <a:pt x="11490" y="3560"/>
                  <a:pt x="11437" y="3718"/>
                </a:cubicBezTo>
                <a:lnTo>
                  <a:pt x="10744" y="5514"/>
                </a:lnTo>
                <a:cubicBezTo>
                  <a:pt x="10429" y="6333"/>
                  <a:pt x="9925" y="7089"/>
                  <a:pt x="9295" y="7720"/>
                </a:cubicBezTo>
                <a:cubicBezTo>
                  <a:pt x="9358" y="6806"/>
                  <a:pt x="9515" y="5861"/>
                  <a:pt x="9767" y="4979"/>
                </a:cubicBezTo>
                <a:lnTo>
                  <a:pt x="10649" y="1797"/>
                </a:lnTo>
                <a:cubicBezTo>
                  <a:pt x="10712" y="1639"/>
                  <a:pt x="10618" y="1482"/>
                  <a:pt x="10492" y="1419"/>
                </a:cubicBezTo>
                <a:cubicBezTo>
                  <a:pt x="10454" y="1381"/>
                  <a:pt x="10398" y="1364"/>
                  <a:pt x="10337" y="1364"/>
                </a:cubicBezTo>
                <a:cubicBezTo>
                  <a:pt x="10243" y="1364"/>
                  <a:pt x="10139" y="1405"/>
                  <a:pt x="10082" y="1482"/>
                </a:cubicBezTo>
                <a:lnTo>
                  <a:pt x="9043" y="2710"/>
                </a:lnTo>
                <a:cubicBezTo>
                  <a:pt x="8570" y="3277"/>
                  <a:pt x="8129" y="3844"/>
                  <a:pt x="7782" y="4443"/>
                </a:cubicBezTo>
                <a:cubicBezTo>
                  <a:pt x="7656" y="3372"/>
                  <a:pt x="7404" y="2427"/>
                  <a:pt x="7121" y="1765"/>
                </a:cubicBezTo>
                <a:cubicBezTo>
                  <a:pt x="6774" y="788"/>
                  <a:pt x="6396" y="158"/>
                  <a:pt x="6365" y="158"/>
                </a:cubicBezTo>
                <a:cubicBezTo>
                  <a:pt x="6302" y="32"/>
                  <a:pt x="6176" y="1"/>
                  <a:pt x="605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1" name="Google Shape;15291;p69"/>
          <p:cNvSpPr/>
          <p:nvPr/>
        </p:nvSpPr>
        <p:spPr>
          <a:xfrm>
            <a:off x="3174039" y="1706376"/>
            <a:ext cx="475125" cy="438086"/>
          </a:xfrm>
          <a:custGeom>
            <a:avLst/>
            <a:gdLst/>
            <a:ahLst/>
            <a:cxnLst/>
            <a:rect l="l" t="t" r="r" b="b"/>
            <a:pathLst>
              <a:path w="12225" h="11272" extrusionOk="0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92" name="Google Shape;15292;p69"/>
          <p:cNvGrpSpPr/>
          <p:nvPr/>
        </p:nvGrpSpPr>
        <p:grpSpPr>
          <a:xfrm>
            <a:off x="3172167" y="2276343"/>
            <a:ext cx="481265" cy="469917"/>
            <a:chOff x="-19802200" y="2416025"/>
            <a:chExt cx="309575" cy="302275"/>
          </a:xfrm>
        </p:grpSpPr>
        <p:sp>
          <p:nvSpPr>
            <p:cNvPr id="15293" name="Google Shape;15293;p69"/>
            <p:cNvSpPr/>
            <p:nvPr/>
          </p:nvSpPr>
          <p:spPr>
            <a:xfrm>
              <a:off x="-19602925" y="257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4" name="Google Shape;15294;p69"/>
            <p:cNvSpPr/>
            <p:nvPr/>
          </p:nvSpPr>
          <p:spPr>
            <a:xfrm>
              <a:off x="-19710825" y="25759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5" name="Google Shape;15295;p69"/>
            <p:cNvSpPr/>
            <p:nvPr/>
          </p:nvSpPr>
          <p:spPr>
            <a:xfrm>
              <a:off x="-19602925" y="261135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6" name="Google Shape;15296;p69"/>
            <p:cNvSpPr/>
            <p:nvPr/>
          </p:nvSpPr>
          <p:spPr>
            <a:xfrm>
              <a:off x="-19728150" y="261135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7" name="Google Shape;15297;p69"/>
            <p:cNvSpPr/>
            <p:nvPr/>
          </p:nvSpPr>
          <p:spPr>
            <a:xfrm>
              <a:off x="-19802200" y="2416025"/>
              <a:ext cx="309575" cy="302275"/>
            </a:xfrm>
            <a:custGeom>
              <a:avLst/>
              <a:gdLst/>
              <a:ahLst/>
              <a:cxnLst/>
              <a:rect l="l" t="t" r="r" b="b"/>
              <a:pathLst>
                <a:path w="12383" h="12091" extrusionOk="0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98" name="Google Shape;15298;p69"/>
          <p:cNvGrpSpPr/>
          <p:nvPr/>
        </p:nvGrpSpPr>
        <p:grpSpPr>
          <a:xfrm>
            <a:off x="3175238" y="2851506"/>
            <a:ext cx="475125" cy="472676"/>
            <a:chOff x="-19801400" y="2788575"/>
            <a:chExt cx="305625" cy="304050"/>
          </a:xfrm>
        </p:grpSpPr>
        <p:sp>
          <p:nvSpPr>
            <p:cNvPr id="15299" name="Google Shape;15299;p69"/>
            <p:cNvSpPr/>
            <p:nvPr/>
          </p:nvSpPr>
          <p:spPr>
            <a:xfrm>
              <a:off x="-19744700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22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0" name="Google Shape;15300;p69"/>
            <p:cNvSpPr/>
            <p:nvPr/>
          </p:nvSpPr>
          <p:spPr>
            <a:xfrm>
              <a:off x="-19709250" y="29673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54" y="726"/>
                    <a:pt x="2111" y="568"/>
                    <a:pt x="2111" y="347"/>
                  </a:cubicBezTo>
                  <a:cubicBezTo>
                    <a:pt x="2111" y="190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1" name="Google Shape;15301;p69"/>
            <p:cNvSpPr/>
            <p:nvPr/>
          </p:nvSpPr>
          <p:spPr>
            <a:xfrm>
              <a:off x="-19638375" y="29681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2" y="568"/>
                    <a:pt x="2112" y="378"/>
                  </a:cubicBez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2" name="Google Shape;15302;p69"/>
            <p:cNvSpPr/>
            <p:nvPr/>
          </p:nvSpPr>
          <p:spPr>
            <a:xfrm>
              <a:off x="-19673800" y="2931925"/>
              <a:ext cx="52775" cy="18125"/>
            </a:xfrm>
            <a:custGeom>
              <a:avLst/>
              <a:gdLst/>
              <a:ahLst/>
              <a:cxnLst/>
              <a:rect l="l" t="t" r="r" b="b"/>
              <a:pathLst>
                <a:path w="211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64" y="725"/>
                  </a:lnTo>
                  <a:cubicBezTo>
                    <a:pt x="1953" y="725"/>
                    <a:pt x="2111" y="567"/>
                    <a:pt x="2111" y="347"/>
                  </a:cubicBezTo>
                  <a:cubicBezTo>
                    <a:pt x="2111" y="158"/>
                    <a:pt x="1953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3" name="Google Shape;15303;p69"/>
            <p:cNvSpPr/>
            <p:nvPr/>
          </p:nvSpPr>
          <p:spPr>
            <a:xfrm>
              <a:off x="-19602925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4" name="Google Shape;15304;p69"/>
            <p:cNvSpPr/>
            <p:nvPr/>
          </p:nvSpPr>
          <p:spPr>
            <a:xfrm>
              <a:off x="-19801400" y="2788575"/>
              <a:ext cx="305625" cy="304050"/>
            </a:xfrm>
            <a:custGeom>
              <a:avLst/>
              <a:gdLst/>
              <a:ahLst/>
              <a:cxnLst/>
              <a:rect l="l" t="t" r="r" b="b"/>
              <a:pathLst>
                <a:path w="12225" h="12162" extrusionOk="0">
                  <a:moveTo>
                    <a:pt x="6144" y="693"/>
                  </a:moveTo>
                  <a:cubicBezTo>
                    <a:pt x="7026" y="693"/>
                    <a:pt x="7940" y="2584"/>
                    <a:pt x="7940" y="4316"/>
                  </a:cubicBezTo>
                  <a:lnTo>
                    <a:pt x="4348" y="4316"/>
                  </a:lnTo>
                  <a:cubicBezTo>
                    <a:pt x="4348" y="2584"/>
                    <a:pt x="5293" y="693"/>
                    <a:pt x="6144" y="693"/>
                  </a:cubicBezTo>
                  <a:close/>
                  <a:moveTo>
                    <a:pt x="9677" y="1496"/>
                  </a:moveTo>
                  <a:cubicBezTo>
                    <a:pt x="9731" y="1496"/>
                    <a:pt x="9781" y="1501"/>
                    <a:pt x="9830" y="1513"/>
                  </a:cubicBezTo>
                  <a:cubicBezTo>
                    <a:pt x="10145" y="1607"/>
                    <a:pt x="10397" y="1985"/>
                    <a:pt x="10617" y="2552"/>
                  </a:cubicBezTo>
                  <a:cubicBezTo>
                    <a:pt x="10775" y="3056"/>
                    <a:pt x="10838" y="3686"/>
                    <a:pt x="10806" y="4316"/>
                  </a:cubicBezTo>
                  <a:lnTo>
                    <a:pt x="8633" y="4316"/>
                  </a:lnTo>
                  <a:cubicBezTo>
                    <a:pt x="8633" y="3686"/>
                    <a:pt x="8507" y="2993"/>
                    <a:pt x="8318" y="2300"/>
                  </a:cubicBezTo>
                  <a:cubicBezTo>
                    <a:pt x="8762" y="1800"/>
                    <a:pt x="9280" y="1496"/>
                    <a:pt x="9677" y="1496"/>
                  </a:cubicBezTo>
                  <a:close/>
                  <a:moveTo>
                    <a:pt x="2638" y="1496"/>
                  </a:moveTo>
                  <a:cubicBezTo>
                    <a:pt x="3024" y="1496"/>
                    <a:pt x="3501" y="1807"/>
                    <a:pt x="4001" y="2363"/>
                  </a:cubicBezTo>
                  <a:cubicBezTo>
                    <a:pt x="3781" y="2993"/>
                    <a:pt x="3686" y="3686"/>
                    <a:pt x="3686" y="4348"/>
                  </a:cubicBezTo>
                  <a:lnTo>
                    <a:pt x="1513" y="4348"/>
                  </a:lnTo>
                  <a:cubicBezTo>
                    <a:pt x="1481" y="3686"/>
                    <a:pt x="1544" y="3056"/>
                    <a:pt x="1702" y="2552"/>
                  </a:cubicBezTo>
                  <a:cubicBezTo>
                    <a:pt x="1891" y="1954"/>
                    <a:pt x="2174" y="1607"/>
                    <a:pt x="2489" y="1513"/>
                  </a:cubicBezTo>
                  <a:cubicBezTo>
                    <a:pt x="2537" y="1502"/>
                    <a:pt x="2587" y="1496"/>
                    <a:pt x="2638" y="1496"/>
                  </a:cubicBezTo>
                  <a:close/>
                  <a:moveTo>
                    <a:pt x="11153" y="5041"/>
                  </a:moveTo>
                  <a:cubicBezTo>
                    <a:pt x="11342" y="5041"/>
                    <a:pt x="11500" y="5199"/>
                    <a:pt x="11500" y="5388"/>
                  </a:cubicBezTo>
                  <a:cubicBezTo>
                    <a:pt x="11500" y="7152"/>
                    <a:pt x="10050" y="8601"/>
                    <a:pt x="8286" y="8601"/>
                  </a:cubicBezTo>
                  <a:lnTo>
                    <a:pt x="4001" y="8601"/>
                  </a:lnTo>
                  <a:cubicBezTo>
                    <a:pt x="2206" y="8601"/>
                    <a:pt x="756" y="7152"/>
                    <a:pt x="756" y="5388"/>
                  </a:cubicBezTo>
                  <a:cubicBezTo>
                    <a:pt x="756" y="5199"/>
                    <a:pt x="914" y="5041"/>
                    <a:pt x="1103" y="5041"/>
                  </a:cubicBezTo>
                  <a:close/>
                  <a:moveTo>
                    <a:pt x="9357" y="9326"/>
                  </a:moveTo>
                  <a:lnTo>
                    <a:pt x="9357" y="9672"/>
                  </a:lnTo>
                  <a:cubicBezTo>
                    <a:pt x="9357" y="10271"/>
                    <a:pt x="8885" y="10743"/>
                    <a:pt x="8286" y="10743"/>
                  </a:cubicBezTo>
                  <a:lnTo>
                    <a:pt x="7940" y="10743"/>
                  </a:lnTo>
                  <a:lnTo>
                    <a:pt x="7940" y="10397"/>
                  </a:lnTo>
                  <a:cubicBezTo>
                    <a:pt x="7940" y="9798"/>
                    <a:pt x="8412" y="9326"/>
                    <a:pt x="8979" y="9326"/>
                  </a:cubicBezTo>
                  <a:close/>
                  <a:moveTo>
                    <a:pt x="10050" y="9357"/>
                  </a:moveTo>
                  <a:cubicBezTo>
                    <a:pt x="10870" y="9515"/>
                    <a:pt x="11500" y="10208"/>
                    <a:pt x="11500" y="11090"/>
                  </a:cubicBezTo>
                  <a:lnTo>
                    <a:pt x="11500" y="11437"/>
                  </a:lnTo>
                  <a:lnTo>
                    <a:pt x="11153" y="11437"/>
                  </a:lnTo>
                  <a:cubicBezTo>
                    <a:pt x="10617" y="11437"/>
                    <a:pt x="10050" y="11185"/>
                    <a:pt x="9704" y="10743"/>
                  </a:cubicBezTo>
                  <a:cubicBezTo>
                    <a:pt x="9924" y="10428"/>
                    <a:pt x="10050" y="10082"/>
                    <a:pt x="10050" y="9672"/>
                  </a:cubicBezTo>
                  <a:lnTo>
                    <a:pt x="10050" y="9357"/>
                  </a:lnTo>
                  <a:close/>
                  <a:moveTo>
                    <a:pt x="6112" y="0"/>
                  </a:moveTo>
                  <a:cubicBezTo>
                    <a:pt x="5419" y="0"/>
                    <a:pt x="4789" y="536"/>
                    <a:pt x="4253" y="1513"/>
                  </a:cubicBezTo>
                  <a:cubicBezTo>
                    <a:pt x="4253" y="1576"/>
                    <a:pt x="4222" y="1576"/>
                    <a:pt x="4222" y="1607"/>
                  </a:cubicBezTo>
                  <a:cubicBezTo>
                    <a:pt x="3680" y="1065"/>
                    <a:pt x="3096" y="777"/>
                    <a:pt x="2591" y="777"/>
                  </a:cubicBezTo>
                  <a:cubicBezTo>
                    <a:pt x="2479" y="777"/>
                    <a:pt x="2371" y="791"/>
                    <a:pt x="2269" y="819"/>
                  </a:cubicBezTo>
                  <a:cubicBezTo>
                    <a:pt x="1166" y="1135"/>
                    <a:pt x="630" y="2836"/>
                    <a:pt x="725" y="4348"/>
                  </a:cubicBezTo>
                  <a:cubicBezTo>
                    <a:pt x="284" y="4506"/>
                    <a:pt x="0" y="4915"/>
                    <a:pt x="0" y="5388"/>
                  </a:cubicBezTo>
                  <a:cubicBezTo>
                    <a:pt x="0" y="7561"/>
                    <a:pt x="1796" y="9326"/>
                    <a:pt x="3938" y="9326"/>
                  </a:cubicBezTo>
                  <a:lnTo>
                    <a:pt x="7530" y="9326"/>
                  </a:lnTo>
                  <a:cubicBezTo>
                    <a:pt x="7309" y="9641"/>
                    <a:pt x="7183" y="9987"/>
                    <a:pt x="7183" y="10365"/>
                  </a:cubicBezTo>
                  <a:lnTo>
                    <a:pt x="7183" y="11090"/>
                  </a:lnTo>
                  <a:cubicBezTo>
                    <a:pt x="7183" y="11279"/>
                    <a:pt x="7341" y="11437"/>
                    <a:pt x="7530" y="11437"/>
                  </a:cubicBezTo>
                  <a:lnTo>
                    <a:pt x="8255" y="11437"/>
                  </a:lnTo>
                  <a:cubicBezTo>
                    <a:pt x="8570" y="11437"/>
                    <a:pt x="8885" y="11374"/>
                    <a:pt x="9137" y="11216"/>
                  </a:cubicBezTo>
                  <a:cubicBezTo>
                    <a:pt x="9609" y="11815"/>
                    <a:pt x="10365" y="12161"/>
                    <a:pt x="11122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5"/>
                  </a:cubicBezTo>
                  <a:lnTo>
                    <a:pt x="12193" y="11090"/>
                  </a:lnTo>
                  <a:cubicBezTo>
                    <a:pt x="12224" y="9956"/>
                    <a:pt x="11468" y="9011"/>
                    <a:pt x="10397" y="8696"/>
                  </a:cubicBezTo>
                  <a:cubicBezTo>
                    <a:pt x="11500" y="7971"/>
                    <a:pt x="12224" y="6774"/>
                    <a:pt x="12224" y="5388"/>
                  </a:cubicBezTo>
                  <a:cubicBezTo>
                    <a:pt x="12224" y="4915"/>
                    <a:pt x="11909" y="4506"/>
                    <a:pt x="11500" y="4348"/>
                  </a:cubicBezTo>
                  <a:cubicBezTo>
                    <a:pt x="11594" y="2773"/>
                    <a:pt x="11122" y="1103"/>
                    <a:pt x="9987" y="819"/>
                  </a:cubicBezTo>
                  <a:cubicBezTo>
                    <a:pt x="9879" y="791"/>
                    <a:pt x="9767" y="777"/>
                    <a:pt x="9651" y="777"/>
                  </a:cubicBezTo>
                  <a:cubicBezTo>
                    <a:pt x="9129" y="777"/>
                    <a:pt x="8544" y="1065"/>
                    <a:pt x="8003" y="1607"/>
                  </a:cubicBezTo>
                  <a:cubicBezTo>
                    <a:pt x="8003" y="1576"/>
                    <a:pt x="7971" y="1576"/>
                    <a:pt x="7971" y="1513"/>
                  </a:cubicBezTo>
                  <a:cubicBezTo>
                    <a:pt x="7498" y="536"/>
                    <a:pt x="6837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05" name="Google Shape;15305;p69"/>
          <p:cNvGrpSpPr/>
          <p:nvPr/>
        </p:nvGrpSpPr>
        <p:grpSpPr>
          <a:xfrm>
            <a:off x="6130314" y="1688916"/>
            <a:ext cx="422463" cy="472676"/>
            <a:chOff x="-17903225" y="2060800"/>
            <a:chExt cx="271750" cy="304050"/>
          </a:xfrm>
        </p:grpSpPr>
        <p:sp>
          <p:nvSpPr>
            <p:cNvPr id="15306" name="Google Shape;15306;p69"/>
            <p:cNvSpPr/>
            <p:nvPr/>
          </p:nvSpPr>
          <p:spPr>
            <a:xfrm>
              <a:off x="-17722875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6" y="568"/>
                    <a:pt x="726" y="379"/>
                  </a:cubicBezTo>
                  <a:cubicBezTo>
                    <a:pt x="726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7" name="Google Shape;15307;p69"/>
            <p:cNvSpPr/>
            <p:nvPr/>
          </p:nvSpPr>
          <p:spPr>
            <a:xfrm>
              <a:off x="-17829200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8" name="Google Shape;15308;p69"/>
            <p:cNvSpPr/>
            <p:nvPr/>
          </p:nvSpPr>
          <p:spPr>
            <a:xfrm>
              <a:off x="-17903225" y="2060800"/>
              <a:ext cx="271750" cy="304050"/>
            </a:xfrm>
            <a:custGeom>
              <a:avLst/>
              <a:gdLst/>
              <a:ahLst/>
              <a:cxnLst/>
              <a:rect l="l" t="t" r="r" b="b"/>
              <a:pathLst>
                <a:path w="10870" h="12162" extrusionOk="0">
                  <a:moveTo>
                    <a:pt x="1040" y="694"/>
                  </a:moveTo>
                  <a:cubicBezTo>
                    <a:pt x="1891" y="694"/>
                    <a:pt x="2615" y="1293"/>
                    <a:pt x="2773" y="2112"/>
                  </a:cubicBezTo>
                  <a:cubicBezTo>
                    <a:pt x="2552" y="2364"/>
                    <a:pt x="2332" y="2679"/>
                    <a:pt x="2143" y="2994"/>
                  </a:cubicBezTo>
                  <a:lnTo>
                    <a:pt x="1040" y="694"/>
                  </a:lnTo>
                  <a:close/>
                  <a:moveTo>
                    <a:pt x="9861" y="694"/>
                  </a:moveTo>
                  <a:lnTo>
                    <a:pt x="8727" y="2994"/>
                  </a:lnTo>
                  <a:cubicBezTo>
                    <a:pt x="8507" y="2679"/>
                    <a:pt x="8318" y="2395"/>
                    <a:pt x="8097" y="2112"/>
                  </a:cubicBezTo>
                  <a:cubicBezTo>
                    <a:pt x="8255" y="1293"/>
                    <a:pt x="8979" y="694"/>
                    <a:pt x="9830" y="694"/>
                  </a:cubicBezTo>
                  <a:close/>
                  <a:moveTo>
                    <a:pt x="5451" y="1419"/>
                  </a:moveTo>
                  <a:cubicBezTo>
                    <a:pt x="6144" y="1419"/>
                    <a:pt x="6900" y="1860"/>
                    <a:pt x="7561" y="2584"/>
                  </a:cubicBezTo>
                  <a:lnTo>
                    <a:pt x="6994" y="2994"/>
                  </a:lnTo>
                  <a:cubicBezTo>
                    <a:pt x="6270" y="3466"/>
                    <a:pt x="5829" y="4254"/>
                    <a:pt x="5829" y="5136"/>
                  </a:cubicBezTo>
                  <a:lnTo>
                    <a:pt x="5829" y="6522"/>
                  </a:lnTo>
                  <a:cubicBezTo>
                    <a:pt x="5734" y="6491"/>
                    <a:pt x="5608" y="6491"/>
                    <a:pt x="5482" y="6491"/>
                  </a:cubicBezTo>
                  <a:cubicBezTo>
                    <a:pt x="5356" y="6491"/>
                    <a:pt x="5199" y="6522"/>
                    <a:pt x="5104" y="6554"/>
                  </a:cubicBezTo>
                  <a:lnTo>
                    <a:pt x="5104" y="5199"/>
                  </a:lnTo>
                  <a:cubicBezTo>
                    <a:pt x="5104" y="4317"/>
                    <a:pt x="4663" y="3498"/>
                    <a:pt x="3938" y="3025"/>
                  </a:cubicBezTo>
                  <a:lnTo>
                    <a:pt x="3371" y="2616"/>
                  </a:lnTo>
                  <a:cubicBezTo>
                    <a:pt x="4001" y="1797"/>
                    <a:pt x="4726" y="1419"/>
                    <a:pt x="5451" y="1419"/>
                  </a:cubicBezTo>
                  <a:close/>
                  <a:moveTo>
                    <a:pt x="5451" y="7152"/>
                  </a:moveTo>
                  <a:cubicBezTo>
                    <a:pt x="5608" y="7152"/>
                    <a:pt x="5734" y="7279"/>
                    <a:pt x="5797" y="7405"/>
                  </a:cubicBezTo>
                  <a:lnTo>
                    <a:pt x="5797" y="7562"/>
                  </a:lnTo>
                  <a:cubicBezTo>
                    <a:pt x="5766" y="7625"/>
                    <a:pt x="5608" y="7751"/>
                    <a:pt x="5451" y="7846"/>
                  </a:cubicBezTo>
                  <a:cubicBezTo>
                    <a:pt x="5262" y="7720"/>
                    <a:pt x="5104" y="7594"/>
                    <a:pt x="5104" y="7499"/>
                  </a:cubicBezTo>
                  <a:cubicBezTo>
                    <a:pt x="5104" y="7310"/>
                    <a:pt x="5262" y="7152"/>
                    <a:pt x="5451" y="7152"/>
                  </a:cubicBezTo>
                  <a:close/>
                  <a:moveTo>
                    <a:pt x="2899" y="3151"/>
                  </a:moveTo>
                  <a:lnTo>
                    <a:pt x="3560" y="3561"/>
                  </a:lnTo>
                  <a:cubicBezTo>
                    <a:pt x="4064" y="3907"/>
                    <a:pt x="4379" y="4538"/>
                    <a:pt x="4379" y="5105"/>
                  </a:cubicBezTo>
                  <a:lnTo>
                    <a:pt x="4379" y="7499"/>
                  </a:lnTo>
                  <a:cubicBezTo>
                    <a:pt x="4379" y="7562"/>
                    <a:pt x="4379" y="7625"/>
                    <a:pt x="4411" y="7688"/>
                  </a:cubicBezTo>
                  <a:cubicBezTo>
                    <a:pt x="4505" y="8035"/>
                    <a:pt x="4852" y="8287"/>
                    <a:pt x="5104" y="8413"/>
                  </a:cubicBezTo>
                  <a:lnTo>
                    <a:pt x="5104" y="8948"/>
                  </a:lnTo>
                  <a:lnTo>
                    <a:pt x="5104" y="8980"/>
                  </a:lnTo>
                  <a:cubicBezTo>
                    <a:pt x="5059" y="9813"/>
                    <a:pt x="4353" y="10357"/>
                    <a:pt x="3575" y="10357"/>
                  </a:cubicBezTo>
                  <a:cubicBezTo>
                    <a:pt x="3264" y="10357"/>
                    <a:pt x="2943" y="10271"/>
                    <a:pt x="2647" y="10082"/>
                  </a:cubicBezTo>
                  <a:cubicBezTo>
                    <a:pt x="1859" y="9547"/>
                    <a:pt x="1512" y="8728"/>
                    <a:pt x="1512" y="7499"/>
                  </a:cubicBezTo>
                  <a:cubicBezTo>
                    <a:pt x="1512" y="6144"/>
                    <a:pt x="2017" y="4443"/>
                    <a:pt x="2899" y="3151"/>
                  </a:cubicBezTo>
                  <a:close/>
                  <a:moveTo>
                    <a:pt x="8066" y="3151"/>
                  </a:moveTo>
                  <a:cubicBezTo>
                    <a:pt x="8916" y="4412"/>
                    <a:pt x="9420" y="6144"/>
                    <a:pt x="9420" y="7499"/>
                  </a:cubicBezTo>
                  <a:cubicBezTo>
                    <a:pt x="9389" y="8696"/>
                    <a:pt x="8979" y="9578"/>
                    <a:pt x="8192" y="10082"/>
                  </a:cubicBezTo>
                  <a:cubicBezTo>
                    <a:pt x="7913" y="10271"/>
                    <a:pt x="7599" y="10357"/>
                    <a:pt x="7293" y="10357"/>
                  </a:cubicBezTo>
                  <a:cubicBezTo>
                    <a:pt x="6522" y="10357"/>
                    <a:pt x="5797" y="9813"/>
                    <a:pt x="5797" y="8980"/>
                  </a:cubicBezTo>
                  <a:lnTo>
                    <a:pt x="5797" y="8917"/>
                  </a:lnTo>
                  <a:lnTo>
                    <a:pt x="5797" y="8476"/>
                  </a:lnTo>
                  <a:cubicBezTo>
                    <a:pt x="6175" y="8255"/>
                    <a:pt x="6553" y="7940"/>
                    <a:pt x="6553" y="7499"/>
                  </a:cubicBezTo>
                  <a:lnTo>
                    <a:pt x="6553" y="7310"/>
                  </a:lnTo>
                  <a:lnTo>
                    <a:pt x="6553" y="5105"/>
                  </a:lnTo>
                  <a:cubicBezTo>
                    <a:pt x="6553" y="4475"/>
                    <a:pt x="6868" y="3907"/>
                    <a:pt x="7372" y="3561"/>
                  </a:cubicBezTo>
                  <a:lnTo>
                    <a:pt x="8066" y="3151"/>
                  </a:lnTo>
                  <a:close/>
                  <a:moveTo>
                    <a:pt x="5451" y="10145"/>
                  </a:moveTo>
                  <a:cubicBezTo>
                    <a:pt x="5577" y="10303"/>
                    <a:pt x="5671" y="10429"/>
                    <a:pt x="5797" y="10555"/>
                  </a:cubicBezTo>
                  <a:lnTo>
                    <a:pt x="5797" y="11437"/>
                  </a:lnTo>
                  <a:lnTo>
                    <a:pt x="5104" y="11437"/>
                  </a:lnTo>
                  <a:lnTo>
                    <a:pt x="5104" y="10555"/>
                  </a:lnTo>
                  <a:cubicBezTo>
                    <a:pt x="5199" y="10429"/>
                    <a:pt x="5356" y="10303"/>
                    <a:pt x="5451" y="10145"/>
                  </a:cubicBezTo>
                  <a:close/>
                  <a:moveTo>
                    <a:pt x="441" y="1"/>
                  </a:moveTo>
                  <a:cubicBezTo>
                    <a:pt x="158" y="1"/>
                    <a:pt x="0" y="284"/>
                    <a:pt x="126" y="505"/>
                  </a:cubicBezTo>
                  <a:lnTo>
                    <a:pt x="1733" y="3750"/>
                  </a:lnTo>
                  <a:cubicBezTo>
                    <a:pt x="1166" y="4947"/>
                    <a:pt x="788" y="6302"/>
                    <a:pt x="788" y="7499"/>
                  </a:cubicBezTo>
                  <a:cubicBezTo>
                    <a:pt x="788" y="8917"/>
                    <a:pt x="1260" y="9988"/>
                    <a:pt x="2269" y="10650"/>
                  </a:cubicBezTo>
                  <a:cubicBezTo>
                    <a:pt x="2670" y="10930"/>
                    <a:pt x="3134" y="11071"/>
                    <a:pt x="3598" y="11071"/>
                  </a:cubicBezTo>
                  <a:cubicBezTo>
                    <a:pt x="3863" y="11071"/>
                    <a:pt x="4127" y="11025"/>
                    <a:pt x="4379" y="10933"/>
                  </a:cubicBezTo>
                  <a:lnTo>
                    <a:pt x="4379" y="11815"/>
                  </a:lnTo>
                  <a:cubicBezTo>
                    <a:pt x="4379" y="12004"/>
                    <a:pt x="4537" y="12162"/>
                    <a:pt x="4726" y="12162"/>
                  </a:cubicBezTo>
                  <a:lnTo>
                    <a:pt x="6144" y="12162"/>
                  </a:lnTo>
                  <a:cubicBezTo>
                    <a:pt x="6364" y="12162"/>
                    <a:pt x="6522" y="12004"/>
                    <a:pt x="6522" y="11815"/>
                  </a:cubicBezTo>
                  <a:lnTo>
                    <a:pt x="6522" y="10933"/>
                  </a:lnTo>
                  <a:cubicBezTo>
                    <a:pt x="6774" y="11025"/>
                    <a:pt x="7038" y="11071"/>
                    <a:pt x="7303" y="11071"/>
                  </a:cubicBezTo>
                  <a:cubicBezTo>
                    <a:pt x="7767" y="11071"/>
                    <a:pt x="8232" y="10930"/>
                    <a:pt x="8633" y="10650"/>
                  </a:cubicBezTo>
                  <a:cubicBezTo>
                    <a:pt x="9641" y="9988"/>
                    <a:pt x="10113" y="8917"/>
                    <a:pt x="10113" y="7499"/>
                  </a:cubicBezTo>
                  <a:cubicBezTo>
                    <a:pt x="10113" y="6302"/>
                    <a:pt x="9735" y="4916"/>
                    <a:pt x="9137" y="3750"/>
                  </a:cubicBezTo>
                  <a:lnTo>
                    <a:pt x="10775" y="505"/>
                  </a:lnTo>
                  <a:cubicBezTo>
                    <a:pt x="10869" y="284"/>
                    <a:pt x="10680" y="1"/>
                    <a:pt x="10460" y="1"/>
                  </a:cubicBezTo>
                  <a:lnTo>
                    <a:pt x="9861" y="1"/>
                  </a:lnTo>
                  <a:cubicBezTo>
                    <a:pt x="8853" y="1"/>
                    <a:pt x="7940" y="631"/>
                    <a:pt x="7530" y="1576"/>
                  </a:cubicBezTo>
                  <a:cubicBezTo>
                    <a:pt x="7467" y="1545"/>
                    <a:pt x="7404" y="1450"/>
                    <a:pt x="7341" y="1419"/>
                  </a:cubicBezTo>
                  <a:cubicBezTo>
                    <a:pt x="6742" y="946"/>
                    <a:pt x="6112" y="694"/>
                    <a:pt x="5451" y="694"/>
                  </a:cubicBezTo>
                  <a:cubicBezTo>
                    <a:pt x="4663" y="694"/>
                    <a:pt x="3938" y="1072"/>
                    <a:pt x="3371" y="1576"/>
                  </a:cubicBezTo>
                  <a:cubicBezTo>
                    <a:pt x="2993" y="631"/>
                    <a:pt x="2111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09" name="Google Shape;15309;p69"/>
          <p:cNvGrpSpPr/>
          <p:nvPr/>
        </p:nvGrpSpPr>
        <p:grpSpPr>
          <a:xfrm>
            <a:off x="6104605" y="2274962"/>
            <a:ext cx="473881" cy="472676"/>
            <a:chOff x="-17918975" y="2435725"/>
            <a:chExt cx="304825" cy="304050"/>
          </a:xfrm>
        </p:grpSpPr>
        <p:sp>
          <p:nvSpPr>
            <p:cNvPr id="15310" name="Google Shape;15310;p69"/>
            <p:cNvSpPr/>
            <p:nvPr/>
          </p:nvSpPr>
          <p:spPr>
            <a:xfrm>
              <a:off x="-17918975" y="2435725"/>
              <a:ext cx="304825" cy="304050"/>
            </a:xfrm>
            <a:custGeom>
              <a:avLst/>
              <a:gdLst/>
              <a:ahLst/>
              <a:cxnLst/>
              <a:rect l="l" t="t" r="r" b="b"/>
              <a:pathLst>
                <a:path w="12193" h="12162" extrusionOk="0">
                  <a:moveTo>
                    <a:pt x="1040" y="662"/>
                  </a:moveTo>
                  <a:cubicBezTo>
                    <a:pt x="1229" y="662"/>
                    <a:pt x="1386" y="819"/>
                    <a:pt x="1386" y="1040"/>
                  </a:cubicBezTo>
                  <a:cubicBezTo>
                    <a:pt x="1386" y="1229"/>
                    <a:pt x="1229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19"/>
                    <a:pt x="851" y="662"/>
                    <a:pt x="1040" y="662"/>
                  </a:cubicBezTo>
                  <a:close/>
                  <a:moveTo>
                    <a:pt x="3907" y="662"/>
                  </a:moveTo>
                  <a:cubicBezTo>
                    <a:pt x="4096" y="662"/>
                    <a:pt x="4253" y="819"/>
                    <a:pt x="4253" y="1040"/>
                  </a:cubicBezTo>
                  <a:cubicBezTo>
                    <a:pt x="4253" y="1229"/>
                    <a:pt x="4096" y="1386"/>
                    <a:pt x="3907" y="1386"/>
                  </a:cubicBezTo>
                  <a:cubicBezTo>
                    <a:pt x="3718" y="1386"/>
                    <a:pt x="3560" y="1229"/>
                    <a:pt x="3560" y="1040"/>
                  </a:cubicBezTo>
                  <a:cubicBezTo>
                    <a:pt x="3560" y="819"/>
                    <a:pt x="3718" y="662"/>
                    <a:pt x="3907" y="662"/>
                  </a:cubicBezTo>
                  <a:close/>
                  <a:moveTo>
                    <a:pt x="7828" y="2853"/>
                  </a:moveTo>
                  <a:cubicBezTo>
                    <a:pt x="9848" y="2853"/>
                    <a:pt x="11436" y="4484"/>
                    <a:pt x="11436" y="6427"/>
                  </a:cubicBezTo>
                  <a:lnTo>
                    <a:pt x="11436" y="6774"/>
                  </a:lnTo>
                  <a:cubicBezTo>
                    <a:pt x="11436" y="8538"/>
                    <a:pt x="9987" y="10019"/>
                    <a:pt x="8191" y="10019"/>
                  </a:cubicBezTo>
                  <a:cubicBezTo>
                    <a:pt x="6837" y="10019"/>
                    <a:pt x="5671" y="8916"/>
                    <a:pt x="5671" y="7530"/>
                  </a:cubicBezTo>
                  <a:lnTo>
                    <a:pt x="5671" y="6931"/>
                  </a:lnTo>
                  <a:cubicBezTo>
                    <a:pt x="5671" y="5955"/>
                    <a:pt x="6427" y="5072"/>
                    <a:pt x="7372" y="5041"/>
                  </a:cubicBezTo>
                  <a:cubicBezTo>
                    <a:pt x="7392" y="5040"/>
                    <a:pt x="7413" y="5040"/>
                    <a:pt x="7433" y="5040"/>
                  </a:cubicBezTo>
                  <a:cubicBezTo>
                    <a:pt x="8445" y="5040"/>
                    <a:pt x="9263" y="5817"/>
                    <a:pt x="9263" y="6805"/>
                  </a:cubicBezTo>
                  <a:lnTo>
                    <a:pt x="9263" y="7152"/>
                  </a:lnTo>
                  <a:cubicBezTo>
                    <a:pt x="9263" y="7561"/>
                    <a:pt x="8948" y="7876"/>
                    <a:pt x="8570" y="7876"/>
                  </a:cubicBezTo>
                  <a:cubicBezTo>
                    <a:pt x="8160" y="7876"/>
                    <a:pt x="7845" y="7561"/>
                    <a:pt x="7845" y="7152"/>
                  </a:cubicBezTo>
                  <a:lnTo>
                    <a:pt x="7845" y="6805"/>
                  </a:lnTo>
                  <a:cubicBezTo>
                    <a:pt x="7845" y="6616"/>
                    <a:pt x="7687" y="6459"/>
                    <a:pt x="7498" y="6459"/>
                  </a:cubicBezTo>
                  <a:cubicBezTo>
                    <a:pt x="7309" y="6459"/>
                    <a:pt x="7152" y="6616"/>
                    <a:pt x="7152" y="6805"/>
                  </a:cubicBezTo>
                  <a:lnTo>
                    <a:pt x="7152" y="7152"/>
                  </a:lnTo>
                  <a:cubicBezTo>
                    <a:pt x="7152" y="7939"/>
                    <a:pt x="7782" y="8569"/>
                    <a:pt x="8570" y="8569"/>
                  </a:cubicBezTo>
                  <a:cubicBezTo>
                    <a:pt x="9357" y="8569"/>
                    <a:pt x="9987" y="7939"/>
                    <a:pt x="9987" y="7152"/>
                  </a:cubicBezTo>
                  <a:lnTo>
                    <a:pt x="9987" y="6805"/>
                  </a:lnTo>
                  <a:cubicBezTo>
                    <a:pt x="9987" y="5425"/>
                    <a:pt x="8853" y="4314"/>
                    <a:pt x="7456" y="4314"/>
                  </a:cubicBezTo>
                  <a:cubicBezTo>
                    <a:pt x="7418" y="4314"/>
                    <a:pt x="7379" y="4315"/>
                    <a:pt x="7341" y="4316"/>
                  </a:cubicBezTo>
                  <a:cubicBezTo>
                    <a:pt x="5986" y="4411"/>
                    <a:pt x="4946" y="5577"/>
                    <a:pt x="4946" y="6931"/>
                  </a:cubicBezTo>
                  <a:lnTo>
                    <a:pt x="4946" y="7530"/>
                  </a:lnTo>
                  <a:cubicBezTo>
                    <a:pt x="4946" y="8191"/>
                    <a:pt x="5135" y="8790"/>
                    <a:pt x="5482" y="9294"/>
                  </a:cubicBezTo>
                  <a:lnTo>
                    <a:pt x="5293" y="9294"/>
                  </a:lnTo>
                  <a:cubicBezTo>
                    <a:pt x="4694" y="9294"/>
                    <a:pt x="4222" y="8822"/>
                    <a:pt x="4222" y="8223"/>
                  </a:cubicBezTo>
                  <a:lnTo>
                    <a:pt x="4222" y="6616"/>
                  </a:lnTo>
                  <a:cubicBezTo>
                    <a:pt x="4253" y="4663"/>
                    <a:pt x="5671" y="3025"/>
                    <a:pt x="7498" y="2867"/>
                  </a:cubicBezTo>
                  <a:cubicBezTo>
                    <a:pt x="7609" y="2857"/>
                    <a:pt x="7719" y="2853"/>
                    <a:pt x="7828" y="2853"/>
                  </a:cubicBezTo>
                  <a:close/>
                  <a:moveTo>
                    <a:pt x="2518" y="4236"/>
                  </a:moveTo>
                  <a:cubicBezTo>
                    <a:pt x="3101" y="4236"/>
                    <a:pt x="3592" y="4754"/>
                    <a:pt x="3592" y="5324"/>
                  </a:cubicBezTo>
                  <a:lnTo>
                    <a:pt x="3592" y="8160"/>
                  </a:lnTo>
                  <a:cubicBezTo>
                    <a:pt x="3592" y="9137"/>
                    <a:pt x="4379" y="9924"/>
                    <a:pt x="5356" y="9924"/>
                  </a:cubicBezTo>
                  <a:lnTo>
                    <a:pt x="6207" y="9924"/>
                  </a:lnTo>
                  <a:cubicBezTo>
                    <a:pt x="6742" y="10365"/>
                    <a:pt x="7467" y="10617"/>
                    <a:pt x="8254" y="10617"/>
                  </a:cubicBezTo>
                  <a:cubicBezTo>
                    <a:pt x="9011" y="10617"/>
                    <a:pt x="9704" y="10428"/>
                    <a:pt x="10334" y="10050"/>
                  </a:cubicBezTo>
                  <a:cubicBezTo>
                    <a:pt x="10838" y="10334"/>
                    <a:pt x="11279" y="10838"/>
                    <a:pt x="11405" y="11436"/>
                  </a:cubicBezTo>
                  <a:lnTo>
                    <a:pt x="3907" y="11436"/>
                  </a:lnTo>
                  <a:cubicBezTo>
                    <a:pt x="2521" y="11436"/>
                    <a:pt x="1418" y="10271"/>
                    <a:pt x="1418" y="8916"/>
                  </a:cubicBezTo>
                  <a:lnTo>
                    <a:pt x="1418" y="5388"/>
                  </a:lnTo>
                  <a:cubicBezTo>
                    <a:pt x="1418" y="4852"/>
                    <a:pt x="1827" y="4348"/>
                    <a:pt x="2332" y="4253"/>
                  </a:cubicBezTo>
                  <a:cubicBezTo>
                    <a:pt x="2394" y="4241"/>
                    <a:pt x="2457" y="4236"/>
                    <a:pt x="2518" y="4236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52"/>
                    <a:pt x="504" y="2144"/>
                    <a:pt x="1052" y="2144"/>
                  </a:cubicBezTo>
                  <a:cubicBezTo>
                    <a:pt x="1069" y="2144"/>
                    <a:pt x="1086" y="2143"/>
                    <a:pt x="1103" y="2143"/>
                  </a:cubicBezTo>
                  <a:lnTo>
                    <a:pt x="1733" y="3749"/>
                  </a:lnTo>
                  <a:cubicBezTo>
                    <a:pt x="1103" y="4001"/>
                    <a:pt x="725" y="4694"/>
                    <a:pt x="725" y="5451"/>
                  </a:cubicBezTo>
                  <a:lnTo>
                    <a:pt x="725" y="8948"/>
                  </a:lnTo>
                  <a:cubicBezTo>
                    <a:pt x="725" y="10712"/>
                    <a:pt x="2174" y="12161"/>
                    <a:pt x="3938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4"/>
                  </a:cubicBezTo>
                  <a:cubicBezTo>
                    <a:pt x="12193" y="11279"/>
                    <a:pt x="11972" y="10712"/>
                    <a:pt x="11657" y="10271"/>
                  </a:cubicBezTo>
                  <a:cubicBezTo>
                    <a:pt x="11468" y="10019"/>
                    <a:pt x="11247" y="9798"/>
                    <a:pt x="10964" y="9641"/>
                  </a:cubicBezTo>
                  <a:cubicBezTo>
                    <a:pt x="11657" y="8916"/>
                    <a:pt x="12193" y="7876"/>
                    <a:pt x="12193" y="6774"/>
                  </a:cubicBezTo>
                  <a:lnTo>
                    <a:pt x="12193" y="6427"/>
                  </a:lnTo>
                  <a:cubicBezTo>
                    <a:pt x="12193" y="4080"/>
                    <a:pt x="10259" y="2153"/>
                    <a:pt x="7898" y="2153"/>
                  </a:cubicBezTo>
                  <a:cubicBezTo>
                    <a:pt x="7756" y="2153"/>
                    <a:pt x="7612" y="2160"/>
                    <a:pt x="7467" y="2174"/>
                  </a:cubicBezTo>
                  <a:cubicBezTo>
                    <a:pt x="5986" y="2332"/>
                    <a:pt x="4726" y="3214"/>
                    <a:pt x="4064" y="4537"/>
                  </a:cubicBezTo>
                  <a:cubicBezTo>
                    <a:pt x="3875" y="4190"/>
                    <a:pt x="3592" y="3907"/>
                    <a:pt x="3245" y="3749"/>
                  </a:cubicBezTo>
                  <a:lnTo>
                    <a:pt x="3875" y="2143"/>
                  </a:lnTo>
                  <a:lnTo>
                    <a:pt x="3907" y="2143"/>
                  </a:lnTo>
                  <a:cubicBezTo>
                    <a:pt x="4505" y="2143"/>
                    <a:pt x="4978" y="1670"/>
                    <a:pt x="4978" y="1071"/>
                  </a:cubicBezTo>
                  <a:cubicBezTo>
                    <a:pt x="4978" y="473"/>
                    <a:pt x="4505" y="0"/>
                    <a:pt x="3907" y="0"/>
                  </a:cubicBezTo>
                  <a:cubicBezTo>
                    <a:pt x="3308" y="0"/>
                    <a:pt x="2836" y="473"/>
                    <a:pt x="2836" y="1071"/>
                  </a:cubicBezTo>
                  <a:cubicBezTo>
                    <a:pt x="2836" y="1386"/>
                    <a:pt x="2993" y="1670"/>
                    <a:pt x="3214" y="1859"/>
                  </a:cubicBezTo>
                  <a:lnTo>
                    <a:pt x="2521" y="3592"/>
                  </a:lnTo>
                  <a:lnTo>
                    <a:pt x="2458" y="3592"/>
                  </a:lnTo>
                  <a:lnTo>
                    <a:pt x="1796" y="1859"/>
                  </a:lnTo>
                  <a:cubicBezTo>
                    <a:pt x="2016" y="1670"/>
                    <a:pt x="2142" y="1386"/>
                    <a:pt x="2142" y="1071"/>
                  </a:cubicBezTo>
                  <a:cubicBezTo>
                    <a:pt x="2142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1" name="Google Shape;15311;p69"/>
            <p:cNvSpPr/>
            <p:nvPr/>
          </p:nvSpPr>
          <p:spPr>
            <a:xfrm>
              <a:off x="-17865425" y="256015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12" name="Google Shape;15312;p69"/>
          <p:cNvGrpSpPr/>
          <p:nvPr/>
        </p:nvGrpSpPr>
        <p:grpSpPr>
          <a:xfrm>
            <a:off x="6133365" y="2852729"/>
            <a:ext cx="416361" cy="470228"/>
            <a:chOff x="-17899300" y="2810625"/>
            <a:chExt cx="267825" cy="302475"/>
          </a:xfrm>
        </p:grpSpPr>
        <p:sp>
          <p:nvSpPr>
            <p:cNvPr id="15313" name="Google Shape;15313;p69"/>
            <p:cNvSpPr/>
            <p:nvPr/>
          </p:nvSpPr>
          <p:spPr>
            <a:xfrm>
              <a:off x="-17899300" y="2810625"/>
              <a:ext cx="267825" cy="302475"/>
            </a:xfrm>
            <a:custGeom>
              <a:avLst/>
              <a:gdLst/>
              <a:ahLst/>
              <a:cxnLst/>
              <a:rect l="l" t="t" r="r" b="b"/>
              <a:pathLst>
                <a:path w="10713" h="12099" extrusionOk="0">
                  <a:moveTo>
                    <a:pt x="1009" y="4978"/>
                  </a:moveTo>
                  <a:cubicBezTo>
                    <a:pt x="1482" y="4978"/>
                    <a:pt x="1860" y="5293"/>
                    <a:pt x="2017" y="5671"/>
                  </a:cubicBezTo>
                  <a:lnTo>
                    <a:pt x="1702" y="5671"/>
                  </a:lnTo>
                  <a:cubicBezTo>
                    <a:pt x="1229" y="5671"/>
                    <a:pt x="851" y="5356"/>
                    <a:pt x="694" y="4978"/>
                  </a:cubicBezTo>
                  <a:close/>
                  <a:moveTo>
                    <a:pt x="9862" y="4978"/>
                  </a:moveTo>
                  <a:cubicBezTo>
                    <a:pt x="9704" y="5356"/>
                    <a:pt x="9295" y="5671"/>
                    <a:pt x="8822" y="5671"/>
                  </a:cubicBezTo>
                  <a:lnTo>
                    <a:pt x="8507" y="5671"/>
                  </a:lnTo>
                  <a:cubicBezTo>
                    <a:pt x="8696" y="5262"/>
                    <a:pt x="9074" y="4978"/>
                    <a:pt x="9547" y="4978"/>
                  </a:cubicBezTo>
                  <a:close/>
                  <a:moveTo>
                    <a:pt x="5294" y="7845"/>
                  </a:moveTo>
                  <a:cubicBezTo>
                    <a:pt x="5451" y="7845"/>
                    <a:pt x="5609" y="7971"/>
                    <a:pt x="5640" y="8097"/>
                  </a:cubicBezTo>
                  <a:lnTo>
                    <a:pt x="5294" y="8507"/>
                  </a:lnTo>
                  <a:lnTo>
                    <a:pt x="4947" y="8097"/>
                  </a:lnTo>
                  <a:cubicBezTo>
                    <a:pt x="4979" y="7971"/>
                    <a:pt x="5136" y="7845"/>
                    <a:pt x="5294" y="7845"/>
                  </a:cubicBezTo>
                  <a:close/>
                  <a:moveTo>
                    <a:pt x="5294" y="4254"/>
                  </a:moveTo>
                  <a:cubicBezTo>
                    <a:pt x="6774" y="4254"/>
                    <a:pt x="7783" y="5104"/>
                    <a:pt x="7783" y="6742"/>
                  </a:cubicBezTo>
                  <a:cubicBezTo>
                    <a:pt x="7783" y="7467"/>
                    <a:pt x="7625" y="8192"/>
                    <a:pt x="7310" y="8885"/>
                  </a:cubicBezTo>
                  <a:lnTo>
                    <a:pt x="7310" y="8822"/>
                  </a:lnTo>
                  <a:cubicBezTo>
                    <a:pt x="7152" y="7845"/>
                    <a:pt x="6270" y="7152"/>
                    <a:pt x="5294" y="7152"/>
                  </a:cubicBezTo>
                  <a:cubicBezTo>
                    <a:pt x="4317" y="7152"/>
                    <a:pt x="3435" y="7845"/>
                    <a:pt x="3277" y="8822"/>
                  </a:cubicBezTo>
                  <a:lnTo>
                    <a:pt x="3277" y="8885"/>
                  </a:lnTo>
                  <a:cubicBezTo>
                    <a:pt x="2962" y="8192"/>
                    <a:pt x="2805" y="7467"/>
                    <a:pt x="2805" y="6742"/>
                  </a:cubicBezTo>
                  <a:cubicBezTo>
                    <a:pt x="2805" y="5104"/>
                    <a:pt x="3844" y="4254"/>
                    <a:pt x="5294" y="4254"/>
                  </a:cubicBezTo>
                  <a:close/>
                  <a:moveTo>
                    <a:pt x="4254" y="8412"/>
                  </a:moveTo>
                  <a:cubicBezTo>
                    <a:pt x="4317" y="8444"/>
                    <a:pt x="4254" y="8412"/>
                    <a:pt x="4947" y="9263"/>
                  </a:cubicBezTo>
                  <a:lnTo>
                    <a:pt x="4947" y="9546"/>
                  </a:lnTo>
                  <a:lnTo>
                    <a:pt x="4348" y="10114"/>
                  </a:lnTo>
                  <a:cubicBezTo>
                    <a:pt x="4191" y="10271"/>
                    <a:pt x="4191" y="10492"/>
                    <a:pt x="4348" y="10649"/>
                  </a:cubicBezTo>
                  <a:cubicBezTo>
                    <a:pt x="4427" y="10728"/>
                    <a:pt x="4514" y="10767"/>
                    <a:pt x="4601" y="10767"/>
                  </a:cubicBezTo>
                  <a:cubicBezTo>
                    <a:pt x="4687" y="10767"/>
                    <a:pt x="4774" y="10728"/>
                    <a:pt x="4853" y="10649"/>
                  </a:cubicBezTo>
                  <a:lnTo>
                    <a:pt x="5325" y="10177"/>
                  </a:lnTo>
                  <a:lnTo>
                    <a:pt x="5798" y="10649"/>
                  </a:lnTo>
                  <a:cubicBezTo>
                    <a:pt x="5876" y="10728"/>
                    <a:pt x="5971" y="10767"/>
                    <a:pt x="6065" y="10767"/>
                  </a:cubicBezTo>
                  <a:cubicBezTo>
                    <a:pt x="6160" y="10767"/>
                    <a:pt x="6255" y="10728"/>
                    <a:pt x="6333" y="10649"/>
                  </a:cubicBezTo>
                  <a:cubicBezTo>
                    <a:pt x="6491" y="10492"/>
                    <a:pt x="6491" y="10271"/>
                    <a:pt x="6333" y="10114"/>
                  </a:cubicBezTo>
                  <a:lnTo>
                    <a:pt x="5735" y="9546"/>
                  </a:lnTo>
                  <a:lnTo>
                    <a:pt x="5735" y="9263"/>
                  </a:lnTo>
                  <a:cubicBezTo>
                    <a:pt x="6428" y="8412"/>
                    <a:pt x="6396" y="8444"/>
                    <a:pt x="6396" y="8412"/>
                  </a:cubicBezTo>
                  <a:lnTo>
                    <a:pt x="6396" y="8412"/>
                  </a:lnTo>
                  <a:cubicBezTo>
                    <a:pt x="6522" y="8570"/>
                    <a:pt x="6617" y="8790"/>
                    <a:pt x="6680" y="8979"/>
                  </a:cubicBezTo>
                  <a:lnTo>
                    <a:pt x="6837" y="9893"/>
                  </a:lnTo>
                  <a:cubicBezTo>
                    <a:pt x="6869" y="10681"/>
                    <a:pt x="6270" y="11437"/>
                    <a:pt x="5451" y="11437"/>
                  </a:cubicBezTo>
                  <a:lnTo>
                    <a:pt x="5136" y="11437"/>
                  </a:lnTo>
                  <a:cubicBezTo>
                    <a:pt x="4317" y="11437"/>
                    <a:pt x="3687" y="10681"/>
                    <a:pt x="3844" y="9893"/>
                  </a:cubicBezTo>
                  <a:lnTo>
                    <a:pt x="4002" y="8979"/>
                  </a:lnTo>
                  <a:cubicBezTo>
                    <a:pt x="4033" y="8759"/>
                    <a:pt x="4096" y="8570"/>
                    <a:pt x="4254" y="8412"/>
                  </a:cubicBezTo>
                  <a:close/>
                  <a:moveTo>
                    <a:pt x="1040" y="0"/>
                  </a:moveTo>
                  <a:cubicBezTo>
                    <a:pt x="851" y="0"/>
                    <a:pt x="694" y="158"/>
                    <a:pt x="694" y="379"/>
                  </a:cubicBezTo>
                  <a:lnTo>
                    <a:pt x="694" y="1072"/>
                  </a:lnTo>
                  <a:cubicBezTo>
                    <a:pt x="694" y="1670"/>
                    <a:pt x="1166" y="2143"/>
                    <a:pt x="1734" y="2143"/>
                  </a:cubicBezTo>
                  <a:lnTo>
                    <a:pt x="2112" y="2143"/>
                  </a:lnTo>
                  <a:lnTo>
                    <a:pt x="2112" y="3529"/>
                  </a:lnTo>
                  <a:cubicBezTo>
                    <a:pt x="2112" y="3907"/>
                    <a:pt x="2332" y="4317"/>
                    <a:pt x="2679" y="4474"/>
                  </a:cubicBezTo>
                  <a:lnTo>
                    <a:pt x="2899" y="4537"/>
                  </a:lnTo>
                  <a:cubicBezTo>
                    <a:pt x="2742" y="4695"/>
                    <a:pt x="2616" y="4852"/>
                    <a:pt x="2521" y="5041"/>
                  </a:cubicBezTo>
                  <a:cubicBezTo>
                    <a:pt x="2206" y="4569"/>
                    <a:pt x="1671" y="4254"/>
                    <a:pt x="1072" y="4254"/>
                  </a:cubicBezTo>
                  <a:lnTo>
                    <a:pt x="379" y="4254"/>
                  </a:lnTo>
                  <a:cubicBezTo>
                    <a:pt x="158" y="4254"/>
                    <a:pt x="1" y="4411"/>
                    <a:pt x="1" y="4632"/>
                  </a:cubicBezTo>
                  <a:cubicBezTo>
                    <a:pt x="1" y="5608"/>
                    <a:pt x="788" y="6396"/>
                    <a:pt x="1797" y="6396"/>
                  </a:cubicBezTo>
                  <a:lnTo>
                    <a:pt x="2143" y="6396"/>
                  </a:lnTo>
                  <a:lnTo>
                    <a:pt x="2143" y="6742"/>
                  </a:lnTo>
                  <a:cubicBezTo>
                    <a:pt x="2143" y="7877"/>
                    <a:pt x="2521" y="9105"/>
                    <a:pt x="3151" y="10019"/>
                  </a:cubicBezTo>
                  <a:cubicBezTo>
                    <a:pt x="3120" y="11153"/>
                    <a:pt x="4065" y="12098"/>
                    <a:pt x="5199" y="12098"/>
                  </a:cubicBezTo>
                  <a:lnTo>
                    <a:pt x="5514" y="12098"/>
                  </a:lnTo>
                  <a:cubicBezTo>
                    <a:pt x="6680" y="12098"/>
                    <a:pt x="7625" y="11153"/>
                    <a:pt x="7562" y="10019"/>
                  </a:cubicBezTo>
                  <a:cubicBezTo>
                    <a:pt x="8192" y="9105"/>
                    <a:pt x="8602" y="7845"/>
                    <a:pt x="8602" y="6742"/>
                  </a:cubicBezTo>
                  <a:lnTo>
                    <a:pt x="8602" y="6396"/>
                  </a:lnTo>
                  <a:lnTo>
                    <a:pt x="8948" y="6396"/>
                  </a:lnTo>
                  <a:cubicBezTo>
                    <a:pt x="9925" y="6396"/>
                    <a:pt x="10712" y="5608"/>
                    <a:pt x="10712" y="4632"/>
                  </a:cubicBezTo>
                  <a:cubicBezTo>
                    <a:pt x="10649" y="4411"/>
                    <a:pt x="10492" y="4254"/>
                    <a:pt x="10303" y="4254"/>
                  </a:cubicBezTo>
                  <a:lnTo>
                    <a:pt x="9578" y="4254"/>
                  </a:lnTo>
                  <a:cubicBezTo>
                    <a:pt x="8980" y="4254"/>
                    <a:pt x="8444" y="4569"/>
                    <a:pt x="8129" y="5041"/>
                  </a:cubicBezTo>
                  <a:cubicBezTo>
                    <a:pt x="8003" y="4852"/>
                    <a:pt x="7909" y="4695"/>
                    <a:pt x="7783" y="4537"/>
                  </a:cubicBezTo>
                  <a:lnTo>
                    <a:pt x="7972" y="4474"/>
                  </a:lnTo>
                  <a:cubicBezTo>
                    <a:pt x="8318" y="4254"/>
                    <a:pt x="8570" y="3907"/>
                    <a:pt x="8570" y="3529"/>
                  </a:cubicBezTo>
                  <a:lnTo>
                    <a:pt x="8570" y="2143"/>
                  </a:lnTo>
                  <a:lnTo>
                    <a:pt x="8917" y="2143"/>
                  </a:lnTo>
                  <a:cubicBezTo>
                    <a:pt x="9515" y="2143"/>
                    <a:pt x="9988" y="1670"/>
                    <a:pt x="9988" y="1072"/>
                  </a:cubicBezTo>
                  <a:lnTo>
                    <a:pt x="9988" y="379"/>
                  </a:lnTo>
                  <a:cubicBezTo>
                    <a:pt x="9988" y="158"/>
                    <a:pt x="9830" y="0"/>
                    <a:pt x="9610" y="0"/>
                  </a:cubicBezTo>
                  <a:cubicBezTo>
                    <a:pt x="9421" y="0"/>
                    <a:pt x="9263" y="158"/>
                    <a:pt x="9263" y="379"/>
                  </a:cubicBezTo>
                  <a:lnTo>
                    <a:pt x="9263" y="1072"/>
                  </a:lnTo>
                  <a:cubicBezTo>
                    <a:pt x="9263" y="1261"/>
                    <a:pt x="9106" y="1418"/>
                    <a:pt x="8917" y="1418"/>
                  </a:cubicBezTo>
                  <a:lnTo>
                    <a:pt x="8570" y="1418"/>
                  </a:lnTo>
                  <a:lnTo>
                    <a:pt x="8570" y="1072"/>
                  </a:lnTo>
                  <a:cubicBezTo>
                    <a:pt x="8570" y="883"/>
                    <a:pt x="8413" y="725"/>
                    <a:pt x="8192" y="725"/>
                  </a:cubicBezTo>
                  <a:cubicBezTo>
                    <a:pt x="8003" y="725"/>
                    <a:pt x="7846" y="883"/>
                    <a:pt x="7846" y="1072"/>
                  </a:cubicBezTo>
                  <a:lnTo>
                    <a:pt x="7846" y="2143"/>
                  </a:lnTo>
                  <a:lnTo>
                    <a:pt x="7499" y="2143"/>
                  </a:lnTo>
                  <a:cubicBezTo>
                    <a:pt x="7310" y="2143"/>
                    <a:pt x="7152" y="1985"/>
                    <a:pt x="7152" y="1796"/>
                  </a:cubicBezTo>
                  <a:lnTo>
                    <a:pt x="7152" y="1072"/>
                  </a:lnTo>
                  <a:cubicBezTo>
                    <a:pt x="7152" y="883"/>
                    <a:pt x="6995" y="725"/>
                    <a:pt x="6774" y="725"/>
                  </a:cubicBezTo>
                  <a:cubicBezTo>
                    <a:pt x="6585" y="725"/>
                    <a:pt x="6428" y="883"/>
                    <a:pt x="6428" y="1072"/>
                  </a:cubicBezTo>
                  <a:lnTo>
                    <a:pt x="6428" y="1796"/>
                  </a:lnTo>
                  <a:cubicBezTo>
                    <a:pt x="6428" y="2363"/>
                    <a:pt x="6900" y="2836"/>
                    <a:pt x="7499" y="2836"/>
                  </a:cubicBezTo>
                  <a:lnTo>
                    <a:pt x="7846" y="2836"/>
                  </a:lnTo>
                  <a:lnTo>
                    <a:pt x="7846" y="3498"/>
                  </a:lnTo>
                  <a:cubicBezTo>
                    <a:pt x="7846" y="3624"/>
                    <a:pt x="7783" y="3781"/>
                    <a:pt x="7656" y="3813"/>
                  </a:cubicBezTo>
                  <a:lnTo>
                    <a:pt x="7184" y="4065"/>
                  </a:lnTo>
                  <a:cubicBezTo>
                    <a:pt x="6680" y="3750"/>
                    <a:pt x="6050" y="3592"/>
                    <a:pt x="5325" y="3592"/>
                  </a:cubicBezTo>
                  <a:cubicBezTo>
                    <a:pt x="4632" y="3592"/>
                    <a:pt x="4002" y="3750"/>
                    <a:pt x="3466" y="4065"/>
                  </a:cubicBezTo>
                  <a:lnTo>
                    <a:pt x="2994" y="3813"/>
                  </a:lnTo>
                  <a:cubicBezTo>
                    <a:pt x="2899" y="3750"/>
                    <a:pt x="2805" y="3624"/>
                    <a:pt x="2805" y="3498"/>
                  </a:cubicBezTo>
                  <a:lnTo>
                    <a:pt x="2805" y="2836"/>
                  </a:lnTo>
                  <a:lnTo>
                    <a:pt x="3151" y="2836"/>
                  </a:lnTo>
                  <a:cubicBezTo>
                    <a:pt x="3750" y="2836"/>
                    <a:pt x="4222" y="2363"/>
                    <a:pt x="4222" y="1796"/>
                  </a:cubicBezTo>
                  <a:lnTo>
                    <a:pt x="4222" y="1072"/>
                  </a:lnTo>
                  <a:cubicBezTo>
                    <a:pt x="4222" y="883"/>
                    <a:pt x="4065" y="725"/>
                    <a:pt x="3876" y="725"/>
                  </a:cubicBezTo>
                  <a:cubicBezTo>
                    <a:pt x="3687" y="725"/>
                    <a:pt x="3529" y="883"/>
                    <a:pt x="3529" y="1072"/>
                  </a:cubicBezTo>
                  <a:lnTo>
                    <a:pt x="3529" y="1796"/>
                  </a:lnTo>
                  <a:cubicBezTo>
                    <a:pt x="3529" y="1985"/>
                    <a:pt x="3372" y="2143"/>
                    <a:pt x="3151" y="2143"/>
                  </a:cubicBezTo>
                  <a:lnTo>
                    <a:pt x="2805" y="2143"/>
                  </a:lnTo>
                  <a:lnTo>
                    <a:pt x="2805" y="1072"/>
                  </a:lnTo>
                  <a:cubicBezTo>
                    <a:pt x="2805" y="883"/>
                    <a:pt x="2647" y="725"/>
                    <a:pt x="2458" y="725"/>
                  </a:cubicBezTo>
                  <a:cubicBezTo>
                    <a:pt x="2269" y="725"/>
                    <a:pt x="2112" y="883"/>
                    <a:pt x="2112" y="1072"/>
                  </a:cubicBezTo>
                  <a:lnTo>
                    <a:pt x="2112" y="1418"/>
                  </a:lnTo>
                  <a:lnTo>
                    <a:pt x="1734" y="1418"/>
                  </a:lnTo>
                  <a:cubicBezTo>
                    <a:pt x="1545" y="1418"/>
                    <a:pt x="1387" y="1261"/>
                    <a:pt x="1387" y="1072"/>
                  </a:cubicBezTo>
                  <a:lnTo>
                    <a:pt x="1387" y="379"/>
                  </a:ln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4" name="Google Shape;15314;p69"/>
            <p:cNvSpPr/>
            <p:nvPr/>
          </p:nvSpPr>
          <p:spPr>
            <a:xfrm>
              <a:off x="-17740200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5" name="Google Shape;15315;p69"/>
            <p:cNvSpPr/>
            <p:nvPr/>
          </p:nvSpPr>
          <p:spPr>
            <a:xfrm>
              <a:off x="-17811075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16" name="Google Shape;15316;p69"/>
          <p:cNvGrpSpPr/>
          <p:nvPr/>
        </p:nvGrpSpPr>
        <p:grpSpPr>
          <a:xfrm>
            <a:off x="2039218" y="3461166"/>
            <a:ext cx="472676" cy="442089"/>
            <a:chOff x="-16066500" y="2060800"/>
            <a:chExt cx="304050" cy="284375"/>
          </a:xfrm>
        </p:grpSpPr>
        <p:sp>
          <p:nvSpPr>
            <p:cNvPr id="15317" name="Google Shape;15317;p69"/>
            <p:cNvSpPr/>
            <p:nvPr/>
          </p:nvSpPr>
          <p:spPr>
            <a:xfrm>
              <a:off x="-15978275" y="22033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8" name="Google Shape;15318;p69"/>
            <p:cNvSpPr/>
            <p:nvPr/>
          </p:nvSpPr>
          <p:spPr>
            <a:xfrm>
              <a:off x="-15869575" y="2203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9" name="Google Shape;15319;p69"/>
            <p:cNvSpPr/>
            <p:nvPr/>
          </p:nvSpPr>
          <p:spPr>
            <a:xfrm>
              <a:off x="-15954650" y="2186825"/>
              <a:ext cx="78775" cy="88250"/>
            </a:xfrm>
            <a:custGeom>
              <a:avLst/>
              <a:gdLst/>
              <a:ahLst/>
              <a:cxnLst/>
              <a:rect l="l" t="t" r="r" b="b"/>
              <a:pathLst>
                <a:path w="3151" h="3530" extrusionOk="0">
                  <a:moveTo>
                    <a:pt x="1607" y="662"/>
                  </a:moveTo>
                  <a:cubicBezTo>
                    <a:pt x="1891" y="662"/>
                    <a:pt x="2080" y="820"/>
                    <a:pt x="2174" y="1103"/>
                  </a:cubicBezTo>
                  <a:lnTo>
                    <a:pt x="2458" y="2111"/>
                  </a:lnTo>
                  <a:cubicBezTo>
                    <a:pt x="2489" y="2269"/>
                    <a:pt x="2458" y="2490"/>
                    <a:pt x="2332" y="2584"/>
                  </a:cubicBezTo>
                  <a:cubicBezTo>
                    <a:pt x="2206" y="2710"/>
                    <a:pt x="2048" y="2805"/>
                    <a:pt x="1891" y="2805"/>
                  </a:cubicBezTo>
                  <a:lnTo>
                    <a:pt x="1387" y="2805"/>
                  </a:lnTo>
                  <a:cubicBezTo>
                    <a:pt x="1229" y="2805"/>
                    <a:pt x="1072" y="2710"/>
                    <a:pt x="946" y="2584"/>
                  </a:cubicBezTo>
                  <a:cubicBezTo>
                    <a:pt x="788" y="2458"/>
                    <a:pt x="757" y="2269"/>
                    <a:pt x="788" y="2111"/>
                  </a:cubicBezTo>
                  <a:lnTo>
                    <a:pt x="1072" y="1103"/>
                  </a:lnTo>
                  <a:cubicBezTo>
                    <a:pt x="1135" y="851"/>
                    <a:pt x="1355" y="662"/>
                    <a:pt x="1607" y="662"/>
                  </a:cubicBezTo>
                  <a:close/>
                  <a:moveTo>
                    <a:pt x="1576" y="1"/>
                  </a:moveTo>
                  <a:cubicBezTo>
                    <a:pt x="977" y="1"/>
                    <a:pt x="473" y="379"/>
                    <a:pt x="347" y="946"/>
                  </a:cubicBezTo>
                  <a:lnTo>
                    <a:pt x="95" y="1954"/>
                  </a:lnTo>
                  <a:cubicBezTo>
                    <a:pt x="1" y="2364"/>
                    <a:pt x="95" y="2742"/>
                    <a:pt x="316" y="3057"/>
                  </a:cubicBezTo>
                  <a:cubicBezTo>
                    <a:pt x="599" y="3340"/>
                    <a:pt x="946" y="3529"/>
                    <a:pt x="1355" y="3529"/>
                  </a:cubicBezTo>
                  <a:lnTo>
                    <a:pt x="1859" y="3529"/>
                  </a:lnTo>
                  <a:cubicBezTo>
                    <a:pt x="2237" y="3529"/>
                    <a:pt x="2615" y="3340"/>
                    <a:pt x="2836" y="3057"/>
                  </a:cubicBezTo>
                  <a:cubicBezTo>
                    <a:pt x="3088" y="2742"/>
                    <a:pt x="3151" y="2364"/>
                    <a:pt x="3088" y="1954"/>
                  </a:cubicBezTo>
                  <a:lnTo>
                    <a:pt x="2804" y="946"/>
                  </a:lnTo>
                  <a:cubicBezTo>
                    <a:pt x="2647" y="379"/>
                    <a:pt x="2174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0" name="Google Shape;15320;p69"/>
            <p:cNvSpPr/>
            <p:nvPr/>
          </p:nvSpPr>
          <p:spPr>
            <a:xfrm>
              <a:off x="-16066500" y="2060800"/>
              <a:ext cx="304050" cy="284375"/>
            </a:xfrm>
            <a:custGeom>
              <a:avLst/>
              <a:gdLst/>
              <a:ahLst/>
              <a:cxnLst/>
              <a:rect l="l" t="t" r="r" b="b"/>
              <a:pathLst>
                <a:path w="12162" h="11375" extrusionOk="0">
                  <a:moveTo>
                    <a:pt x="9326" y="694"/>
                  </a:moveTo>
                  <a:cubicBezTo>
                    <a:pt x="10492" y="694"/>
                    <a:pt x="11437" y="1639"/>
                    <a:pt x="11437" y="2836"/>
                  </a:cubicBezTo>
                  <a:cubicBezTo>
                    <a:pt x="11437" y="2962"/>
                    <a:pt x="11437" y="3025"/>
                    <a:pt x="11406" y="3120"/>
                  </a:cubicBezTo>
                  <a:cubicBezTo>
                    <a:pt x="10996" y="2584"/>
                    <a:pt x="10334" y="2269"/>
                    <a:pt x="9673" y="2175"/>
                  </a:cubicBezTo>
                  <a:cubicBezTo>
                    <a:pt x="9649" y="2170"/>
                    <a:pt x="9625" y="2168"/>
                    <a:pt x="9602" y="2168"/>
                  </a:cubicBezTo>
                  <a:cubicBezTo>
                    <a:pt x="9302" y="2168"/>
                    <a:pt x="9153" y="2537"/>
                    <a:pt x="9358" y="2742"/>
                  </a:cubicBezTo>
                  <a:cubicBezTo>
                    <a:pt x="9767" y="3151"/>
                    <a:pt x="9988" y="3687"/>
                    <a:pt x="9988" y="4254"/>
                  </a:cubicBezTo>
                  <a:cubicBezTo>
                    <a:pt x="9988" y="4412"/>
                    <a:pt x="9988" y="4569"/>
                    <a:pt x="9956" y="4727"/>
                  </a:cubicBezTo>
                  <a:cubicBezTo>
                    <a:pt x="9484" y="3844"/>
                    <a:pt x="8759" y="3120"/>
                    <a:pt x="7909" y="2616"/>
                  </a:cubicBezTo>
                  <a:cubicBezTo>
                    <a:pt x="7657" y="2521"/>
                    <a:pt x="7468" y="2395"/>
                    <a:pt x="7247" y="2301"/>
                  </a:cubicBezTo>
                  <a:cubicBezTo>
                    <a:pt x="7468" y="1356"/>
                    <a:pt x="8287" y="694"/>
                    <a:pt x="9326" y="694"/>
                  </a:cubicBezTo>
                  <a:close/>
                  <a:moveTo>
                    <a:pt x="2836" y="757"/>
                  </a:moveTo>
                  <a:cubicBezTo>
                    <a:pt x="3813" y="757"/>
                    <a:pt x="4664" y="1419"/>
                    <a:pt x="4916" y="2364"/>
                  </a:cubicBezTo>
                  <a:cubicBezTo>
                    <a:pt x="3718" y="2742"/>
                    <a:pt x="2773" y="3687"/>
                    <a:pt x="2206" y="4758"/>
                  </a:cubicBezTo>
                  <a:cubicBezTo>
                    <a:pt x="2143" y="4601"/>
                    <a:pt x="2112" y="4443"/>
                    <a:pt x="2112" y="4286"/>
                  </a:cubicBezTo>
                  <a:cubicBezTo>
                    <a:pt x="2112" y="3750"/>
                    <a:pt x="2364" y="3183"/>
                    <a:pt x="2742" y="2773"/>
                  </a:cubicBezTo>
                  <a:cubicBezTo>
                    <a:pt x="2970" y="2574"/>
                    <a:pt x="2811" y="2193"/>
                    <a:pt x="2521" y="2193"/>
                  </a:cubicBezTo>
                  <a:cubicBezTo>
                    <a:pt x="2491" y="2193"/>
                    <a:pt x="2459" y="2197"/>
                    <a:pt x="2427" y="2206"/>
                  </a:cubicBezTo>
                  <a:cubicBezTo>
                    <a:pt x="1765" y="2269"/>
                    <a:pt x="1135" y="2616"/>
                    <a:pt x="694" y="3151"/>
                  </a:cubicBezTo>
                  <a:cubicBezTo>
                    <a:pt x="536" y="1891"/>
                    <a:pt x="1513" y="757"/>
                    <a:pt x="2836" y="757"/>
                  </a:cubicBezTo>
                  <a:close/>
                  <a:moveTo>
                    <a:pt x="6050" y="2836"/>
                  </a:moveTo>
                  <a:cubicBezTo>
                    <a:pt x="8224" y="2836"/>
                    <a:pt x="9988" y="5325"/>
                    <a:pt x="9988" y="7468"/>
                  </a:cubicBezTo>
                  <a:cubicBezTo>
                    <a:pt x="10019" y="9862"/>
                    <a:pt x="7909" y="10713"/>
                    <a:pt x="6050" y="10713"/>
                  </a:cubicBezTo>
                  <a:cubicBezTo>
                    <a:pt x="4254" y="10713"/>
                    <a:pt x="2112" y="9893"/>
                    <a:pt x="2112" y="7468"/>
                  </a:cubicBezTo>
                  <a:cubicBezTo>
                    <a:pt x="2112" y="5325"/>
                    <a:pt x="3876" y="2836"/>
                    <a:pt x="6050" y="2836"/>
                  </a:cubicBezTo>
                  <a:close/>
                  <a:moveTo>
                    <a:pt x="2836" y="1"/>
                  </a:moveTo>
                  <a:cubicBezTo>
                    <a:pt x="1261" y="1"/>
                    <a:pt x="1" y="1293"/>
                    <a:pt x="1" y="2836"/>
                  </a:cubicBezTo>
                  <a:cubicBezTo>
                    <a:pt x="1" y="3246"/>
                    <a:pt x="64" y="3655"/>
                    <a:pt x="253" y="4034"/>
                  </a:cubicBezTo>
                  <a:cubicBezTo>
                    <a:pt x="316" y="4175"/>
                    <a:pt x="450" y="4246"/>
                    <a:pt x="580" y="4246"/>
                  </a:cubicBezTo>
                  <a:cubicBezTo>
                    <a:pt x="710" y="4246"/>
                    <a:pt x="836" y="4175"/>
                    <a:pt x="883" y="4034"/>
                  </a:cubicBezTo>
                  <a:cubicBezTo>
                    <a:pt x="1040" y="3687"/>
                    <a:pt x="1293" y="3403"/>
                    <a:pt x="1608" y="3214"/>
                  </a:cubicBezTo>
                  <a:lnTo>
                    <a:pt x="1608" y="3214"/>
                  </a:lnTo>
                  <a:cubicBezTo>
                    <a:pt x="1482" y="3529"/>
                    <a:pt x="1419" y="3876"/>
                    <a:pt x="1419" y="4254"/>
                  </a:cubicBezTo>
                  <a:cubicBezTo>
                    <a:pt x="1419" y="4727"/>
                    <a:pt x="1513" y="5199"/>
                    <a:pt x="1765" y="5577"/>
                  </a:cubicBezTo>
                  <a:cubicBezTo>
                    <a:pt x="1513" y="6176"/>
                    <a:pt x="1419" y="6806"/>
                    <a:pt x="1419" y="7436"/>
                  </a:cubicBezTo>
                  <a:cubicBezTo>
                    <a:pt x="1419" y="9988"/>
                    <a:pt x="3498" y="11374"/>
                    <a:pt x="6050" y="11374"/>
                  </a:cubicBezTo>
                  <a:cubicBezTo>
                    <a:pt x="8665" y="11374"/>
                    <a:pt x="10713" y="9988"/>
                    <a:pt x="10713" y="7436"/>
                  </a:cubicBezTo>
                  <a:cubicBezTo>
                    <a:pt x="10713" y="6806"/>
                    <a:pt x="10586" y="6176"/>
                    <a:pt x="10334" y="5577"/>
                  </a:cubicBezTo>
                  <a:cubicBezTo>
                    <a:pt x="10586" y="5136"/>
                    <a:pt x="10713" y="4727"/>
                    <a:pt x="10713" y="4254"/>
                  </a:cubicBezTo>
                  <a:cubicBezTo>
                    <a:pt x="10713" y="3876"/>
                    <a:pt x="10618" y="3529"/>
                    <a:pt x="10492" y="3214"/>
                  </a:cubicBezTo>
                  <a:lnTo>
                    <a:pt x="10492" y="3214"/>
                  </a:lnTo>
                  <a:cubicBezTo>
                    <a:pt x="10776" y="3403"/>
                    <a:pt x="11028" y="3687"/>
                    <a:pt x="11217" y="4034"/>
                  </a:cubicBezTo>
                  <a:cubicBezTo>
                    <a:pt x="11280" y="4175"/>
                    <a:pt x="11406" y="4246"/>
                    <a:pt x="11532" y="4246"/>
                  </a:cubicBezTo>
                  <a:cubicBezTo>
                    <a:pt x="11658" y="4246"/>
                    <a:pt x="11784" y="4175"/>
                    <a:pt x="11847" y="4034"/>
                  </a:cubicBezTo>
                  <a:cubicBezTo>
                    <a:pt x="12036" y="3655"/>
                    <a:pt x="12130" y="3246"/>
                    <a:pt x="12130" y="2836"/>
                  </a:cubicBezTo>
                  <a:cubicBezTo>
                    <a:pt x="12162" y="1293"/>
                    <a:pt x="10870" y="1"/>
                    <a:pt x="9295" y="1"/>
                  </a:cubicBezTo>
                  <a:cubicBezTo>
                    <a:pt x="7940" y="1"/>
                    <a:pt x="6837" y="915"/>
                    <a:pt x="6522" y="2175"/>
                  </a:cubicBezTo>
                  <a:cubicBezTo>
                    <a:pt x="6365" y="2112"/>
                    <a:pt x="6207" y="2112"/>
                    <a:pt x="6050" y="2112"/>
                  </a:cubicBezTo>
                  <a:cubicBezTo>
                    <a:pt x="5892" y="2112"/>
                    <a:pt x="5735" y="2112"/>
                    <a:pt x="5577" y="2175"/>
                  </a:cubicBezTo>
                  <a:cubicBezTo>
                    <a:pt x="5262" y="915"/>
                    <a:pt x="412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1" name="Google Shape;15321;p69"/>
            <p:cNvSpPr/>
            <p:nvPr/>
          </p:nvSpPr>
          <p:spPr>
            <a:xfrm>
              <a:off x="-15960175" y="2287225"/>
              <a:ext cx="91400" cy="24075"/>
            </a:xfrm>
            <a:custGeom>
              <a:avLst/>
              <a:gdLst/>
              <a:ahLst/>
              <a:cxnLst/>
              <a:rect l="l" t="t" r="r" b="b"/>
              <a:pathLst>
                <a:path w="3656" h="963" extrusionOk="0">
                  <a:moveTo>
                    <a:pt x="437" y="1"/>
                  </a:moveTo>
                  <a:cubicBezTo>
                    <a:pt x="284" y="1"/>
                    <a:pt x="142" y="114"/>
                    <a:pt x="64" y="269"/>
                  </a:cubicBezTo>
                  <a:cubicBezTo>
                    <a:pt x="1" y="458"/>
                    <a:pt x="96" y="647"/>
                    <a:pt x="316" y="742"/>
                  </a:cubicBezTo>
                  <a:cubicBezTo>
                    <a:pt x="852" y="931"/>
                    <a:pt x="1450" y="962"/>
                    <a:pt x="1828" y="962"/>
                  </a:cubicBezTo>
                  <a:cubicBezTo>
                    <a:pt x="2238" y="962"/>
                    <a:pt x="2836" y="931"/>
                    <a:pt x="3372" y="742"/>
                  </a:cubicBezTo>
                  <a:cubicBezTo>
                    <a:pt x="3593" y="647"/>
                    <a:pt x="3656" y="458"/>
                    <a:pt x="3624" y="269"/>
                  </a:cubicBezTo>
                  <a:cubicBezTo>
                    <a:pt x="3546" y="114"/>
                    <a:pt x="3383" y="1"/>
                    <a:pt x="3240" y="1"/>
                  </a:cubicBezTo>
                  <a:cubicBezTo>
                    <a:pt x="3209" y="1"/>
                    <a:pt x="3179" y="6"/>
                    <a:pt x="3151" y="17"/>
                  </a:cubicBezTo>
                  <a:cubicBezTo>
                    <a:pt x="2679" y="206"/>
                    <a:pt x="2143" y="238"/>
                    <a:pt x="1828" y="238"/>
                  </a:cubicBezTo>
                  <a:cubicBezTo>
                    <a:pt x="1482" y="238"/>
                    <a:pt x="1009" y="206"/>
                    <a:pt x="537" y="17"/>
                  </a:cubicBezTo>
                  <a:cubicBezTo>
                    <a:pt x="503" y="6"/>
                    <a:pt x="470" y="1"/>
                    <a:pt x="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22" name="Google Shape;15322;p69"/>
          <p:cNvSpPr/>
          <p:nvPr/>
        </p:nvSpPr>
        <p:spPr>
          <a:xfrm>
            <a:off x="4344952" y="3444762"/>
            <a:ext cx="475125" cy="475086"/>
          </a:xfrm>
          <a:custGeom>
            <a:avLst/>
            <a:gdLst/>
            <a:ahLst/>
            <a:cxnLst/>
            <a:rect l="l" t="t" r="r" b="b"/>
            <a:pathLst>
              <a:path w="12225" h="12224" extrusionOk="0">
                <a:moveTo>
                  <a:pt x="6522" y="1638"/>
                </a:moveTo>
                <a:lnTo>
                  <a:pt x="9074" y="2678"/>
                </a:lnTo>
                <a:lnTo>
                  <a:pt x="8507" y="3245"/>
                </a:lnTo>
                <a:lnTo>
                  <a:pt x="6522" y="2426"/>
                </a:lnTo>
                <a:lnTo>
                  <a:pt x="6522" y="1638"/>
                </a:lnTo>
                <a:close/>
                <a:moveTo>
                  <a:pt x="5766" y="1670"/>
                </a:moveTo>
                <a:lnTo>
                  <a:pt x="5766" y="2457"/>
                </a:lnTo>
                <a:lnTo>
                  <a:pt x="3750" y="3277"/>
                </a:lnTo>
                <a:lnTo>
                  <a:pt x="3214" y="2741"/>
                </a:lnTo>
                <a:lnTo>
                  <a:pt x="5766" y="1670"/>
                </a:lnTo>
                <a:close/>
                <a:moveTo>
                  <a:pt x="5766" y="3214"/>
                </a:moveTo>
                <a:lnTo>
                  <a:pt x="5766" y="4001"/>
                </a:lnTo>
                <a:lnTo>
                  <a:pt x="4821" y="4348"/>
                </a:lnTo>
                <a:lnTo>
                  <a:pt x="4254" y="3781"/>
                </a:lnTo>
                <a:lnTo>
                  <a:pt x="5766" y="3214"/>
                </a:lnTo>
                <a:close/>
                <a:moveTo>
                  <a:pt x="6459" y="3214"/>
                </a:moveTo>
                <a:lnTo>
                  <a:pt x="7972" y="3781"/>
                </a:lnTo>
                <a:lnTo>
                  <a:pt x="7404" y="4348"/>
                </a:lnTo>
                <a:lnTo>
                  <a:pt x="6459" y="4001"/>
                </a:lnTo>
                <a:lnTo>
                  <a:pt x="6459" y="3214"/>
                </a:lnTo>
                <a:close/>
                <a:moveTo>
                  <a:pt x="5766" y="4726"/>
                </a:moveTo>
                <a:lnTo>
                  <a:pt x="5766" y="5293"/>
                </a:lnTo>
                <a:lnTo>
                  <a:pt x="5357" y="4883"/>
                </a:lnTo>
                <a:lnTo>
                  <a:pt x="5766" y="4726"/>
                </a:lnTo>
                <a:close/>
                <a:moveTo>
                  <a:pt x="6459" y="4726"/>
                </a:moveTo>
                <a:lnTo>
                  <a:pt x="6869" y="4883"/>
                </a:lnTo>
                <a:lnTo>
                  <a:pt x="6459" y="5293"/>
                </a:lnTo>
                <a:lnTo>
                  <a:pt x="6459" y="4726"/>
                </a:lnTo>
                <a:close/>
                <a:moveTo>
                  <a:pt x="2679" y="3214"/>
                </a:moveTo>
                <a:lnTo>
                  <a:pt x="3246" y="3749"/>
                </a:lnTo>
                <a:lnTo>
                  <a:pt x="2427" y="5765"/>
                </a:lnTo>
                <a:lnTo>
                  <a:pt x="1639" y="5765"/>
                </a:lnTo>
                <a:lnTo>
                  <a:pt x="2679" y="3214"/>
                </a:lnTo>
                <a:close/>
                <a:moveTo>
                  <a:pt x="4853" y="5356"/>
                </a:moveTo>
                <a:lnTo>
                  <a:pt x="5262" y="5765"/>
                </a:lnTo>
                <a:lnTo>
                  <a:pt x="4695" y="5765"/>
                </a:lnTo>
                <a:lnTo>
                  <a:pt x="4853" y="5356"/>
                </a:lnTo>
                <a:close/>
                <a:moveTo>
                  <a:pt x="7373" y="5356"/>
                </a:moveTo>
                <a:lnTo>
                  <a:pt x="7531" y="5765"/>
                </a:lnTo>
                <a:lnTo>
                  <a:pt x="6995" y="5765"/>
                </a:lnTo>
                <a:lnTo>
                  <a:pt x="7373" y="5356"/>
                </a:lnTo>
                <a:close/>
                <a:moveTo>
                  <a:pt x="8476" y="4253"/>
                </a:moveTo>
                <a:lnTo>
                  <a:pt x="9074" y="5765"/>
                </a:lnTo>
                <a:lnTo>
                  <a:pt x="8287" y="5765"/>
                </a:lnTo>
                <a:lnTo>
                  <a:pt x="7940" y="4820"/>
                </a:lnTo>
                <a:lnTo>
                  <a:pt x="8476" y="4253"/>
                </a:lnTo>
                <a:close/>
                <a:moveTo>
                  <a:pt x="9547" y="3214"/>
                </a:moveTo>
                <a:lnTo>
                  <a:pt x="10618" y="5765"/>
                </a:lnTo>
                <a:lnTo>
                  <a:pt x="9830" y="5765"/>
                </a:lnTo>
                <a:lnTo>
                  <a:pt x="8980" y="3749"/>
                </a:lnTo>
                <a:lnTo>
                  <a:pt x="9547" y="3214"/>
                </a:lnTo>
                <a:close/>
                <a:moveTo>
                  <a:pt x="3781" y="4316"/>
                </a:moveTo>
                <a:lnTo>
                  <a:pt x="4348" y="4852"/>
                </a:lnTo>
                <a:lnTo>
                  <a:pt x="4002" y="5797"/>
                </a:lnTo>
                <a:lnTo>
                  <a:pt x="3214" y="5797"/>
                </a:lnTo>
                <a:lnTo>
                  <a:pt x="3781" y="4316"/>
                </a:lnTo>
                <a:close/>
                <a:moveTo>
                  <a:pt x="5262" y="6522"/>
                </a:moveTo>
                <a:lnTo>
                  <a:pt x="4853" y="6900"/>
                </a:lnTo>
                <a:lnTo>
                  <a:pt x="4695" y="6522"/>
                </a:lnTo>
                <a:close/>
                <a:moveTo>
                  <a:pt x="7531" y="6522"/>
                </a:moveTo>
                <a:lnTo>
                  <a:pt x="7373" y="6900"/>
                </a:lnTo>
                <a:lnTo>
                  <a:pt x="6995" y="6522"/>
                </a:lnTo>
                <a:close/>
                <a:moveTo>
                  <a:pt x="5766" y="6994"/>
                </a:moveTo>
                <a:lnTo>
                  <a:pt x="5766" y="7530"/>
                </a:lnTo>
                <a:lnTo>
                  <a:pt x="5357" y="7372"/>
                </a:lnTo>
                <a:lnTo>
                  <a:pt x="5766" y="6994"/>
                </a:lnTo>
                <a:close/>
                <a:moveTo>
                  <a:pt x="6459" y="6994"/>
                </a:moveTo>
                <a:lnTo>
                  <a:pt x="6869" y="7372"/>
                </a:lnTo>
                <a:lnTo>
                  <a:pt x="6459" y="7530"/>
                </a:lnTo>
                <a:lnTo>
                  <a:pt x="6459" y="6994"/>
                </a:lnTo>
                <a:close/>
                <a:moveTo>
                  <a:pt x="9074" y="6459"/>
                </a:moveTo>
                <a:lnTo>
                  <a:pt x="8476" y="7971"/>
                </a:lnTo>
                <a:lnTo>
                  <a:pt x="7940" y="7404"/>
                </a:lnTo>
                <a:lnTo>
                  <a:pt x="8287" y="6459"/>
                </a:lnTo>
                <a:close/>
                <a:moveTo>
                  <a:pt x="3939" y="6522"/>
                </a:moveTo>
                <a:lnTo>
                  <a:pt x="4317" y="7467"/>
                </a:lnTo>
                <a:lnTo>
                  <a:pt x="3750" y="8002"/>
                </a:lnTo>
                <a:lnTo>
                  <a:pt x="3151" y="6522"/>
                </a:lnTo>
                <a:close/>
                <a:moveTo>
                  <a:pt x="2458" y="6522"/>
                </a:moveTo>
                <a:lnTo>
                  <a:pt x="3277" y="8506"/>
                </a:lnTo>
                <a:lnTo>
                  <a:pt x="2742" y="9073"/>
                </a:lnTo>
                <a:lnTo>
                  <a:pt x="1671" y="6522"/>
                </a:lnTo>
                <a:close/>
                <a:moveTo>
                  <a:pt x="4853" y="7939"/>
                </a:moveTo>
                <a:lnTo>
                  <a:pt x="5798" y="8286"/>
                </a:lnTo>
                <a:lnTo>
                  <a:pt x="5798" y="9073"/>
                </a:lnTo>
                <a:lnTo>
                  <a:pt x="4317" y="8475"/>
                </a:lnTo>
                <a:lnTo>
                  <a:pt x="4853" y="7939"/>
                </a:lnTo>
                <a:close/>
                <a:moveTo>
                  <a:pt x="7404" y="7939"/>
                </a:moveTo>
                <a:lnTo>
                  <a:pt x="7972" y="8475"/>
                </a:lnTo>
                <a:lnTo>
                  <a:pt x="6491" y="9073"/>
                </a:lnTo>
                <a:lnTo>
                  <a:pt x="6491" y="8286"/>
                </a:lnTo>
                <a:lnTo>
                  <a:pt x="6459" y="8286"/>
                </a:lnTo>
                <a:lnTo>
                  <a:pt x="7404" y="7939"/>
                </a:lnTo>
                <a:close/>
                <a:moveTo>
                  <a:pt x="10649" y="6522"/>
                </a:moveTo>
                <a:lnTo>
                  <a:pt x="9578" y="9073"/>
                </a:lnTo>
                <a:lnTo>
                  <a:pt x="9043" y="8506"/>
                </a:lnTo>
                <a:lnTo>
                  <a:pt x="9862" y="6522"/>
                </a:lnTo>
                <a:close/>
                <a:moveTo>
                  <a:pt x="8476" y="8979"/>
                </a:moveTo>
                <a:lnTo>
                  <a:pt x="9043" y="9546"/>
                </a:lnTo>
                <a:lnTo>
                  <a:pt x="6459" y="10617"/>
                </a:lnTo>
                <a:lnTo>
                  <a:pt x="6459" y="9830"/>
                </a:lnTo>
                <a:lnTo>
                  <a:pt x="8476" y="8979"/>
                </a:lnTo>
                <a:close/>
                <a:moveTo>
                  <a:pt x="3750" y="9042"/>
                </a:moveTo>
                <a:lnTo>
                  <a:pt x="5766" y="9861"/>
                </a:lnTo>
                <a:lnTo>
                  <a:pt x="5766" y="10649"/>
                </a:lnTo>
                <a:lnTo>
                  <a:pt x="3214" y="9578"/>
                </a:lnTo>
                <a:lnTo>
                  <a:pt x="3750" y="9042"/>
                </a:lnTo>
                <a:close/>
                <a:moveTo>
                  <a:pt x="6113" y="0"/>
                </a:moveTo>
                <a:cubicBezTo>
                  <a:pt x="5924" y="0"/>
                  <a:pt x="5766" y="158"/>
                  <a:pt x="5766" y="347"/>
                </a:cubicBezTo>
                <a:lnTo>
                  <a:pt x="5766" y="882"/>
                </a:lnTo>
                <a:lnTo>
                  <a:pt x="2647" y="2142"/>
                </a:lnTo>
                <a:lnTo>
                  <a:pt x="2332" y="1827"/>
                </a:lnTo>
                <a:cubicBezTo>
                  <a:pt x="2253" y="1749"/>
                  <a:pt x="2167" y="1709"/>
                  <a:pt x="2080" y="1709"/>
                </a:cubicBezTo>
                <a:cubicBezTo>
                  <a:pt x="1994" y="1709"/>
                  <a:pt x="1907" y="1749"/>
                  <a:pt x="1828" y="1827"/>
                </a:cubicBezTo>
                <a:cubicBezTo>
                  <a:pt x="1671" y="1985"/>
                  <a:pt x="1671" y="2174"/>
                  <a:pt x="1828" y="2331"/>
                </a:cubicBezTo>
                <a:lnTo>
                  <a:pt x="2143" y="2647"/>
                </a:lnTo>
                <a:lnTo>
                  <a:pt x="883" y="5765"/>
                </a:lnTo>
                <a:lnTo>
                  <a:pt x="379" y="5765"/>
                </a:lnTo>
                <a:cubicBezTo>
                  <a:pt x="158" y="5765"/>
                  <a:pt x="1" y="5923"/>
                  <a:pt x="1" y="6112"/>
                </a:cubicBezTo>
                <a:cubicBezTo>
                  <a:pt x="1" y="6301"/>
                  <a:pt x="158" y="6459"/>
                  <a:pt x="379" y="6459"/>
                </a:cubicBezTo>
                <a:lnTo>
                  <a:pt x="883" y="6459"/>
                </a:lnTo>
                <a:lnTo>
                  <a:pt x="2143" y="9578"/>
                </a:lnTo>
                <a:lnTo>
                  <a:pt x="1828" y="9893"/>
                </a:lnTo>
                <a:cubicBezTo>
                  <a:pt x="1671" y="10050"/>
                  <a:pt x="1671" y="10239"/>
                  <a:pt x="1828" y="10397"/>
                </a:cubicBezTo>
                <a:cubicBezTo>
                  <a:pt x="1907" y="10475"/>
                  <a:pt x="1994" y="10515"/>
                  <a:pt x="2080" y="10515"/>
                </a:cubicBezTo>
                <a:cubicBezTo>
                  <a:pt x="2167" y="10515"/>
                  <a:pt x="2253" y="10475"/>
                  <a:pt x="2332" y="10397"/>
                </a:cubicBezTo>
                <a:lnTo>
                  <a:pt x="2647" y="10082"/>
                </a:lnTo>
                <a:lnTo>
                  <a:pt x="5766" y="11342"/>
                </a:lnTo>
                <a:lnTo>
                  <a:pt x="5766" y="11877"/>
                </a:lnTo>
                <a:cubicBezTo>
                  <a:pt x="5766" y="12066"/>
                  <a:pt x="5924" y="12224"/>
                  <a:pt x="6113" y="12224"/>
                </a:cubicBezTo>
                <a:cubicBezTo>
                  <a:pt x="6302" y="12224"/>
                  <a:pt x="6459" y="12066"/>
                  <a:pt x="6459" y="11877"/>
                </a:cubicBezTo>
                <a:lnTo>
                  <a:pt x="6459" y="11405"/>
                </a:lnTo>
                <a:lnTo>
                  <a:pt x="9578" y="10145"/>
                </a:lnTo>
                <a:lnTo>
                  <a:pt x="9893" y="10460"/>
                </a:lnTo>
                <a:cubicBezTo>
                  <a:pt x="9972" y="10538"/>
                  <a:pt x="10067" y="10578"/>
                  <a:pt x="10157" y="10578"/>
                </a:cubicBezTo>
                <a:cubicBezTo>
                  <a:pt x="10248" y="10578"/>
                  <a:pt x="10334" y="10538"/>
                  <a:pt x="10397" y="10460"/>
                </a:cubicBezTo>
                <a:cubicBezTo>
                  <a:pt x="10555" y="10302"/>
                  <a:pt x="10555" y="10082"/>
                  <a:pt x="10397" y="9924"/>
                </a:cubicBezTo>
                <a:lnTo>
                  <a:pt x="10082" y="9609"/>
                </a:lnTo>
                <a:lnTo>
                  <a:pt x="11343" y="6522"/>
                </a:lnTo>
                <a:lnTo>
                  <a:pt x="11878" y="6522"/>
                </a:lnTo>
                <a:cubicBezTo>
                  <a:pt x="12067" y="6522"/>
                  <a:pt x="12225" y="6364"/>
                  <a:pt x="12225" y="6144"/>
                </a:cubicBezTo>
                <a:cubicBezTo>
                  <a:pt x="12225" y="5955"/>
                  <a:pt x="12067" y="5765"/>
                  <a:pt x="11878" y="5765"/>
                </a:cubicBezTo>
                <a:lnTo>
                  <a:pt x="11343" y="5765"/>
                </a:lnTo>
                <a:lnTo>
                  <a:pt x="10082" y="2647"/>
                </a:lnTo>
                <a:lnTo>
                  <a:pt x="10397" y="2331"/>
                </a:lnTo>
                <a:cubicBezTo>
                  <a:pt x="10555" y="2174"/>
                  <a:pt x="10555" y="1985"/>
                  <a:pt x="10397" y="1827"/>
                </a:cubicBezTo>
                <a:cubicBezTo>
                  <a:pt x="10319" y="1749"/>
                  <a:pt x="10232" y="1709"/>
                  <a:pt x="10145" y="1709"/>
                </a:cubicBezTo>
                <a:cubicBezTo>
                  <a:pt x="10059" y="1709"/>
                  <a:pt x="9972" y="1749"/>
                  <a:pt x="9893" y="1827"/>
                </a:cubicBezTo>
                <a:lnTo>
                  <a:pt x="9578" y="2142"/>
                </a:lnTo>
                <a:lnTo>
                  <a:pt x="6459" y="882"/>
                </a:lnTo>
                <a:lnTo>
                  <a:pt x="6459" y="347"/>
                </a:lnTo>
                <a:cubicBezTo>
                  <a:pt x="6459" y="158"/>
                  <a:pt x="6302" y="0"/>
                  <a:pt x="611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3" name="Google Shape;15323;p69"/>
          <p:cNvSpPr/>
          <p:nvPr/>
        </p:nvSpPr>
        <p:spPr>
          <a:xfrm>
            <a:off x="6718741" y="3444898"/>
            <a:ext cx="391876" cy="474814"/>
          </a:xfrm>
          <a:custGeom>
            <a:avLst/>
            <a:gdLst/>
            <a:ahLst/>
            <a:cxnLst/>
            <a:rect l="l" t="t" r="r" b="b"/>
            <a:pathLst>
              <a:path w="10083" h="12217" extrusionOk="0">
                <a:moveTo>
                  <a:pt x="5356" y="1001"/>
                </a:moveTo>
                <a:cubicBezTo>
                  <a:pt x="5577" y="1316"/>
                  <a:pt x="5734" y="1694"/>
                  <a:pt x="5734" y="2104"/>
                </a:cubicBezTo>
                <a:cubicBezTo>
                  <a:pt x="5734" y="2135"/>
                  <a:pt x="5734" y="2198"/>
                  <a:pt x="5766" y="2261"/>
                </a:cubicBezTo>
                <a:cubicBezTo>
                  <a:pt x="5624" y="2230"/>
                  <a:pt x="5498" y="2214"/>
                  <a:pt x="5372" y="2214"/>
                </a:cubicBezTo>
                <a:cubicBezTo>
                  <a:pt x="5246" y="2214"/>
                  <a:pt x="5120" y="2230"/>
                  <a:pt x="4978" y="2261"/>
                </a:cubicBezTo>
                <a:cubicBezTo>
                  <a:pt x="5010" y="2198"/>
                  <a:pt x="5010" y="2135"/>
                  <a:pt x="5010" y="2104"/>
                </a:cubicBezTo>
                <a:cubicBezTo>
                  <a:pt x="5041" y="1663"/>
                  <a:pt x="5167" y="1316"/>
                  <a:pt x="5356" y="1001"/>
                </a:cubicBezTo>
                <a:close/>
                <a:moveTo>
                  <a:pt x="3529" y="1474"/>
                </a:moveTo>
                <a:cubicBezTo>
                  <a:pt x="3876" y="1631"/>
                  <a:pt x="4159" y="1883"/>
                  <a:pt x="4380" y="2261"/>
                </a:cubicBezTo>
                <a:lnTo>
                  <a:pt x="4506" y="2356"/>
                </a:lnTo>
                <a:cubicBezTo>
                  <a:pt x="4254" y="2450"/>
                  <a:pt x="4033" y="2608"/>
                  <a:pt x="3844" y="2765"/>
                </a:cubicBezTo>
                <a:cubicBezTo>
                  <a:pt x="3844" y="2734"/>
                  <a:pt x="3844" y="2639"/>
                  <a:pt x="3781" y="2608"/>
                </a:cubicBezTo>
                <a:cubicBezTo>
                  <a:pt x="3592" y="2261"/>
                  <a:pt x="3529" y="1852"/>
                  <a:pt x="3529" y="1474"/>
                </a:cubicBezTo>
                <a:close/>
                <a:moveTo>
                  <a:pt x="7247" y="1474"/>
                </a:moveTo>
                <a:lnTo>
                  <a:pt x="7247" y="1474"/>
                </a:lnTo>
                <a:cubicBezTo>
                  <a:pt x="7310" y="1852"/>
                  <a:pt x="7215" y="2261"/>
                  <a:pt x="7026" y="2608"/>
                </a:cubicBezTo>
                <a:cubicBezTo>
                  <a:pt x="6995" y="2639"/>
                  <a:pt x="6995" y="2734"/>
                  <a:pt x="6995" y="2765"/>
                </a:cubicBezTo>
                <a:cubicBezTo>
                  <a:pt x="6806" y="2608"/>
                  <a:pt x="6554" y="2450"/>
                  <a:pt x="6301" y="2356"/>
                </a:cubicBezTo>
                <a:cubicBezTo>
                  <a:pt x="6301" y="2324"/>
                  <a:pt x="6364" y="2293"/>
                  <a:pt x="6396" y="2261"/>
                </a:cubicBezTo>
                <a:cubicBezTo>
                  <a:pt x="6585" y="1883"/>
                  <a:pt x="6900" y="1663"/>
                  <a:pt x="7247" y="1474"/>
                </a:cubicBezTo>
                <a:close/>
                <a:moveTo>
                  <a:pt x="2143" y="2797"/>
                </a:moveTo>
                <a:cubicBezTo>
                  <a:pt x="2521" y="2797"/>
                  <a:pt x="2930" y="2891"/>
                  <a:pt x="3277" y="3080"/>
                </a:cubicBezTo>
                <a:cubicBezTo>
                  <a:pt x="3309" y="3112"/>
                  <a:pt x="3403" y="3112"/>
                  <a:pt x="3435" y="3112"/>
                </a:cubicBezTo>
                <a:cubicBezTo>
                  <a:pt x="3277" y="3301"/>
                  <a:pt x="3119" y="3553"/>
                  <a:pt x="3056" y="3773"/>
                </a:cubicBezTo>
                <a:lnTo>
                  <a:pt x="2930" y="3647"/>
                </a:lnTo>
                <a:cubicBezTo>
                  <a:pt x="2584" y="3458"/>
                  <a:pt x="2332" y="3143"/>
                  <a:pt x="2143" y="2797"/>
                </a:cubicBezTo>
                <a:close/>
                <a:moveTo>
                  <a:pt x="8487" y="2822"/>
                </a:moveTo>
                <a:cubicBezTo>
                  <a:pt x="8536" y="2822"/>
                  <a:pt x="8585" y="2824"/>
                  <a:pt x="8633" y="2828"/>
                </a:cubicBezTo>
                <a:cubicBezTo>
                  <a:pt x="8475" y="3206"/>
                  <a:pt x="8192" y="3458"/>
                  <a:pt x="7845" y="3710"/>
                </a:cubicBezTo>
                <a:lnTo>
                  <a:pt x="7719" y="3836"/>
                </a:lnTo>
                <a:cubicBezTo>
                  <a:pt x="7656" y="3584"/>
                  <a:pt x="7499" y="3364"/>
                  <a:pt x="7341" y="3143"/>
                </a:cubicBezTo>
                <a:cubicBezTo>
                  <a:pt x="7373" y="3112"/>
                  <a:pt x="7404" y="3112"/>
                  <a:pt x="7499" y="3080"/>
                </a:cubicBezTo>
                <a:cubicBezTo>
                  <a:pt x="7801" y="2915"/>
                  <a:pt x="8152" y="2822"/>
                  <a:pt x="8487" y="2822"/>
                </a:cubicBezTo>
                <a:close/>
                <a:moveTo>
                  <a:pt x="2930" y="4309"/>
                </a:moveTo>
                <a:lnTo>
                  <a:pt x="2930" y="4309"/>
                </a:lnTo>
                <a:cubicBezTo>
                  <a:pt x="2899" y="4561"/>
                  <a:pt x="2899" y="4813"/>
                  <a:pt x="2930" y="5097"/>
                </a:cubicBezTo>
                <a:cubicBezTo>
                  <a:pt x="2899" y="5034"/>
                  <a:pt x="2804" y="5034"/>
                  <a:pt x="2773" y="5034"/>
                </a:cubicBezTo>
                <a:cubicBezTo>
                  <a:pt x="2363" y="5034"/>
                  <a:pt x="1985" y="4939"/>
                  <a:pt x="1670" y="4687"/>
                </a:cubicBezTo>
                <a:cubicBezTo>
                  <a:pt x="1985" y="4498"/>
                  <a:pt x="2363" y="4341"/>
                  <a:pt x="2773" y="4341"/>
                </a:cubicBezTo>
                <a:cubicBezTo>
                  <a:pt x="2804" y="4341"/>
                  <a:pt x="2899" y="4341"/>
                  <a:pt x="2930" y="4309"/>
                </a:cubicBezTo>
                <a:close/>
                <a:moveTo>
                  <a:pt x="7845" y="4309"/>
                </a:moveTo>
                <a:cubicBezTo>
                  <a:pt x="7877" y="4341"/>
                  <a:pt x="7971" y="4341"/>
                  <a:pt x="8003" y="4341"/>
                </a:cubicBezTo>
                <a:cubicBezTo>
                  <a:pt x="8412" y="4372"/>
                  <a:pt x="8790" y="4498"/>
                  <a:pt x="9105" y="4687"/>
                </a:cubicBezTo>
                <a:cubicBezTo>
                  <a:pt x="8790" y="4876"/>
                  <a:pt x="8412" y="5034"/>
                  <a:pt x="8003" y="5034"/>
                </a:cubicBezTo>
                <a:cubicBezTo>
                  <a:pt x="7971" y="5034"/>
                  <a:pt x="7877" y="5034"/>
                  <a:pt x="7845" y="5097"/>
                </a:cubicBezTo>
                <a:cubicBezTo>
                  <a:pt x="7877" y="4813"/>
                  <a:pt x="7877" y="4561"/>
                  <a:pt x="7845" y="4309"/>
                </a:cubicBezTo>
                <a:close/>
                <a:moveTo>
                  <a:pt x="5356" y="2923"/>
                </a:moveTo>
                <a:cubicBezTo>
                  <a:pt x="6364" y="2923"/>
                  <a:pt x="7152" y="3710"/>
                  <a:pt x="7152" y="4687"/>
                </a:cubicBezTo>
                <a:cubicBezTo>
                  <a:pt x="7152" y="5664"/>
                  <a:pt x="6364" y="6451"/>
                  <a:pt x="5356" y="6451"/>
                </a:cubicBezTo>
                <a:cubicBezTo>
                  <a:pt x="4380" y="6451"/>
                  <a:pt x="3592" y="5664"/>
                  <a:pt x="3592" y="4687"/>
                </a:cubicBezTo>
                <a:cubicBezTo>
                  <a:pt x="3592" y="3710"/>
                  <a:pt x="4380" y="2923"/>
                  <a:pt x="5356" y="2923"/>
                </a:cubicBezTo>
                <a:close/>
                <a:moveTo>
                  <a:pt x="3056" y="5601"/>
                </a:moveTo>
                <a:cubicBezTo>
                  <a:pt x="3119" y="5821"/>
                  <a:pt x="3277" y="6073"/>
                  <a:pt x="3435" y="6262"/>
                </a:cubicBezTo>
                <a:cubicBezTo>
                  <a:pt x="3403" y="6262"/>
                  <a:pt x="3309" y="6262"/>
                  <a:pt x="3277" y="6294"/>
                </a:cubicBezTo>
                <a:cubicBezTo>
                  <a:pt x="2985" y="6479"/>
                  <a:pt x="2649" y="6554"/>
                  <a:pt x="2324" y="6554"/>
                </a:cubicBezTo>
                <a:cubicBezTo>
                  <a:pt x="2263" y="6554"/>
                  <a:pt x="2203" y="6551"/>
                  <a:pt x="2143" y="6546"/>
                </a:cubicBezTo>
                <a:cubicBezTo>
                  <a:pt x="2300" y="6199"/>
                  <a:pt x="2584" y="5916"/>
                  <a:pt x="2930" y="5664"/>
                </a:cubicBezTo>
                <a:cubicBezTo>
                  <a:pt x="2962" y="5664"/>
                  <a:pt x="2993" y="5632"/>
                  <a:pt x="3056" y="5601"/>
                </a:cubicBezTo>
                <a:close/>
                <a:moveTo>
                  <a:pt x="7719" y="5601"/>
                </a:moveTo>
                <a:lnTo>
                  <a:pt x="7845" y="5727"/>
                </a:lnTo>
                <a:cubicBezTo>
                  <a:pt x="8192" y="5916"/>
                  <a:pt x="8444" y="6231"/>
                  <a:pt x="8633" y="6577"/>
                </a:cubicBezTo>
                <a:cubicBezTo>
                  <a:pt x="8571" y="6583"/>
                  <a:pt x="8509" y="6585"/>
                  <a:pt x="8447" y="6585"/>
                </a:cubicBezTo>
                <a:cubicBezTo>
                  <a:pt x="8124" y="6585"/>
                  <a:pt x="7789" y="6515"/>
                  <a:pt x="7499" y="6357"/>
                </a:cubicBezTo>
                <a:cubicBezTo>
                  <a:pt x="7467" y="6294"/>
                  <a:pt x="7373" y="6294"/>
                  <a:pt x="7341" y="6294"/>
                </a:cubicBezTo>
                <a:cubicBezTo>
                  <a:pt x="7499" y="6073"/>
                  <a:pt x="7625" y="5821"/>
                  <a:pt x="7719" y="5601"/>
                </a:cubicBezTo>
                <a:close/>
                <a:moveTo>
                  <a:pt x="3781" y="6609"/>
                </a:moveTo>
                <a:cubicBezTo>
                  <a:pt x="4002" y="6766"/>
                  <a:pt x="4222" y="6924"/>
                  <a:pt x="4474" y="7018"/>
                </a:cubicBezTo>
                <a:lnTo>
                  <a:pt x="4348" y="7144"/>
                </a:lnTo>
                <a:cubicBezTo>
                  <a:pt x="4159" y="7491"/>
                  <a:pt x="3844" y="7712"/>
                  <a:pt x="3466" y="7932"/>
                </a:cubicBezTo>
                <a:cubicBezTo>
                  <a:pt x="3529" y="7523"/>
                  <a:pt x="3592" y="7144"/>
                  <a:pt x="3750" y="6766"/>
                </a:cubicBezTo>
                <a:cubicBezTo>
                  <a:pt x="3781" y="6735"/>
                  <a:pt x="3781" y="6672"/>
                  <a:pt x="3781" y="6609"/>
                </a:cubicBezTo>
                <a:close/>
                <a:moveTo>
                  <a:pt x="6932" y="6609"/>
                </a:moveTo>
                <a:cubicBezTo>
                  <a:pt x="6932" y="6672"/>
                  <a:pt x="6932" y="6735"/>
                  <a:pt x="6995" y="6766"/>
                </a:cubicBezTo>
                <a:cubicBezTo>
                  <a:pt x="7184" y="7144"/>
                  <a:pt x="7247" y="7523"/>
                  <a:pt x="7215" y="7932"/>
                </a:cubicBezTo>
                <a:cubicBezTo>
                  <a:pt x="6869" y="7775"/>
                  <a:pt x="6585" y="7491"/>
                  <a:pt x="6364" y="7144"/>
                </a:cubicBezTo>
                <a:lnTo>
                  <a:pt x="6238" y="7018"/>
                </a:lnTo>
                <a:cubicBezTo>
                  <a:pt x="6522" y="6924"/>
                  <a:pt x="6743" y="6829"/>
                  <a:pt x="6932" y="6609"/>
                </a:cubicBezTo>
                <a:close/>
                <a:moveTo>
                  <a:pt x="5766" y="7176"/>
                </a:moveTo>
                <a:cubicBezTo>
                  <a:pt x="5766" y="7207"/>
                  <a:pt x="5734" y="7239"/>
                  <a:pt x="5734" y="7334"/>
                </a:cubicBezTo>
                <a:cubicBezTo>
                  <a:pt x="5734" y="7712"/>
                  <a:pt x="5608" y="8121"/>
                  <a:pt x="5356" y="8436"/>
                </a:cubicBezTo>
                <a:cubicBezTo>
                  <a:pt x="5167" y="8121"/>
                  <a:pt x="5010" y="7712"/>
                  <a:pt x="5010" y="7334"/>
                </a:cubicBezTo>
                <a:cubicBezTo>
                  <a:pt x="5010" y="7302"/>
                  <a:pt x="5010" y="7207"/>
                  <a:pt x="4978" y="7176"/>
                </a:cubicBezTo>
                <a:lnTo>
                  <a:pt x="4978" y="7176"/>
                </a:lnTo>
                <a:cubicBezTo>
                  <a:pt x="5120" y="7192"/>
                  <a:pt x="5246" y="7200"/>
                  <a:pt x="5372" y="7200"/>
                </a:cubicBezTo>
                <a:cubicBezTo>
                  <a:pt x="5498" y="7200"/>
                  <a:pt x="5624" y="7192"/>
                  <a:pt x="5766" y="7176"/>
                </a:cubicBezTo>
                <a:close/>
                <a:moveTo>
                  <a:pt x="7971" y="7460"/>
                </a:moveTo>
                <a:cubicBezTo>
                  <a:pt x="8790" y="7869"/>
                  <a:pt x="9357" y="8751"/>
                  <a:pt x="9357" y="9728"/>
                </a:cubicBezTo>
                <a:lnTo>
                  <a:pt x="9357" y="10295"/>
                </a:lnTo>
                <a:lnTo>
                  <a:pt x="8538" y="9444"/>
                </a:lnTo>
                <a:cubicBezTo>
                  <a:pt x="8460" y="9366"/>
                  <a:pt x="8365" y="9326"/>
                  <a:pt x="8271" y="9326"/>
                </a:cubicBezTo>
                <a:cubicBezTo>
                  <a:pt x="8176" y="9326"/>
                  <a:pt x="8082" y="9366"/>
                  <a:pt x="8003" y="9444"/>
                </a:cubicBezTo>
                <a:cubicBezTo>
                  <a:pt x="7845" y="9602"/>
                  <a:pt x="7845" y="9822"/>
                  <a:pt x="8003" y="9980"/>
                </a:cubicBezTo>
                <a:lnTo>
                  <a:pt x="8853" y="10799"/>
                </a:lnTo>
                <a:lnTo>
                  <a:pt x="8286" y="10799"/>
                </a:lnTo>
                <a:cubicBezTo>
                  <a:pt x="7152" y="10799"/>
                  <a:pt x="6144" y="10043"/>
                  <a:pt x="5829" y="8972"/>
                </a:cubicBezTo>
                <a:cubicBezTo>
                  <a:pt x="6049" y="8751"/>
                  <a:pt x="6207" y="8436"/>
                  <a:pt x="6301" y="8121"/>
                </a:cubicBezTo>
                <a:cubicBezTo>
                  <a:pt x="6617" y="8405"/>
                  <a:pt x="7026" y="8625"/>
                  <a:pt x="7467" y="8720"/>
                </a:cubicBezTo>
                <a:cubicBezTo>
                  <a:pt x="7487" y="8723"/>
                  <a:pt x="7507" y="8725"/>
                  <a:pt x="7526" y="8725"/>
                </a:cubicBezTo>
                <a:cubicBezTo>
                  <a:pt x="7694" y="8725"/>
                  <a:pt x="7849" y="8609"/>
                  <a:pt x="7877" y="8468"/>
                </a:cubicBezTo>
                <a:cubicBezTo>
                  <a:pt x="7971" y="8121"/>
                  <a:pt x="8003" y="7806"/>
                  <a:pt x="7971" y="7460"/>
                </a:cubicBezTo>
                <a:close/>
                <a:moveTo>
                  <a:pt x="2836" y="7365"/>
                </a:moveTo>
                <a:cubicBezTo>
                  <a:pt x="2804" y="7712"/>
                  <a:pt x="2804" y="8121"/>
                  <a:pt x="2930" y="8468"/>
                </a:cubicBezTo>
                <a:cubicBezTo>
                  <a:pt x="2956" y="8623"/>
                  <a:pt x="3089" y="8736"/>
                  <a:pt x="3258" y="8736"/>
                </a:cubicBezTo>
                <a:cubicBezTo>
                  <a:pt x="3294" y="8736"/>
                  <a:pt x="3332" y="8731"/>
                  <a:pt x="3372" y="8720"/>
                </a:cubicBezTo>
                <a:cubicBezTo>
                  <a:pt x="3781" y="8594"/>
                  <a:pt x="4159" y="8373"/>
                  <a:pt x="4506" y="8121"/>
                </a:cubicBezTo>
                <a:cubicBezTo>
                  <a:pt x="4632" y="8436"/>
                  <a:pt x="4789" y="8751"/>
                  <a:pt x="4978" y="8972"/>
                </a:cubicBezTo>
                <a:cubicBezTo>
                  <a:pt x="4569" y="10452"/>
                  <a:pt x="3277" y="11492"/>
                  <a:pt x="1828" y="11492"/>
                </a:cubicBezTo>
                <a:lnTo>
                  <a:pt x="1261" y="11492"/>
                </a:lnTo>
                <a:lnTo>
                  <a:pt x="2804" y="9980"/>
                </a:lnTo>
                <a:cubicBezTo>
                  <a:pt x="2962" y="9822"/>
                  <a:pt x="2962" y="9602"/>
                  <a:pt x="2804" y="9444"/>
                </a:cubicBezTo>
                <a:cubicBezTo>
                  <a:pt x="2726" y="9366"/>
                  <a:pt x="2639" y="9326"/>
                  <a:pt x="2552" y="9326"/>
                </a:cubicBezTo>
                <a:cubicBezTo>
                  <a:pt x="2466" y="9326"/>
                  <a:pt x="2379" y="9366"/>
                  <a:pt x="2300" y="9444"/>
                </a:cubicBezTo>
                <a:lnTo>
                  <a:pt x="757" y="10988"/>
                </a:lnTo>
                <a:lnTo>
                  <a:pt x="757" y="10452"/>
                </a:lnTo>
                <a:cubicBezTo>
                  <a:pt x="757" y="9066"/>
                  <a:pt x="1639" y="7838"/>
                  <a:pt x="2836" y="7365"/>
                </a:cubicBezTo>
                <a:close/>
                <a:moveTo>
                  <a:pt x="5388" y="1"/>
                </a:moveTo>
                <a:cubicBezTo>
                  <a:pt x="5301" y="1"/>
                  <a:pt x="5215" y="40"/>
                  <a:pt x="5136" y="119"/>
                </a:cubicBezTo>
                <a:cubicBezTo>
                  <a:pt x="4821" y="434"/>
                  <a:pt x="4569" y="781"/>
                  <a:pt x="4474" y="1222"/>
                </a:cubicBezTo>
                <a:cubicBezTo>
                  <a:pt x="4159" y="938"/>
                  <a:pt x="3750" y="718"/>
                  <a:pt x="3309" y="623"/>
                </a:cubicBezTo>
                <a:cubicBezTo>
                  <a:pt x="3289" y="620"/>
                  <a:pt x="3269" y="618"/>
                  <a:pt x="3250" y="618"/>
                </a:cubicBezTo>
                <a:cubicBezTo>
                  <a:pt x="3082" y="618"/>
                  <a:pt x="2927" y="734"/>
                  <a:pt x="2899" y="875"/>
                </a:cubicBezTo>
                <a:cubicBezTo>
                  <a:pt x="2773" y="1316"/>
                  <a:pt x="2773" y="1726"/>
                  <a:pt x="2836" y="2135"/>
                </a:cubicBezTo>
                <a:cubicBezTo>
                  <a:pt x="2646" y="2091"/>
                  <a:pt x="2449" y="2068"/>
                  <a:pt x="2252" y="2068"/>
                </a:cubicBezTo>
                <a:cubicBezTo>
                  <a:pt x="2024" y="2068"/>
                  <a:pt x="1795" y="2099"/>
                  <a:pt x="1576" y="2167"/>
                </a:cubicBezTo>
                <a:cubicBezTo>
                  <a:pt x="1513" y="2198"/>
                  <a:pt x="1418" y="2261"/>
                  <a:pt x="1387" y="2324"/>
                </a:cubicBezTo>
                <a:cubicBezTo>
                  <a:pt x="1355" y="2419"/>
                  <a:pt x="1324" y="2513"/>
                  <a:pt x="1355" y="2608"/>
                </a:cubicBezTo>
                <a:cubicBezTo>
                  <a:pt x="1481" y="3049"/>
                  <a:pt x="1670" y="3395"/>
                  <a:pt x="1954" y="3742"/>
                </a:cubicBezTo>
                <a:cubicBezTo>
                  <a:pt x="1544" y="3868"/>
                  <a:pt x="1166" y="4089"/>
                  <a:pt x="851" y="4404"/>
                </a:cubicBezTo>
                <a:cubicBezTo>
                  <a:pt x="694" y="4561"/>
                  <a:pt x="694" y="4782"/>
                  <a:pt x="851" y="4939"/>
                </a:cubicBezTo>
                <a:cubicBezTo>
                  <a:pt x="1166" y="5254"/>
                  <a:pt x="1513" y="5475"/>
                  <a:pt x="1954" y="5601"/>
                </a:cubicBezTo>
                <a:cubicBezTo>
                  <a:pt x="1670" y="5916"/>
                  <a:pt x="1418" y="6294"/>
                  <a:pt x="1355" y="6735"/>
                </a:cubicBezTo>
                <a:cubicBezTo>
                  <a:pt x="1324" y="6924"/>
                  <a:pt x="1418" y="7144"/>
                  <a:pt x="1576" y="7176"/>
                </a:cubicBezTo>
                <a:cubicBezTo>
                  <a:pt x="1639" y="7176"/>
                  <a:pt x="1670" y="7176"/>
                  <a:pt x="1702" y="7207"/>
                </a:cubicBezTo>
                <a:cubicBezTo>
                  <a:pt x="1418" y="7397"/>
                  <a:pt x="1198" y="7649"/>
                  <a:pt x="946" y="7869"/>
                </a:cubicBezTo>
                <a:cubicBezTo>
                  <a:pt x="379" y="8594"/>
                  <a:pt x="0" y="9507"/>
                  <a:pt x="0" y="10452"/>
                </a:cubicBezTo>
                <a:lnTo>
                  <a:pt x="0" y="11870"/>
                </a:lnTo>
                <a:cubicBezTo>
                  <a:pt x="0" y="12028"/>
                  <a:pt x="127" y="12185"/>
                  <a:pt x="284" y="12217"/>
                </a:cubicBezTo>
                <a:lnTo>
                  <a:pt x="1733" y="12217"/>
                </a:lnTo>
                <a:cubicBezTo>
                  <a:pt x="2647" y="12217"/>
                  <a:pt x="3561" y="11870"/>
                  <a:pt x="4254" y="11272"/>
                </a:cubicBezTo>
                <a:cubicBezTo>
                  <a:pt x="4726" y="10862"/>
                  <a:pt x="5104" y="10358"/>
                  <a:pt x="5325" y="9822"/>
                </a:cubicBezTo>
                <a:cubicBezTo>
                  <a:pt x="5892" y="10831"/>
                  <a:pt x="6995" y="11492"/>
                  <a:pt x="8129" y="11492"/>
                </a:cubicBezTo>
                <a:lnTo>
                  <a:pt x="9546" y="11492"/>
                </a:lnTo>
                <a:cubicBezTo>
                  <a:pt x="9862" y="11492"/>
                  <a:pt x="10019" y="11335"/>
                  <a:pt x="10019" y="11146"/>
                </a:cubicBezTo>
                <a:lnTo>
                  <a:pt x="10019" y="9728"/>
                </a:lnTo>
                <a:cubicBezTo>
                  <a:pt x="10019" y="8751"/>
                  <a:pt x="9578" y="7838"/>
                  <a:pt x="8885" y="7239"/>
                </a:cubicBezTo>
                <a:cubicBezTo>
                  <a:pt x="8979" y="7239"/>
                  <a:pt x="9074" y="7207"/>
                  <a:pt x="9200" y="7176"/>
                </a:cubicBezTo>
                <a:cubicBezTo>
                  <a:pt x="9389" y="7144"/>
                  <a:pt x="9515" y="6924"/>
                  <a:pt x="9420" y="6735"/>
                </a:cubicBezTo>
                <a:cubicBezTo>
                  <a:pt x="9294" y="6294"/>
                  <a:pt x="9105" y="5947"/>
                  <a:pt x="8822" y="5601"/>
                </a:cubicBezTo>
                <a:cubicBezTo>
                  <a:pt x="9231" y="5475"/>
                  <a:pt x="9610" y="5254"/>
                  <a:pt x="9925" y="4939"/>
                </a:cubicBezTo>
                <a:cubicBezTo>
                  <a:pt x="10082" y="4782"/>
                  <a:pt x="10082" y="4561"/>
                  <a:pt x="9925" y="4404"/>
                </a:cubicBezTo>
                <a:cubicBezTo>
                  <a:pt x="9610" y="4089"/>
                  <a:pt x="9263" y="3868"/>
                  <a:pt x="8822" y="3742"/>
                </a:cubicBezTo>
                <a:cubicBezTo>
                  <a:pt x="9105" y="3427"/>
                  <a:pt x="9357" y="3049"/>
                  <a:pt x="9420" y="2608"/>
                </a:cubicBezTo>
                <a:cubicBezTo>
                  <a:pt x="9452" y="2419"/>
                  <a:pt x="9357" y="2198"/>
                  <a:pt x="9200" y="2167"/>
                </a:cubicBezTo>
                <a:cubicBezTo>
                  <a:pt x="8964" y="2099"/>
                  <a:pt x="8727" y="2068"/>
                  <a:pt x="8501" y="2068"/>
                </a:cubicBezTo>
                <a:cubicBezTo>
                  <a:pt x="8304" y="2068"/>
                  <a:pt x="8115" y="2091"/>
                  <a:pt x="7940" y="2135"/>
                </a:cubicBezTo>
                <a:cubicBezTo>
                  <a:pt x="8003" y="1694"/>
                  <a:pt x="8003" y="1253"/>
                  <a:pt x="7877" y="875"/>
                </a:cubicBezTo>
                <a:cubicBezTo>
                  <a:pt x="7851" y="719"/>
                  <a:pt x="7718" y="607"/>
                  <a:pt x="7567" y="607"/>
                </a:cubicBezTo>
                <a:cubicBezTo>
                  <a:pt x="7534" y="607"/>
                  <a:pt x="7501" y="612"/>
                  <a:pt x="7467" y="623"/>
                </a:cubicBezTo>
                <a:cubicBezTo>
                  <a:pt x="7026" y="749"/>
                  <a:pt x="6680" y="938"/>
                  <a:pt x="6301" y="1222"/>
                </a:cubicBezTo>
                <a:cubicBezTo>
                  <a:pt x="6207" y="844"/>
                  <a:pt x="5955" y="434"/>
                  <a:pt x="5640" y="119"/>
                </a:cubicBezTo>
                <a:cubicBezTo>
                  <a:pt x="5561" y="40"/>
                  <a:pt x="5474" y="1"/>
                  <a:pt x="538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4" name="Google Shape;15324;p69"/>
          <p:cNvSpPr/>
          <p:nvPr/>
        </p:nvSpPr>
        <p:spPr>
          <a:xfrm>
            <a:off x="5513765" y="3446880"/>
            <a:ext cx="475086" cy="470849"/>
          </a:xfrm>
          <a:custGeom>
            <a:avLst/>
            <a:gdLst/>
            <a:ahLst/>
            <a:cxnLst/>
            <a:rect l="l" t="t" r="r" b="b"/>
            <a:pathLst>
              <a:path w="12224" h="12115" extrusionOk="0">
                <a:moveTo>
                  <a:pt x="3245" y="741"/>
                </a:moveTo>
                <a:cubicBezTo>
                  <a:pt x="3497" y="993"/>
                  <a:pt x="3938" y="1465"/>
                  <a:pt x="3938" y="2033"/>
                </a:cubicBezTo>
                <a:cubicBezTo>
                  <a:pt x="3938" y="2568"/>
                  <a:pt x="3497" y="3104"/>
                  <a:pt x="3245" y="3324"/>
                </a:cubicBezTo>
                <a:cubicBezTo>
                  <a:pt x="2962" y="3041"/>
                  <a:pt x="2520" y="2568"/>
                  <a:pt x="2520" y="2033"/>
                </a:cubicBezTo>
                <a:cubicBezTo>
                  <a:pt x="2520" y="1528"/>
                  <a:pt x="2962" y="993"/>
                  <a:pt x="3245" y="741"/>
                </a:cubicBezTo>
                <a:close/>
                <a:moveTo>
                  <a:pt x="8979" y="741"/>
                </a:moveTo>
                <a:cubicBezTo>
                  <a:pt x="9263" y="993"/>
                  <a:pt x="9704" y="1465"/>
                  <a:pt x="9704" y="2033"/>
                </a:cubicBezTo>
                <a:cubicBezTo>
                  <a:pt x="9704" y="2568"/>
                  <a:pt x="9263" y="3104"/>
                  <a:pt x="8979" y="3324"/>
                </a:cubicBezTo>
                <a:cubicBezTo>
                  <a:pt x="8695" y="3041"/>
                  <a:pt x="8286" y="2568"/>
                  <a:pt x="8286" y="2033"/>
                </a:cubicBezTo>
                <a:cubicBezTo>
                  <a:pt x="8286" y="1528"/>
                  <a:pt x="8758" y="993"/>
                  <a:pt x="8979" y="741"/>
                </a:cubicBezTo>
                <a:close/>
                <a:moveTo>
                  <a:pt x="1827" y="3482"/>
                </a:moveTo>
                <a:cubicBezTo>
                  <a:pt x="2394" y="3482"/>
                  <a:pt x="2899" y="3954"/>
                  <a:pt x="2899" y="4553"/>
                </a:cubicBezTo>
                <a:lnTo>
                  <a:pt x="2899" y="4899"/>
                </a:lnTo>
                <a:lnTo>
                  <a:pt x="2520" y="4899"/>
                </a:lnTo>
                <a:cubicBezTo>
                  <a:pt x="1922" y="4899"/>
                  <a:pt x="1449" y="4427"/>
                  <a:pt x="1449" y="3828"/>
                </a:cubicBezTo>
                <a:lnTo>
                  <a:pt x="1449" y="3482"/>
                </a:lnTo>
                <a:close/>
                <a:moveTo>
                  <a:pt x="5041" y="3482"/>
                </a:moveTo>
                <a:lnTo>
                  <a:pt x="5041" y="3828"/>
                </a:lnTo>
                <a:cubicBezTo>
                  <a:pt x="5041" y="4427"/>
                  <a:pt x="4568" y="4899"/>
                  <a:pt x="3970" y="4899"/>
                </a:cubicBezTo>
                <a:lnTo>
                  <a:pt x="3623" y="4899"/>
                </a:lnTo>
                <a:lnTo>
                  <a:pt x="3623" y="4553"/>
                </a:lnTo>
                <a:cubicBezTo>
                  <a:pt x="3623" y="3954"/>
                  <a:pt x="4096" y="3482"/>
                  <a:pt x="4694" y="3482"/>
                </a:cubicBezTo>
                <a:close/>
                <a:moveTo>
                  <a:pt x="7561" y="3482"/>
                </a:moveTo>
                <a:cubicBezTo>
                  <a:pt x="8160" y="3482"/>
                  <a:pt x="8632" y="3954"/>
                  <a:pt x="8632" y="4553"/>
                </a:cubicBezTo>
                <a:lnTo>
                  <a:pt x="8632" y="4899"/>
                </a:lnTo>
                <a:lnTo>
                  <a:pt x="8286" y="4899"/>
                </a:lnTo>
                <a:cubicBezTo>
                  <a:pt x="7687" y="4899"/>
                  <a:pt x="7215" y="4427"/>
                  <a:pt x="7215" y="3828"/>
                </a:cubicBezTo>
                <a:lnTo>
                  <a:pt x="7215" y="3482"/>
                </a:lnTo>
                <a:close/>
                <a:moveTo>
                  <a:pt x="10806" y="3482"/>
                </a:moveTo>
                <a:lnTo>
                  <a:pt x="10806" y="3828"/>
                </a:lnTo>
                <a:cubicBezTo>
                  <a:pt x="10806" y="4427"/>
                  <a:pt x="10334" y="4899"/>
                  <a:pt x="9735" y="4899"/>
                </a:cubicBezTo>
                <a:lnTo>
                  <a:pt x="9389" y="4899"/>
                </a:lnTo>
                <a:lnTo>
                  <a:pt x="9389" y="4553"/>
                </a:lnTo>
                <a:cubicBezTo>
                  <a:pt x="9389" y="3954"/>
                  <a:pt x="9861" y="3482"/>
                  <a:pt x="10428" y="3482"/>
                </a:cubicBezTo>
                <a:close/>
                <a:moveTo>
                  <a:pt x="1827" y="5624"/>
                </a:moveTo>
                <a:cubicBezTo>
                  <a:pt x="2394" y="5624"/>
                  <a:pt x="2899" y="6065"/>
                  <a:pt x="2899" y="6664"/>
                </a:cubicBezTo>
                <a:lnTo>
                  <a:pt x="2899" y="7042"/>
                </a:lnTo>
                <a:lnTo>
                  <a:pt x="2520" y="7042"/>
                </a:lnTo>
                <a:cubicBezTo>
                  <a:pt x="1922" y="7042"/>
                  <a:pt x="1449" y="6569"/>
                  <a:pt x="1449" y="5971"/>
                </a:cubicBezTo>
                <a:lnTo>
                  <a:pt x="1449" y="5624"/>
                </a:lnTo>
                <a:close/>
                <a:moveTo>
                  <a:pt x="7561" y="5624"/>
                </a:moveTo>
                <a:cubicBezTo>
                  <a:pt x="8160" y="5624"/>
                  <a:pt x="8632" y="6065"/>
                  <a:pt x="8632" y="6664"/>
                </a:cubicBezTo>
                <a:lnTo>
                  <a:pt x="8632" y="7042"/>
                </a:lnTo>
                <a:lnTo>
                  <a:pt x="8286" y="7042"/>
                </a:lnTo>
                <a:cubicBezTo>
                  <a:pt x="7687" y="7042"/>
                  <a:pt x="7215" y="6569"/>
                  <a:pt x="7215" y="5971"/>
                </a:cubicBezTo>
                <a:lnTo>
                  <a:pt x="7215" y="5624"/>
                </a:lnTo>
                <a:close/>
                <a:moveTo>
                  <a:pt x="5009" y="5656"/>
                </a:moveTo>
                <a:lnTo>
                  <a:pt x="5009" y="6002"/>
                </a:lnTo>
                <a:cubicBezTo>
                  <a:pt x="5009" y="6601"/>
                  <a:pt x="4537" y="7073"/>
                  <a:pt x="3938" y="7073"/>
                </a:cubicBezTo>
                <a:lnTo>
                  <a:pt x="3592" y="7073"/>
                </a:lnTo>
                <a:lnTo>
                  <a:pt x="3592" y="6727"/>
                </a:lnTo>
                <a:cubicBezTo>
                  <a:pt x="3592" y="6128"/>
                  <a:pt x="4064" y="5656"/>
                  <a:pt x="4663" y="5656"/>
                </a:cubicBezTo>
                <a:close/>
                <a:moveTo>
                  <a:pt x="10806" y="5656"/>
                </a:moveTo>
                <a:lnTo>
                  <a:pt x="10806" y="6002"/>
                </a:lnTo>
                <a:cubicBezTo>
                  <a:pt x="10806" y="6601"/>
                  <a:pt x="10334" y="7073"/>
                  <a:pt x="9735" y="7073"/>
                </a:cubicBezTo>
                <a:lnTo>
                  <a:pt x="9389" y="7073"/>
                </a:lnTo>
                <a:lnTo>
                  <a:pt x="9389" y="6727"/>
                </a:lnTo>
                <a:cubicBezTo>
                  <a:pt x="9389" y="6128"/>
                  <a:pt x="9861" y="5656"/>
                  <a:pt x="10428" y="5656"/>
                </a:cubicBezTo>
                <a:close/>
                <a:moveTo>
                  <a:pt x="1827" y="7766"/>
                </a:moveTo>
                <a:cubicBezTo>
                  <a:pt x="2394" y="7766"/>
                  <a:pt x="2899" y="8239"/>
                  <a:pt x="2899" y="8838"/>
                </a:cubicBezTo>
                <a:lnTo>
                  <a:pt x="2899" y="9184"/>
                </a:lnTo>
                <a:lnTo>
                  <a:pt x="2520" y="9184"/>
                </a:lnTo>
                <a:cubicBezTo>
                  <a:pt x="1922" y="9184"/>
                  <a:pt x="1449" y="8712"/>
                  <a:pt x="1449" y="8144"/>
                </a:cubicBezTo>
                <a:lnTo>
                  <a:pt x="1449" y="7766"/>
                </a:lnTo>
                <a:close/>
                <a:moveTo>
                  <a:pt x="5041" y="7766"/>
                </a:moveTo>
                <a:lnTo>
                  <a:pt x="5041" y="8144"/>
                </a:lnTo>
                <a:cubicBezTo>
                  <a:pt x="5041" y="8712"/>
                  <a:pt x="4568" y="9184"/>
                  <a:pt x="3970" y="9184"/>
                </a:cubicBezTo>
                <a:lnTo>
                  <a:pt x="3623" y="9184"/>
                </a:lnTo>
                <a:lnTo>
                  <a:pt x="3623" y="8838"/>
                </a:lnTo>
                <a:cubicBezTo>
                  <a:pt x="3623" y="8239"/>
                  <a:pt x="4096" y="7766"/>
                  <a:pt x="4694" y="7766"/>
                </a:cubicBezTo>
                <a:close/>
                <a:moveTo>
                  <a:pt x="7561" y="7766"/>
                </a:moveTo>
                <a:cubicBezTo>
                  <a:pt x="8160" y="7766"/>
                  <a:pt x="8632" y="8239"/>
                  <a:pt x="8632" y="8838"/>
                </a:cubicBezTo>
                <a:lnTo>
                  <a:pt x="8632" y="9184"/>
                </a:lnTo>
                <a:lnTo>
                  <a:pt x="8286" y="9184"/>
                </a:lnTo>
                <a:cubicBezTo>
                  <a:pt x="7687" y="9184"/>
                  <a:pt x="7215" y="8712"/>
                  <a:pt x="7215" y="8144"/>
                </a:cubicBezTo>
                <a:lnTo>
                  <a:pt x="7215" y="7766"/>
                </a:lnTo>
                <a:close/>
                <a:moveTo>
                  <a:pt x="10806" y="7766"/>
                </a:moveTo>
                <a:lnTo>
                  <a:pt x="10806" y="8144"/>
                </a:lnTo>
                <a:cubicBezTo>
                  <a:pt x="10806" y="8712"/>
                  <a:pt x="10334" y="9184"/>
                  <a:pt x="9735" y="9184"/>
                </a:cubicBezTo>
                <a:lnTo>
                  <a:pt x="9389" y="9184"/>
                </a:lnTo>
                <a:lnTo>
                  <a:pt x="9389" y="8838"/>
                </a:lnTo>
                <a:cubicBezTo>
                  <a:pt x="9389" y="8239"/>
                  <a:pt x="9861" y="7766"/>
                  <a:pt x="10428" y="7766"/>
                </a:cubicBezTo>
                <a:close/>
                <a:moveTo>
                  <a:pt x="3214" y="0"/>
                </a:moveTo>
                <a:cubicBezTo>
                  <a:pt x="3135" y="0"/>
                  <a:pt x="3056" y="16"/>
                  <a:pt x="2993" y="48"/>
                </a:cubicBezTo>
                <a:cubicBezTo>
                  <a:pt x="2962" y="79"/>
                  <a:pt x="1796" y="961"/>
                  <a:pt x="1796" y="2127"/>
                </a:cubicBezTo>
                <a:cubicBezTo>
                  <a:pt x="1796" y="2379"/>
                  <a:pt x="1827" y="2663"/>
                  <a:pt x="1953" y="2852"/>
                </a:cubicBezTo>
                <a:lnTo>
                  <a:pt x="1071" y="2852"/>
                </a:lnTo>
                <a:cubicBezTo>
                  <a:pt x="882" y="2852"/>
                  <a:pt x="725" y="3009"/>
                  <a:pt x="725" y="3198"/>
                </a:cubicBezTo>
                <a:lnTo>
                  <a:pt x="725" y="3923"/>
                </a:lnTo>
                <a:cubicBezTo>
                  <a:pt x="725" y="4301"/>
                  <a:pt x="851" y="4710"/>
                  <a:pt x="1071" y="4994"/>
                </a:cubicBezTo>
                <a:cubicBezTo>
                  <a:pt x="882" y="4994"/>
                  <a:pt x="725" y="5152"/>
                  <a:pt x="725" y="5341"/>
                </a:cubicBezTo>
                <a:lnTo>
                  <a:pt x="725" y="6034"/>
                </a:lnTo>
                <a:cubicBezTo>
                  <a:pt x="725" y="6443"/>
                  <a:pt x="851" y="6821"/>
                  <a:pt x="1071" y="7105"/>
                </a:cubicBezTo>
                <a:cubicBezTo>
                  <a:pt x="882" y="7105"/>
                  <a:pt x="725" y="7262"/>
                  <a:pt x="725" y="7451"/>
                </a:cubicBezTo>
                <a:lnTo>
                  <a:pt x="725" y="8176"/>
                </a:lnTo>
                <a:cubicBezTo>
                  <a:pt x="725" y="9153"/>
                  <a:pt x="1512" y="9940"/>
                  <a:pt x="2489" y="9940"/>
                </a:cubicBezTo>
                <a:lnTo>
                  <a:pt x="2836" y="9940"/>
                </a:lnTo>
                <a:lnTo>
                  <a:pt x="2836" y="11389"/>
                </a:lnTo>
                <a:lnTo>
                  <a:pt x="378" y="11389"/>
                </a:lnTo>
                <a:cubicBezTo>
                  <a:pt x="158" y="11389"/>
                  <a:pt x="0" y="11547"/>
                  <a:pt x="0" y="11768"/>
                </a:cubicBezTo>
                <a:cubicBezTo>
                  <a:pt x="0" y="11957"/>
                  <a:pt x="158" y="12114"/>
                  <a:pt x="378" y="12114"/>
                </a:cubicBezTo>
                <a:lnTo>
                  <a:pt x="11814" y="12114"/>
                </a:lnTo>
                <a:cubicBezTo>
                  <a:pt x="12035" y="12114"/>
                  <a:pt x="12192" y="11957"/>
                  <a:pt x="12192" y="11768"/>
                </a:cubicBezTo>
                <a:cubicBezTo>
                  <a:pt x="12224" y="11547"/>
                  <a:pt x="12066" y="11389"/>
                  <a:pt x="11846" y="11389"/>
                </a:cubicBezTo>
                <a:lnTo>
                  <a:pt x="9389" y="11389"/>
                </a:lnTo>
                <a:lnTo>
                  <a:pt x="9389" y="9940"/>
                </a:lnTo>
                <a:lnTo>
                  <a:pt x="9735" y="9940"/>
                </a:lnTo>
                <a:cubicBezTo>
                  <a:pt x="10712" y="9940"/>
                  <a:pt x="11499" y="9153"/>
                  <a:pt x="11499" y="8176"/>
                </a:cubicBezTo>
                <a:lnTo>
                  <a:pt x="11499" y="7451"/>
                </a:lnTo>
                <a:cubicBezTo>
                  <a:pt x="11499" y="7262"/>
                  <a:pt x="11342" y="7105"/>
                  <a:pt x="11153" y="7105"/>
                </a:cubicBezTo>
                <a:cubicBezTo>
                  <a:pt x="11373" y="6790"/>
                  <a:pt x="11499" y="6443"/>
                  <a:pt x="11499" y="6034"/>
                </a:cubicBezTo>
                <a:lnTo>
                  <a:pt x="11499" y="5341"/>
                </a:lnTo>
                <a:cubicBezTo>
                  <a:pt x="11499" y="5152"/>
                  <a:pt x="11342" y="4994"/>
                  <a:pt x="11153" y="4994"/>
                </a:cubicBezTo>
                <a:cubicBezTo>
                  <a:pt x="11373" y="4679"/>
                  <a:pt x="11499" y="4301"/>
                  <a:pt x="11499" y="3923"/>
                </a:cubicBezTo>
                <a:lnTo>
                  <a:pt x="11499" y="3198"/>
                </a:lnTo>
                <a:cubicBezTo>
                  <a:pt x="11499" y="3009"/>
                  <a:pt x="11342" y="2852"/>
                  <a:pt x="11153" y="2852"/>
                </a:cubicBezTo>
                <a:lnTo>
                  <a:pt x="10271" y="2852"/>
                </a:lnTo>
                <a:cubicBezTo>
                  <a:pt x="10365" y="2631"/>
                  <a:pt x="10428" y="2379"/>
                  <a:pt x="10428" y="2127"/>
                </a:cubicBezTo>
                <a:cubicBezTo>
                  <a:pt x="10428" y="993"/>
                  <a:pt x="9263" y="79"/>
                  <a:pt x="9231" y="48"/>
                </a:cubicBezTo>
                <a:cubicBezTo>
                  <a:pt x="9168" y="16"/>
                  <a:pt x="9089" y="0"/>
                  <a:pt x="9010" y="0"/>
                </a:cubicBezTo>
                <a:cubicBezTo>
                  <a:pt x="8932" y="0"/>
                  <a:pt x="8853" y="16"/>
                  <a:pt x="8790" y="48"/>
                </a:cubicBezTo>
                <a:cubicBezTo>
                  <a:pt x="8758" y="79"/>
                  <a:pt x="7561" y="961"/>
                  <a:pt x="7561" y="2127"/>
                </a:cubicBezTo>
                <a:cubicBezTo>
                  <a:pt x="7561" y="2379"/>
                  <a:pt x="7624" y="2663"/>
                  <a:pt x="7719" y="2852"/>
                </a:cubicBezTo>
                <a:lnTo>
                  <a:pt x="6868" y="2852"/>
                </a:lnTo>
                <a:cubicBezTo>
                  <a:pt x="6679" y="2852"/>
                  <a:pt x="6522" y="3009"/>
                  <a:pt x="6522" y="3198"/>
                </a:cubicBezTo>
                <a:lnTo>
                  <a:pt x="6522" y="3923"/>
                </a:lnTo>
                <a:cubicBezTo>
                  <a:pt x="6522" y="4301"/>
                  <a:pt x="6616" y="4710"/>
                  <a:pt x="6868" y="4994"/>
                </a:cubicBezTo>
                <a:cubicBezTo>
                  <a:pt x="6679" y="4994"/>
                  <a:pt x="6522" y="5152"/>
                  <a:pt x="6522" y="5341"/>
                </a:cubicBezTo>
                <a:lnTo>
                  <a:pt x="6522" y="6034"/>
                </a:lnTo>
                <a:cubicBezTo>
                  <a:pt x="6522" y="6443"/>
                  <a:pt x="6616" y="6821"/>
                  <a:pt x="6868" y="7105"/>
                </a:cubicBezTo>
                <a:cubicBezTo>
                  <a:pt x="6679" y="7105"/>
                  <a:pt x="6522" y="7262"/>
                  <a:pt x="6522" y="7451"/>
                </a:cubicBezTo>
                <a:lnTo>
                  <a:pt x="6522" y="8176"/>
                </a:lnTo>
                <a:cubicBezTo>
                  <a:pt x="6522" y="9153"/>
                  <a:pt x="7309" y="9940"/>
                  <a:pt x="8286" y="9940"/>
                </a:cubicBezTo>
                <a:lnTo>
                  <a:pt x="8632" y="9940"/>
                </a:lnTo>
                <a:lnTo>
                  <a:pt x="8632" y="11389"/>
                </a:lnTo>
                <a:lnTo>
                  <a:pt x="3592" y="11389"/>
                </a:lnTo>
                <a:lnTo>
                  <a:pt x="3592" y="9940"/>
                </a:lnTo>
                <a:lnTo>
                  <a:pt x="3938" y="9940"/>
                </a:lnTo>
                <a:cubicBezTo>
                  <a:pt x="4946" y="9940"/>
                  <a:pt x="5734" y="9153"/>
                  <a:pt x="5734" y="8176"/>
                </a:cubicBezTo>
                <a:lnTo>
                  <a:pt x="5734" y="7451"/>
                </a:lnTo>
                <a:cubicBezTo>
                  <a:pt x="5734" y="7262"/>
                  <a:pt x="5576" y="7105"/>
                  <a:pt x="5356" y="7105"/>
                </a:cubicBezTo>
                <a:cubicBezTo>
                  <a:pt x="5608" y="6790"/>
                  <a:pt x="5734" y="6443"/>
                  <a:pt x="5734" y="6034"/>
                </a:cubicBezTo>
                <a:lnTo>
                  <a:pt x="5734" y="5341"/>
                </a:lnTo>
                <a:cubicBezTo>
                  <a:pt x="5734" y="5152"/>
                  <a:pt x="5576" y="4994"/>
                  <a:pt x="5356" y="4994"/>
                </a:cubicBezTo>
                <a:cubicBezTo>
                  <a:pt x="5608" y="4679"/>
                  <a:pt x="5734" y="4301"/>
                  <a:pt x="5734" y="3923"/>
                </a:cubicBezTo>
                <a:lnTo>
                  <a:pt x="5734" y="3198"/>
                </a:lnTo>
                <a:cubicBezTo>
                  <a:pt x="5734" y="3009"/>
                  <a:pt x="5576" y="2852"/>
                  <a:pt x="5356" y="2852"/>
                </a:cubicBezTo>
                <a:lnTo>
                  <a:pt x="4505" y="2852"/>
                </a:lnTo>
                <a:cubicBezTo>
                  <a:pt x="4568" y="2631"/>
                  <a:pt x="4663" y="2379"/>
                  <a:pt x="4663" y="2127"/>
                </a:cubicBezTo>
                <a:cubicBezTo>
                  <a:pt x="4663" y="993"/>
                  <a:pt x="3466" y="79"/>
                  <a:pt x="3434" y="48"/>
                </a:cubicBezTo>
                <a:cubicBezTo>
                  <a:pt x="3371" y="16"/>
                  <a:pt x="3292" y="0"/>
                  <a:pt x="321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5" name="Google Shape;15325;p69"/>
          <p:cNvGrpSpPr/>
          <p:nvPr/>
        </p:nvGrpSpPr>
        <p:grpSpPr>
          <a:xfrm>
            <a:off x="7923925" y="2297751"/>
            <a:ext cx="368362" cy="419314"/>
            <a:chOff x="4995050" y="3245650"/>
            <a:chExt cx="236950" cy="269725"/>
          </a:xfrm>
        </p:grpSpPr>
        <p:sp>
          <p:nvSpPr>
            <p:cNvPr id="15326" name="Google Shape;15326;p69"/>
            <p:cNvSpPr/>
            <p:nvPr/>
          </p:nvSpPr>
          <p:spPr>
            <a:xfrm>
              <a:off x="5074475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503" y="642"/>
                    <a:pt x="642" y="502"/>
                    <a:pt x="642" y="307"/>
                  </a:cubicBezTo>
                  <a:cubicBezTo>
                    <a:pt x="642" y="140"/>
                    <a:pt x="503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7" name="Google Shape;15327;p69"/>
            <p:cNvSpPr/>
            <p:nvPr/>
          </p:nvSpPr>
          <p:spPr>
            <a:xfrm>
              <a:off x="5137200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474" y="642"/>
                    <a:pt x="614" y="502"/>
                    <a:pt x="614" y="307"/>
                  </a:cubicBezTo>
                  <a:cubicBezTo>
                    <a:pt x="642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8" name="Google Shape;15328;p69"/>
            <p:cNvSpPr/>
            <p:nvPr/>
          </p:nvSpPr>
          <p:spPr>
            <a:xfrm>
              <a:off x="5089125" y="3371950"/>
              <a:ext cx="48100" cy="63100"/>
            </a:xfrm>
            <a:custGeom>
              <a:avLst/>
              <a:gdLst/>
              <a:ahLst/>
              <a:cxnLst/>
              <a:rect l="l" t="t" r="r" b="b"/>
              <a:pathLst>
                <a:path w="1924" h="2524" extrusionOk="0">
                  <a:moveTo>
                    <a:pt x="976" y="774"/>
                  </a:moveTo>
                  <a:lnTo>
                    <a:pt x="1227" y="1025"/>
                  </a:lnTo>
                  <a:lnTo>
                    <a:pt x="976" y="1499"/>
                  </a:lnTo>
                  <a:lnTo>
                    <a:pt x="753" y="1025"/>
                  </a:lnTo>
                  <a:lnTo>
                    <a:pt x="976" y="774"/>
                  </a:lnTo>
                  <a:close/>
                  <a:moveTo>
                    <a:pt x="976" y="1"/>
                  </a:moveTo>
                  <a:cubicBezTo>
                    <a:pt x="899" y="1"/>
                    <a:pt x="822" y="36"/>
                    <a:pt x="753" y="105"/>
                  </a:cubicBezTo>
                  <a:lnTo>
                    <a:pt x="112" y="747"/>
                  </a:lnTo>
                  <a:cubicBezTo>
                    <a:pt x="0" y="858"/>
                    <a:pt x="0" y="997"/>
                    <a:pt x="56" y="1081"/>
                  </a:cubicBezTo>
                  <a:lnTo>
                    <a:pt x="669" y="2335"/>
                  </a:lnTo>
                  <a:cubicBezTo>
                    <a:pt x="725" y="2461"/>
                    <a:pt x="836" y="2524"/>
                    <a:pt x="948" y="2524"/>
                  </a:cubicBezTo>
                  <a:cubicBezTo>
                    <a:pt x="1059" y="2524"/>
                    <a:pt x="1171" y="2461"/>
                    <a:pt x="1227" y="2335"/>
                  </a:cubicBezTo>
                  <a:lnTo>
                    <a:pt x="1840" y="1081"/>
                  </a:lnTo>
                  <a:cubicBezTo>
                    <a:pt x="1924" y="997"/>
                    <a:pt x="1896" y="802"/>
                    <a:pt x="1784" y="747"/>
                  </a:cubicBezTo>
                  <a:lnTo>
                    <a:pt x="1199" y="105"/>
                  </a:lnTo>
                  <a:cubicBezTo>
                    <a:pt x="1129" y="36"/>
                    <a:pt x="1052" y="1"/>
                    <a:pt x="9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29" name="Google Shape;15329;p69"/>
            <p:cNvGrpSpPr/>
            <p:nvPr/>
          </p:nvGrpSpPr>
          <p:grpSpPr>
            <a:xfrm>
              <a:off x="4995050" y="3245650"/>
              <a:ext cx="236950" cy="269725"/>
              <a:chOff x="4995050" y="3245650"/>
              <a:chExt cx="236950" cy="269725"/>
            </a:xfrm>
          </p:grpSpPr>
          <p:sp>
            <p:nvSpPr>
              <p:cNvPr id="15330" name="Google Shape;15330;p69"/>
              <p:cNvSpPr/>
              <p:nvPr/>
            </p:nvSpPr>
            <p:spPr>
              <a:xfrm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1" name="Google Shape;15331;p69"/>
              <p:cNvSpPr/>
              <p:nvPr/>
            </p:nvSpPr>
            <p:spPr>
              <a:xfrm flipH="1"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32" name="Google Shape;15332;p69"/>
          <p:cNvGrpSpPr/>
          <p:nvPr/>
        </p:nvGrpSpPr>
        <p:grpSpPr>
          <a:xfrm>
            <a:off x="5523718" y="1689744"/>
            <a:ext cx="483749" cy="481292"/>
            <a:chOff x="4724650" y="2885700"/>
            <a:chExt cx="270750" cy="269375"/>
          </a:xfrm>
        </p:grpSpPr>
        <p:sp>
          <p:nvSpPr>
            <p:cNvPr id="15333" name="Google Shape;15333;p69"/>
            <p:cNvSpPr/>
            <p:nvPr/>
          </p:nvSpPr>
          <p:spPr>
            <a:xfrm flipH="1">
              <a:off x="472500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4" name="Google Shape;15334;p69"/>
            <p:cNvSpPr/>
            <p:nvPr/>
          </p:nvSpPr>
          <p:spPr>
            <a:xfrm>
              <a:off x="472465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5" name="Google Shape;15335;p69"/>
            <p:cNvSpPr/>
            <p:nvPr/>
          </p:nvSpPr>
          <p:spPr>
            <a:xfrm>
              <a:off x="4900250" y="3027525"/>
              <a:ext cx="16075" cy="15350"/>
            </a:xfrm>
            <a:custGeom>
              <a:avLst/>
              <a:gdLst/>
              <a:ahLst/>
              <a:cxnLst/>
              <a:rect l="l" t="t" r="r" b="b"/>
              <a:pathLst>
                <a:path w="643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503" y="614"/>
                    <a:pt x="642" y="474"/>
                    <a:pt x="642" y="307"/>
                  </a:cubicBezTo>
                  <a:cubicBezTo>
                    <a:pt x="642" y="140"/>
                    <a:pt x="503" y="1"/>
                    <a:pt x="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6" name="Google Shape;15336;p69"/>
            <p:cNvSpPr/>
            <p:nvPr/>
          </p:nvSpPr>
          <p:spPr>
            <a:xfrm>
              <a:off x="4805475" y="3027525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1"/>
                    <a:pt x="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7" name="Google Shape;15337;p69"/>
            <p:cNvSpPr/>
            <p:nvPr/>
          </p:nvSpPr>
          <p:spPr>
            <a:xfrm>
              <a:off x="4820825" y="2932750"/>
              <a:ext cx="16050" cy="32075"/>
            </a:xfrm>
            <a:custGeom>
              <a:avLst/>
              <a:gdLst/>
              <a:ahLst/>
              <a:cxnLst/>
              <a:rect l="l" t="t" r="r" b="b"/>
              <a:pathLst>
                <a:path w="642" h="1283" extrusionOk="0">
                  <a:moveTo>
                    <a:pt x="335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8"/>
                  </a:lnTo>
                  <a:cubicBezTo>
                    <a:pt x="0" y="1143"/>
                    <a:pt x="140" y="1283"/>
                    <a:pt x="335" y="1283"/>
                  </a:cubicBezTo>
                  <a:cubicBezTo>
                    <a:pt x="502" y="1283"/>
                    <a:pt x="641" y="1143"/>
                    <a:pt x="641" y="948"/>
                  </a:cubicBezTo>
                  <a:lnTo>
                    <a:pt x="641" y="335"/>
                  </a:lnTo>
                  <a:cubicBezTo>
                    <a:pt x="641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8" name="Google Shape;15338;p69"/>
            <p:cNvSpPr/>
            <p:nvPr/>
          </p:nvSpPr>
          <p:spPr>
            <a:xfrm>
              <a:off x="4884925" y="2932750"/>
              <a:ext cx="15350" cy="32075"/>
            </a:xfrm>
            <a:custGeom>
              <a:avLst/>
              <a:gdLst/>
              <a:ahLst/>
              <a:cxnLst/>
              <a:rect l="l" t="t" r="r" b="b"/>
              <a:pathLst>
                <a:path w="614" h="1283" extrusionOk="0">
                  <a:moveTo>
                    <a:pt x="307" y="1"/>
                  </a:moveTo>
                  <a:cubicBezTo>
                    <a:pt x="112" y="1"/>
                    <a:pt x="1" y="140"/>
                    <a:pt x="1" y="335"/>
                  </a:cubicBezTo>
                  <a:lnTo>
                    <a:pt x="1" y="948"/>
                  </a:lnTo>
                  <a:cubicBezTo>
                    <a:pt x="1" y="1143"/>
                    <a:pt x="112" y="1283"/>
                    <a:pt x="307" y="1283"/>
                  </a:cubicBezTo>
                  <a:cubicBezTo>
                    <a:pt x="475" y="1283"/>
                    <a:pt x="614" y="1143"/>
                    <a:pt x="614" y="948"/>
                  </a:cubicBezTo>
                  <a:lnTo>
                    <a:pt x="614" y="335"/>
                  </a:lnTo>
                  <a:cubicBezTo>
                    <a:pt x="614" y="140"/>
                    <a:pt x="475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9" name="Google Shape;15339;p69"/>
            <p:cNvSpPr/>
            <p:nvPr/>
          </p:nvSpPr>
          <p:spPr>
            <a:xfrm>
              <a:off x="4852175" y="2948775"/>
              <a:ext cx="16050" cy="31400"/>
            </a:xfrm>
            <a:custGeom>
              <a:avLst/>
              <a:gdLst/>
              <a:ahLst/>
              <a:cxnLst/>
              <a:rect l="l" t="t" r="r" b="b"/>
              <a:pathLst>
                <a:path w="642" h="1256" extrusionOk="0">
                  <a:moveTo>
                    <a:pt x="335" y="1"/>
                  </a:moveTo>
                  <a:cubicBezTo>
                    <a:pt x="140" y="1"/>
                    <a:pt x="1" y="140"/>
                    <a:pt x="1" y="307"/>
                  </a:cubicBezTo>
                  <a:lnTo>
                    <a:pt x="1" y="948"/>
                  </a:lnTo>
                  <a:cubicBezTo>
                    <a:pt x="1" y="1116"/>
                    <a:pt x="140" y="1255"/>
                    <a:pt x="335" y="1255"/>
                  </a:cubicBezTo>
                  <a:cubicBezTo>
                    <a:pt x="502" y="1255"/>
                    <a:pt x="642" y="1116"/>
                    <a:pt x="642" y="948"/>
                  </a:cubicBezTo>
                  <a:lnTo>
                    <a:pt x="642" y="307"/>
                  </a:lnTo>
                  <a:cubicBezTo>
                    <a:pt x="642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0" name="Google Shape;15340;p69"/>
          <p:cNvGrpSpPr/>
          <p:nvPr/>
        </p:nvGrpSpPr>
        <p:grpSpPr>
          <a:xfrm>
            <a:off x="4390823" y="1683870"/>
            <a:ext cx="389425" cy="467822"/>
            <a:chOff x="4459350" y="2882125"/>
            <a:chExt cx="228375" cy="274350"/>
          </a:xfrm>
        </p:grpSpPr>
        <p:sp>
          <p:nvSpPr>
            <p:cNvPr id="15341" name="Google Shape;15341;p69"/>
            <p:cNvSpPr/>
            <p:nvPr/>
          </p:nvSpPr>
          <p:spPr>
            <a:xfrm>
              <a:off x="4537175" y="3045650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2" name="Google Shape;15342;p69"/>
            <p:cNvSpPr/>
            <p:nvPr/>
          </p:nvSpPr>
          <p:spPr>
            <a:xfrm>
              <a:off x="4599900" y="3045650"/>
              <a:ext cx="15350" cy="15350"/>
            </a:xfrm>
            <a:custGeom>
              <a:avLst/>
              <a:gdLst/>
              <a:ahLst/>
              <a:cxnLst/>
              <a:rect l="l" t="t" r="r" b="b"/>
              <a:pathLst>
                <a:path w="614" h="614" extrusionOk="0"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7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3" name="Google Shape;15343;p69"/>
            <p:cNvSpPr/>
            <p:nvPr/>
          </p:nvSpPr>
          <p:spPr>
            <a:xfrm>
              <a:off x="446470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4" name="Google Shape;15344;p69"/>
            <p:cNvSpPr/>
            <p:nvPr/>
          </p:nvSpPr>
          <p:spPr>
            <a:xfrm flipH="1">
              <a:off x="445935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5" name="Google Shape;15345;p69"/>
            <p:cNvSpPr/>
            <p:nvPr/>
          </p:nvSpPr>
          <p:spPr>
            <a:xfrm rot="-537108">
              <a:off x="4468759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15346" name="Google Shape;15346;p69"/>
            <p:cNvSpPr/>
            <p:nvPr/>
          </p:nvSpPr>
          <p:spPr>
            <a:xfrm rot="537108" flipH="1">
              <a:off x="4653897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  <p:sp>
        <p:nvSpPr>
          <p:cNvPr id="15347" name="Google Shape;15347;p69"/>
          <p:cNvSpPr txBox="1"/>
          <p:nvPr/>
        </p:nvSpPr>
        <p:spPr>
          <a:xfrm>
            <a:off x="1220500" y="1085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Nature Icons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2" name="Google Shape;15352;p70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3" name="Google Shape;15353;p70"/>
          <p:cNvSpPr/>
          <p:nvPr/>
        </p:nvSpPr>
        <p:spPr>
          <a:xfrm>
            <a:off x="844100" y="1630139"/>
            <a:ext cx="433284" cy="422781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54" name="Google Shape;15354;p70"/>
          <p:cNvGrpSpPr/>
          <p:nvPr/>
        </p:nvGrpSpPr>
        <p:grpSpPr>
          <a:xfrm>
            <a:off x="847082" y="2140412"/>
            <a:ext cx="426462" cy="420796"/>
            <a:chOff x="-6713450" y="2397900"/>
            <a:chExt cx="295375" cy="291450"/>
          </a:xfrm>
        </p:grpSpPr>
        <p:sp>
          <p:nvSpPr>
            <p:cNvPr id="15355" name="Google Shape;15355;p70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6" name="Google Shape;15356;p70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7" name="Google Shape;15357;p70"/>
          <p:cNvSpPr/>
          <p:nvPr/>
        </p:nvSpPr>
        <p:spPr>
          <a:xfrm>
            <a:off x="859424" y="2660229"/>
            <a:ext cx="426499" cy="421914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58" name="Google Shape;15358;p70"/>
          <p:cNvGrpSpPr/>
          <p:nvPr/>
        </p:nvGrpSpPr>
        <p:grpSpPr>
          <a:xfrm>
            <a:off x="3551844" y="1631401"/>
            <a:ext cx="423069" cy="420507"/>
            <a:chOff x="-4932650" y="2046625"/>
            <a:chExt cx="293025" cy="291250"/>
          </a:xfrm>
        </p:grpSpPr>
        <p:sp>
          <p:nvSpPr>
            <p:cNvPr id="15359" name="Google Shape;15359;p70"/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0" name="Google Shape;15360;p70"/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61" name="Google Shape;15361;p70"/>
          <p:cNvSpPr/>
          <p:nvPr/>
        </p:nvSpPr>
        <p:spPr>
          <a:xfrm>
            <a:off x="3553296" y="2140826"/>
            <a:ext cx="420796" cy="419677"/>
          </a:xfrm>
          <a:custGeom>
            <a:avLst/>
            <a:gdLst/>
            <a:ahLst/>
            <a:cxnLst/>
            <a:rect l="l" t="t" r="r" b="b"/>
            <a:pathLst>
              <a:path w="11658" h="11627" extrusionOk="0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62" name="Google Shape;15362;p70"/>
          <p:cNvGrpSpPr/>
          <p:nvPr/>
        </p:nvGrpSpPr>
        <p:grpSpPr>
          <a:xfrm>
            <a:off x="3563775" y="2660957"/>
            <a:ext cx="423069" cy="420796"/>
            <a:chOff x="-4931075" y="2765725"/>
            <a:chExt cx="293025" cy="291450"/>
          </a:xfrm>
        </p:grpSpPr>
        <p:sp>
          <p:nvSpPr>
            <p:cNvPr id="15363" name="Google Shape;15363;p70"/>
            <p:cNvSpPr/>
            <p:nvPr/>
          </p:nvSpPr>
          <p:spPr>
            <a:xfrm>
              <a:off x="-4810550" y="28846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663"/>
                  </a:moveTo>
                  <a:cubicBezTo>
                    <a:pt x="1229" y="663"/>
                    <a:pt x="1386" y="820"/>
                    <a:pt x="1386" y="1041"/>
                  </a:cubicBezTo>
                  <a:cubicBezTo>
                    <a:pt x="1386" y="1230"/>
                    <a:pt x="1229" y="1387"/>
                    <a:pt x="1008" y="1387"/>
                  </a:cubicBezTo>
                  <a:cubicBezTo>
                    <a:pt x="819" y="1387"/>
                    <a:pt x="662" y="1230"/>
                    <a:pt x="662" y="1041"/>
                  </a:cubicBezTo>
                  <a:cubicBezTo>
                    <a:pt x="662" y="820"/>
                    <a:pt x="819" y="663"/>
                    <a:pt x="1008" y="663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5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4" name="Google Shape;15364;p70"/>
            <p:cNvSpPr/>
            <p:nvPr/>
          </p:nvSpPr>
          <p:spPr>
            <a:xfrm>
              <a:off x="-4931075" y="27657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3214" y="1387"/>
                  </a:moveTo>
                  <a:lnTo>
                    <a:pt x="4475" y="3844"/>
                  </a:lnTo>
                  <a:cubicBezTo>
                    <a:pt x="4223" y="4002"/>
                    <a:pt x="4034" y="4222"/>
                    <a:pt x="3876" y="4443"/>
                  </a:cubicBezTo>
                  <a:lnTo>
                    <a:pt x="1356" y="3214"/>
                  </a:lnTo>
                  <a:cubicBezTo>
                    <a:pt x="1828" y="2427"/>
                    <a:pt x="2458" y="1796"/>
                    <a:pt x="3214" y="1387"/>
                  </a:cubicBezTo>
                  <a:close/>
                  <a:moveTo>
                    <a:pt x="5829" y="4128"/>
                  </a:moveTo>
                  <a:cubicBezTo>
                    <a:pt x="6775" y="4128"/>
                    <a:pt x="7531" y="4884"/>
                    <a:pt x="7531" y="5829"/>
                  </a:cubicBezTo>
                  <a:cubicBezTo>
                    <a:pt x="7562" y="6743"/>
                    <a:pt x="6775" y="7530"/>
                    <a:pt x="5829" y="7530"/>
                  </a:cubicBezTo>
                  <a:cubicBezTo>
                    <a:pt x="4884" y="7530"/>
                    <a:pt x="4160" y="6774"/>
                    <a:pt x="4160" y="5829"/>
                  </a:cubicBezTo>
                  <a:cubicBezTo>
                    <a:pt x="4160" y="4884"/>
                    <a:pt x="4884" y="4128"/>
                    <a:pt x="5829" y="4128"/>
                  </a:cubicBezTo>
                  <a:close/>
                  <a:moveTo>
                    <a:pt x="5798" y="662"/>
                  </a:moveTo>
                  <a:cubicBezTo>
                    <a:pt x="8665" y="662"/>
                    <a:pt x="10996" y="2994"/>
                    <a:pt x="10996" y="5861"/>
                  </a:cubicBezTo>
                  <a:cubicBezTo>
                    <a:pt x="10996" y="6585"/>
                    <a:pt x="10839" y="7247"/>
                    <a:pt x="10618" y="7845"/>
                  </a:cubicBezTo>
                  <a:lnTo>
                    <a:pt x="8129" y="6585"/>
                  </a:lnTo>
                  <a:cubicBezTo>
                    <a:pt x="8192" y="6333"/>
                    <a:pt x="8255" y="6050"/>
                    <a:pt x="8255" y="5829"/>
                  </a:cubicBezTo>
                  <a:cubicBezTo>
                    <a:pt x="8255" y="4474"/>
                    <a:pt x="7184" y="3435"/>
                    <a:pt x="5829" y="3435"/>
                  </a:cubicBezTo>
                  <a:cubicBezTo>
                    <a:pt x="5577" y="3435"/>
                    <a:pt x="5325" y="3466"/>
                    <a:pt x="5105" y="3529"/>
                  </a:cubicBezTo>
                  <a:lnTo>
                    <a:pt x="3845" y="1072"/>
                  </a:lnTo>
                  <a:cubicBezTo>
                    <a:pt x="4412" y="820"/>
                    <a:pt x="5105" y="662"/>
                    <a:pt x="5798" y="662"/>
                  </a:cubicBezTo>
                  <a:close/>
                  <a:moveTo>
                    <a:pt x="7814" y="7152"/>
                  </a:moveTo>
                  <a:lnTo>
                    <a:pt x="10303" y="8412"/>
                  </a:lnTo>
                  <a:cubicBezTo>
                    <a:pt x="9862" y="9200"/>
                    <a:pt x="9232" y="9830"/>
                    <a:pt x="8444" y="10271"/>
                  </a:cubicBezTo>
                  <a:lnTo>
                    <a:pt x="7216" y="7751"/>
                  </a:lnTo>
                  <a:cubicBezTo>
                    <a:pt x="7468" y="7593"/>
                    <a:pt x="7657" y="7404"/>
                    <a:pt x="7814" y="7152"/>
                  </a:cubicBezTo>
                  <a:close/>
                  <a:moveTo>
                    <a:pt x="1072" y="3844"/>
                  </a:moveTo>
                  <a:lnTo>
                    <a:pt x="3593" y="5073"/>
                  </a:lnTo>
                  <a:cubicBezTo>
                    <a:pt x="3530" y="5325"/>
                    <a:pt x="3498" y="5546"/>
                    <a:pt x="3498" y="5829"/>
                  </a:cubicBezTo>
                  <a:cubicBezTo>
                    <a:pt x="3498" y="7152"/>
                    <a:pt x="4538" y="8223"/>
                    <a:pt x="5892" y="8223"/>
                  </a:cubicBezTo>
                  <a:cubicBezTo>
                    <a:pt x="6176" y="8223"/>
                    <a:pt x="6396" y="8192"/>
                    <a:pt x="6648" y="8097"/>
                  </a:cubicBezTo>
                  <a:lnTo>
                    <a:pt x="7846" y="10618"/>
                  </a:lnTo>
                  <a:cubicBezTo>
                    <a:pt x="7216" y="10901"/>
                    <a:pt x="6554" y="11027"/>
                    <a:pt x="5892" y="11027"/>
                  </a:cubicBezTo>
                  <a:cubicBezTo>
                    <a:pt x="2994" y="10996"/>
                    <a:pt x="694" y="8665"/>
                    <a:pt x="694" y="5829"/>
                  </a:cubicBezTo>
                  <a:cubicBezTo>
                    <a:pt x="694" y="5104"/>
                    <a:pt x="852" y="4443"/>
                    <a:pt x="1072" y="3844"/>
                  </a:cubicBezTo>
                  <a:close/>
                  <a:moveTo>
                    <a:pt x="5798" y="1"/>
                  </a:moveTo>
                  <a:cubicBezTo>
                    <a:pt x="4254" y="1"/>
                    <a:pt x="2773" y="599"/>
                    <a:pt x="1702" y="1702"/>
                  </a:cubicBezTo>
                  <a:cubicBezTo>
                    <a:pt x="600" y="2805"/>
                    <a:pt x="1" y="4254"/>
                    <a:pt x="1" y="5798"/>
                  </a:cubicBezTo>
                  <a:cubicBezTo>
                    <a:pt x="1" y="8980"/>
                    <a:pt x="2647" y="11657"/>
                    <a:pt x="5892" y="11657"/>
                  </a:cubicBezTo>
                  <a:cubicBezTo>
                    <a:pt x="9106" y="11657"/>
                    <a:pt x="11721" y="9043"/>
                    <a:pt x="11721" y="5829"/>
                  </a:cubicBezTo>
                  <a:cubicBezTo>
                    <a:pt x="11658" y="2647"/>
                    <a:pt x="9043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5" name="Google Shape;15365;p70"/>
          <p:cNvGrpSpPr/>
          <p:nvPr/>
        </p:nvGrpSpPr>
        <p:grpSpPr>
          <a:xfrm>
            <a:off x="6269343" y="1656289"/>
            <a:ext cx="420796" cy="370732"/>
            <a:chOff x="-3137650" y="2067900"/>
            <a:chExt cx="291450" cy="256775"/>
          </a:xfrm>
        </p:grpSpPr>
        <p:sp>
          <p:nvSpPr>
            <p:cNvPr id="15366" name="Google Shape;15366;p7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7" name="Google Shape;15367;p7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8" name="Google Shape;15368;p7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9" name="Google Shape;15369;p70"/>
          <p:cNvGrpSpPr/>
          <p:nvPr/>
        </p:nvGrpSpPr>
        <p:grpSpPr>
          <a:xfrm>
            <a:off x="6269343" y="2139926"/>
            <a:ext cx="420796" cy="421770"/>
            <a:chOff x="-3137650" y="2408950"/>
            <a:chExt cx="291450" cy="292125"/>
          </a:xfrm>
        </p:grpSpPr>
        <p:sp>
          <p:nvSpPr>
            <p:cNvPr id="15370" name="Google Shape;15370;p70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1" name="Google Shape;15371;p70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2" name="Google Shape;15372;p70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3" name="Google Shape;15373;p70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4" name="Google Shape;15374;p70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75" name="Google Shape;15375;p70"/>
          <p:cNvGrpSpPr/>
          <p:nvPr/>
        </p:nvGrpSpPr>
        <p:grpSpPr>
          <a:xfrm>
            <a:off x="6281274" y="2685412"/>
            <a:ext cx="420796" cy="371887"/>
            <a:chOff x="-3137650" y="2787000"/>
            <a:chExt cx="291450" cy="257575"/>
          </a:xfrm>
        </p:grpSpPr>
        <p:sp>
          <p:nvSpPr>
            <p:cNvPr id="15376" name="Google Shape;15376;p70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7" name="Google Shape;15377;p70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8" name="Google Shape;15378;p70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9" name="Google Shape;15379;p70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0" name="Google Shape;15380;p70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1" name="Google Shape;15381;p70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2" name="Google Shape;15382;p70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3" name="Google Shape;15383;p70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84" name="Google Shape;15384;p70"/>
          <p:cNvSpPr/>
          <p:nvPr/>
        </p:nvSpPr>
        <p:spPr>
          <a:xfrm>
            <a:off x="1359134" y="3294616"/>
            <a:ext cx="420796" cy="295690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5" name="Google Shape;15385;p70"/>
          <p:cNvSpPr/>
          <p:nvPr/>
        </p:nvSpPr>
        <p:spPr>
          <a:xfrm>
            <a:off x="1387926" y="1630482"/>
            <a:ext cx="421914" cy="422095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6" name="Google Shape;15386;p70"/>
          <p:cNvSpPr/>
          <p:nvPr/>
        </p:nvSpPr>
        <p:spPr>
          <a:xfrm>
            <a:off x="1386211" y="2139274"/>
            <a:ext cx="425343" cy="422781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87" name="Google Shape;15387;p70"/>
          <p:cNvGrpSpPr/>
          <p:nvPr/>
        </p:nvGrpSpPr>
        <p:grpSpPr>
          <a:xfrm>
            <a:off x="1399451" y="2660397"/>
            <a:ext cx="421914" cy="421914"/>
            <a:chOff x="-6354300" y="2757075"/>
            <a:chExt cx="292225" cy="292225"/>
          </a:xfrm>
        </p:grpSpPr>
        <p:sp>
          <p:nvSpPr>
            <p:cNvPr id="15388" name="Google Shape;15388;p70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9" name="Google Shape;15389;p70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0" name="Google Shape;15390;p70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1" name="Google Shape;15391;p70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92" name="Google Shape;15392;p70"/>
          <p:cNvGrpSpPr/>
          <p:nvPr/>
        </p:nvGrpSpPr>
        <p:grpSpPr>
          <a:xfrm>
            <a:off x="4093454" y="1629560"/>
            <a:ext cx="424188" cy="424188"/>
            <a:chOff x="-4573475" y="2045850"/>
            <a:chExt cx="293800" cy="293800"/>
          </a:xfrm>
        </p:grpSpPr>
        <p:sp>
          <p:nvSpPr>
            <p:cNvPr id="15393" name="Google Shape;15393;p70"/>
            <p:cNvSpPr/>
            <p:nvPr/>
          </p:nvSpPr>
          <p:spPr>
            <a:xfrm>
              <a:off x="-4573475" y="2045850"/>
              <a:ext cx="293800" cy="293800"/>
            </a:xfrm>
            <a:custGeom>
              <a:avLst/>
              <a:gdLst/>
              <a:ahLst/>
              <a:cxnLst/>
              <a:rect l="l" t="t" r="r" b="b"/>
              <a:pathLst>
                <a:path w="11752" h="11752" extrusionOk="0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4" name="Google Shape;15394;p70"/>
            <p:cNvSpPr/>
            <p:nvPr/>
          </p:nvSpPr>
          <p:spPr>
            <a:xfrm>
              <a:off x="-4521500" y="209940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95" name="Google Shape;15395;p70"/>
          <p:cNvGrpSpPr/>
          <p:nvPr/>
        </p:nvGrpSpPr>
        <p:grpSpPr>
          <a:xfrm>
            <a:off x="4092877" y="2138699"/>
            <a:ext cx="425343" cy="424225"/>
            <a:chOff x="-4570325" y="2405775"/>
            <a:chExt cx="294600" cy="293825"/>
          </a:xfrm>
        </p:grpSpPr>
        <p:sp>
          <p:nvSpPr>
            <p:cNvPr id="15396" name="Google Shape;15396;p70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7" name="Google Shape;15397;p70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98" name="Google Shape;15398;p70"/>
          <p:cNvGrpSpPr/>
          <p:nvPr/>
        </p:nvGrpSpPr>
        <p:grpSpPr>
          <a:xfrm>
            <a:off x="4105945" y="2659838"/>
            <a:ext cx="423069" cy="423033"/>
            <a:chOff x="-4572700" y="2764950"/>
            <a:chExt cx="293025" cy="293000"/>
          </a:xfrm>
        </p:grpSpPr>
        <p:sp>
          <p:nvSpPr>
            <p:cNvPr id="15399" name="Google Shape;15399;p70"/>
            <p:cNvSpPr/>
            <p:nvPr/>
          </p:nvSpPr>
          <p:spPr>
            <a:xfrm>
              <a:off x="-4572700" y="2764950"/>
              <a:ext cx="293025" cy="293000"/>
            </a:xfrm>
            <a:custGeom>
              <a:avLst/>
              <a:gdLst/>
              <a:ahLst/>
              <a:cxnLst/>
              <a:rect l="l" t="t" r="r" b="b"/>
              <a:pathLst>
                <a:path w="11721" h="11720" extrusionOk="0">
                  <a:moveTo>
                    <a:pt x="10681" y="2048"/>
                  </a:moveTo>
                  <a:cubicBezTo>
                    <a:pt x="10870" y="2048"/>
                    <a:pt x="11027" y="2206"/>
                    <a:pt x="11027" y="2395"/>
                  </a:cubicBezTo>
                  <a:lnTo>
                    <a:pt x="11027" y="7246"/>
                  </a:lnTo>
                  <a:cubicBezTo>
                    <a:pt x="11027" y="7435"/>
                    <a:pt x="10870" y="7593"/>
                    <a:pt x="10681" y="7593"/>
                  </a:cubicBezTo>
                  <a:lnTo>
                    <a:pt x="1072" y="7593"/>
                  </a:lnTo>
                  <a:cubicBezTo>
                    <a:pt x="883" y="7593"/>
                    <a:pt x="725" y="7435"/>
                    <a:pt x="725" y="7246"/>
                  </a:cubicBezTo>
                  <a:lnTo>
                    <a:pt x="725" y="2395"/>
                  </a:lnTo>
                  <a:cubicBezTo>
                    <a:pt x="725" y="2206"/>
                    <a:pt x="883" y="2048"/>
                    <a:pt x="1072" y="2048"/>
                  </a:cubicBezTo>
                  <a:close/>
                  <a:moveTo>
                    <a:pt x="4821" y="8286"/>
                  </a:moveTo>
                  <a:lnTo>
                    <a:pt x="4821" y="8979"/>
                  </a:lnTo>
                  <a:lnTo>
                    <a:pt x="3435" y="8979"/>
                  </a:lnTo>
                  <a:lnTo>
                    <a:pt x="3435" y="8286"/>
                  </a:lnTo>
                  <a:close/>
                  <a:moveTo>
                    <a:pt x="8287" y="8286"/>
                  </a:moveTo>
                  <a:lnTo>
                    <a:pt x="8287" y="8979"/>
                  </a:lnTo>
                  <a:lnTo>
                    <a:pt x="6869" y="8979"/>
                  </a:lnTo>
                  <a:lnTo>
                    <a:pt x="6869" y="8286"/>
                  </a:lnTo>
                  <a:close/>
                  <a:moveTo>
                    <a:pt x="6207" y="8254"/>
                  </a:moveTo>
                  <a:lnTo>
                    <a:pt x="6207" y="11027"/>
                  </a:lnTo>
                  <a:lnTo>
                    <a:pt x="5514" y="11027"/>
                  </a:lnTo>
                  <a:lnTo>
                    <a:pt x="5514" y="8254"/>
                  </a:ln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cubicBezTo>
                    <a:pt x="1387" y="536"/>
                    <a:pt x="1544" y="693"/>
                    <a:pt x="1733" y="693"/>
                  </a:cubicBezTo>
                  <a:lnTo>
                    <a:pt x="2112" y="693"/>
                  </a:lnTo>
                  <a:lnTo>
                    <a:pt x="2112" y="1355"/>
                  </a:lnTo>
                  <a:lnTo>
                    <a:pt x="1072" y="1355"/>
                  </a:lnTo>
                  <a:cubicBezTo>
                    <a:pt x="536" y="1355"/>
                    <a:pt x="64" y="1827"/>
                    <a:pt x="64" y="2395"/>
                  </a:cubicBezTo>
                  <a:lnTo>
                    <a:pt x="64" y="7246"/>
                  </a:lnTo>
                  <a:cubicBezTo>
                    <a:pt x="64" y="7782"/>
                    <a:pt x="536" y="8254"/>
                    <a:pt x="1072" y="8254"/>
                  </a:cubicBezTo>
                  <a:lnTo>
                    <a:pt x="2773" y="8254"/>
                  </a:lnTo>
                  <a:lnTo>
                    <a:pt x="2773" y="8916"/>
                  </a:lnTo>
                  <a:lnTo>
                    <a:pt x="1733" y="8916"/>
                  </a:lnTo>
                  <a:cubicBezTo>
                    <a:pt x="1544" y="8916"/>
                    <a:pt x="1387" y="9074"/>
                    <a:pt x="1387" y="9294"/>
                  </a:cubicBezTo>
                  <a:cubicBezTo>
                    <a:pt x="1387" y="9483"/>
                    <a:pt x="1544" y="9641"/>
                    <a:pt x="1733" y="9641"/>
                  </a:cubicBezTo>
                  <a:lnTo>
                    <a:pt x="4821" y="9641"/>
                  </a:lnTo>
                  <a:lnTo>
                    <a:pt x="4821" y="11027"/>
                  </a:lnTo>
                  <a:lnTo>
                    <a:pt x="379" y="11027"/>
                  </a:lnTo>
                  <a:cubicBezTo>
                    <a:pt x="158" y="11027"/>
                    <a:pt x="1" y="11184"/>
                    <a:pt x="1" y="11373"/>
                  </a:cubicBezTo>
                  <a:cubicBezTo>
                    <a:pt x="1" y="11562"/>
                    <a:pt x="158" y="11720"/>
                    <a:pt x="379" y="11720"/>
                  </a:cubicBezTo>
                  <a:lnTo>
                    <a:pt x="11342" y="11720"/>
                  </a:lnTo>
                  <a:cubicBezTo>
                    <a:pt x="11563" y="11720"/>
                    <a:pt x="11721" y="11562"/>
                    <a:pt x="11721" y="11373"/>
                  </a:cubicBezTo>
                  <a:cubicBezTo>
                    <a:pt x="11721" y="11184"/>
                    <a:pt x="11563" y="11027"/>
                    <a:pt x="11342" y="11027"/>
                  </a:cubicBezTo>
                  <a:lnTo>
                    <a:pt x="6869" y="11027"/>
                  </a:lnTo>
                  <a:lnTo>
                    <a:pt x="6869" y="9641"/>
                  </a:lnTo>
                  <a:lnTo>
                    <a:pt x="9988" y="9641"/>
                  </a:lnTo>
                  <a:cubicBezTo>
                    <a:pt x="10177" y="9641"/>
                    <a:pt x="10334" y="9483"/>
                    <a:pt x="10334" y="9294"/>
                  </a:cubicBezTo>
                  <a:cubicBezTo>
                    <a:pt x="10334" y="9074"/>
                    <a:pt x="10177" y="8916"/>
                    <a:pt x="9988" y="8916"/>
                  </a:cubicBezTo>
                  <a:lnTo>
                    <a:pt x="8948" y="8916"/>
                  </a:lnTo>
                  <a:lnTo>
                    <a:pt x="8948" y="8254"/>
                  </a:lnTo>
                  <a:lnTo>
                    <a:pt x="10681" y="8254"/>
                  </a:lnTo>
                  <a:cubicBezTo>
                    <a:pt x="11248" y="8254"/>
                    <a:pt x="11721" y="7782"/>
                    <a:pt x="11721" y="7246"/>
                  </a:cubicBezTo>
                  <a:lnTo>
                    <a:pt x="11721" y="2395"/>
                  </a:lnTo>
                  <a:cubicBezTo>
                    <a:pt x="11721" y="1827"/>
                    <a:pt x="11248" y="1355"/>
                    <a:pt x="10681" y="1355"/>
                  </a:cubicBezTo>
                  <a:lnTo>
                    <a:pt x="9673" y="1355"/>
                  </a:lnTo>
                  <a:lnTo>
                    <a:pt x="9673" y="693"/>
                  </a:lnTo>
                  <a:lnTo>
                    <a:pt x="10019" y="693"/>
                  </a:lnTo>
                  <a:cubicBezTo>
                    <a:pt x="10208" y="693"/>
                    <a:pt x="10366" y="536"/>
                    <a:pt x="10366" y="347"/>
                  </a:cubicBezTo>
                  <a:cubicBezTo>
                    <a:pt x="10366" y="158"/>
                    <a:pt x="10208" y="0"/>
                    <a:pt x="10019" y="0"/>
                  </a:cubicBezTo>
                  <a:lnTo>
                    <a:pt x="8633" y="0"/>
                  </a:lnTo>
                  <a:cubicBezTo>
                    <a:pt x="8444" y="0"/>
                    <a:pt x="8287" y="158"/>
                    <a:pt x="8287" y="347"/>
                  </a:cubicBezTo>
                  <a:cubicBezTo>
                    <a:pt x="8287" y="536"/>
                    <a:pt x="8444" y="693"/>
                    <a:pt x="8633" y="693"/>
                  </a:cubicBezTo>
                  <a:lnTo>
                    <a:pt x="8980" y="693"/>
                  </a:lnTo>
                  <a:lnTo>
                    <a:pt x="8980" y="1355"/>
                  </a:lnTo>
                  <a:lnTo>
                    <a:pt x="6207" y="1355"/>
                  </a:lnTo>
                  <a:lnTo>
                    <a:pt x="6207" y="693"/>
                  </a:lnTo>
                  <a:lnTo>
                    <a:pt x="6554" y="693"/>
                  </a:lnTo>
                  <a:cubicBezTo>
                    <a:pt x="6743" y="693"/>
                    <a:pt x="6900" y="536"/>
                    <a:pt x="6900" y="347"/>
                  </a:cubicBezTo>
                  <a:cubicBezTo>
                    <a:pt x="6900" y="158"/>
                    <a:pt x="6743" y="0"/>
                    <a:pt x="6554" y="0"/>
                  </a:cubicBezTo>
                  <a:lnTo>
                    <a:pt x="5168" y="0"/>
                  </a:lnTo>
                  <a:cubicBezTo>
                    <a:pt x="4978" y="0"/>
                    <a:pt x="4821" y="158"/>
                    <a:pt x="4821" y="347"/>
                  </a:cubicBezTo>
                  <a:cubicBezTo>
                    <a:pt x="4821" y="536"/>
                    <a:pt x="4978" y="693"/>
                    <a:pt x="5168" y="693"/>
                  </a:cubicBezTo>
                  <a:lnTo>
                    <a:pt x="5514" y="693"/>
                  </a:lnTo>
                  <a:lnTo>
                    <a:pt x="5514" y="1355"/>
                  </a:lnTo>
                  <a:lnTo>
                    <a:pt x="2773" y="1355"/>
                  </a:lnTo>
                  <a:lnTo>
                    <a:pt x="2773" y="693"/>
                  </a:lnTo>
                  <a:lnTo>
                    <a:pt x="3120" y="693"/>
                  </a:lnTo>
                  <a:cubicBezTo>
                    <a:pt x="3309" y="693"/>
                    <a:pt x="3466" y="536"/>
                    <a:pt x="3466" y="347"/>
                  </a:cubicBezTo>
                  <a:cubicBezTo>
                    <a:pt x="3466" y="158"/>
                    <a:pt x="3309" y="0"/>
                    <a:pt x="31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0" name="Google Shape;15400;p70"/>
            <p:cNvSpPr/>
            <p:nvPr/>
          </p:nvSpPr>
          <p:spPr>
            <a:xfrm>
              <a:off x="-4538825" y="2833475"/>
              <a:ext cx="86650" cy="104775"/>
            </a:xfrm>
            <a:custGeom>
              <a:avLst/>
              <a:gdLst/>
              <a:ahLst/>
              <a:cxnLst/>
              <a:rect l="l" t="t" r="r" b="b"/>
              <a:pathLst>
                <a:path w="3466" h="4191" extrusionOk="0">
                  <a:moveTo>
                    <a:pt x="2804" y="662"/>
                  </a:moveTo>
                  <a:lnTo>
                    <a:pt x="2804" y="3466"/>
                  </a:lnTo>
                  <a:lnTo>
                    <a:pt x="757" y="3466"/>
                  </a:lnTo>
                  <a:lnTo>
                    <a:pt x="757" y="66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812"/>
                  </a:lnTo>
                  <a:cubicBezTo>
                    <a:pt x="0" y="4033"/>
                    <a:pt x="158" y="4190"/>
                    <a:pt x="347" y="4190"/>
                  </a:cubicBezTo>
                  <a:lnTo>
                    <a:pt x="3119" y="4190"/>
                  </a:lnTo>
                  <a:cubicBezTo>
                    <a:pt x="3308" y="4190"/>
                    <a:pt x="3466" y="4033"/>
                    <a:pt x="3466" y="3812"/>
                  </a:cubicBez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1" name="Google Shape;15401;p70"/>
            <p:cNvSpPr/>
            <p:nvPr/>
          </p:nvSpPr>
          <p:spPr>
            <a:xfrm>
              <a:off x="-4435650" y="29027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2" name="Google Shape;15402;p70"/>
            <p:cNvSpPr/>
            <p:nvPr/>
          </p:nvSpPr>
          <p:spPr>
            <a:xfrm>
              <a:off x="-4435650" y="286732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68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3" name="Google Shape;15403;p70"/>
            <p:cNvSpPr/>
            <p:nvPr/>
          </p:nvSpPr>
          <p:spPr>
            <a:xfrm>
              <a:off x="-4435650" y="2833475"/>
              <a:ext cx="121325" cy="18125"/>
            </a:xfrm>
            <a:custGeom>
              <a:avLst/>
              <a:gdLst/>
              <a:ahLst/>
              <a:cxnLst/>
              <a:rect l="l" t="t" r="r" b="b"/>
              <a:pathLst>
                <a:path w="4853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67"/>
                    <a:pt x="158" y="725"/>
                    <a:pt x="347" y="725"/>
                  </a:cubicBezTo>
                  <a:lnTo>
                    <a:pt x="4506" y="725"/>
                  </a:lnTo>
                  <a:cubicBezTo>
                    <a:pt x="4695" y="725"/>
                    <a:pt x="4852" y="567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04" name="Google Shape;15404;p70"/>
          <p:cNvGrpSpPr/>
          <p:nvPr/>
        </p:nvGrpSpPr>
        <p:grpSpPr>
          <a:xfrm>
            <a:off x="6824707" y="1631239"/>
            <a:ext cx="414840" cy="420832"/>
            <a:chOff x="-2777700" y="2049775"/>
            <a:chExt cx="287325" cy="291475"/>
          </a:xfrm>
        </p:grpSpPr>
        <p:sp>
          <p:nvSpPr>
            <p:cNvPr id="15405" name="Google Shape;15405;p70"/>
            <p:cNvSpPr/>
            <p:nvPr/>
          </p:nvSpPr>
          <p:spPr>
            <a:xfrm>
              <a:off x="-2777700" y="2049775"/>
              <a:ext cx="287325" cy="291475"/>
            </a:xfrm>
            <a:custGeom>
              <a:avLst/>
              <a:gdLst/>
              <a:ahLst/>
              <a:cxnLst/>
              <a:rect l="l" t="t" r="r" b="b"/>
              <a:pathLst>
                <a:path w="11493" h="11659" extrusionOk="0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6" name="Google Shape;15406;p70"/>
            <p:cNvSpPr/>
            <p:nvPr/>
          </p:nvSpPr>
          <p:spPr>
            <a:xfrm>
              <a:off x="-2694200" y="22214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7" name="Google Shape;15407;p70"/>
            <p:cNvSpPr/>
            <p:nvPr/>
          </p:nvSpPr>
          <p:spPr>
            <a:xfrm>
              <a:off x="-2608350" y="22553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08" name="Google Shape;15408;p70"/>
          <p:cNvGrpSpPr/>
          <p:nvPr/>
        </p:nvGrpSpPr>
        <p:grpSpPr>
          <a:xfrm>
            <a:off x="6821170" y="2140431"/>
            <a:ext cx="421914" cy="420759"/>
            <a:chOff x="-2571737" y="2403625"/>
            <a:chExt cx="292225" cy="291425"/>
          </a:xfrm>
        </p:grpSpPr>
        <p:sp>
          <p:nvSpPr>
            <p:cNvPr id="15409" name="Google Shape;15409;p7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0" name="Google Shape;15410;p7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1" name="Google Shape;15411;p7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2" name="Google Shape;15412;p7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3" name="Google Shape;15413;p7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4" name="Google Shape;15414;p7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5" name="Google Shape;15415;p7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6" name="Google Shape;15416;p70"/>
          <p:cNvGrpSpPr/>
          <p:nvPr/>
        </p:nvGrpSpPr>
        <p:grpSpPr>
          <a:xfrm>
            <a:off x="6821170" y="2661534"/>
            <a:ext cx="421914" cy="419640"/>
            <a:chOff x="-2571737" y="2764550"/>
            <a:chExt cx="292225" cy="290650"/>
          </a:xfrm>
        </p:grpSpPr>
        <p:sp>
          <p:nvSpPr>
            <p:cNvPr id="15417" name="Google Shape;15417;p70"/>
            <p:cNvSpPr/>
            <p:nvPr/>
          </p:nvSpPr>
          <p:spPr>
            <a:xfrm>
              <a:off x="-2496085" y="3009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8" name="Google Shape;15418;p70"/>
            <p:cNvSpPr/>
            <p:nvPr/>
          </p:nvSpPr>
          <p:spPr>
            <a:xfrm>
              <a:off x="-2398548" y="2800375"/>
              <a:ext cx="52000" cy="120525"/>
            </a:xfrm>
            <a:custGeom>
              <a:avLst/>
              <a:gdLst/>
              <a:ahLst/>
              <a:cxnLst/>
              <a:rect l="l" t="t" r="r" b="b"/>
              <a:pathLst>
                <a:path w="2080" h="4821" extrusionOk="0">
                  <a:moveTo>
                    <a:pt x="1008" y="0"/>
                  </a:moveTo>
                  <a:cubicBezTo>
                    <a:pt x="819" y="0"/>
                    <a:pt x="662" y="158"/>
                    <a:pt x="662" y="378"/>
                  </a:cubicBezTo>
                  <a:lnTo>
                    <a:pt x="662" y="757"/>
                  </a:lnTo>
                  <a:cubicBezTo>
                    <a:pt x="252" y="914"/>
                    <a:pt x="0" y="1261"/>
                    <a:pt x="0" y="1733"/>
                  </a:cubicBezTo>
                  <a:cubicBezTo>
                    <a:pt x="0" y="2300"/>
                    <a:pt x="473" y="2773"/>
                    <a:pt x="1008" y="2773"/>
                  </a:cubicBezTo>
                  <a:cubicBezTo>
                    <a:pt x="1323" y="2773"/>
                    <a:pt x="1481" y="3119"/>
                    <a:pt x="1260" y="3371"/>
                  </a:cubicBezTo>
                  <a:cubicBezTo>
                    <a:pt x="1197" y="3419"/>
                    <a:pt x="1103" y="3442"/>
                    <a:pt x="1012" y="3442"/>
                  </a:cubicBezTo>
                  <a:cubicBezTo>
                    <a:pt x="922" y="3442"/>
                    <a:pt x="835" y="3419"/>
                    <a:pt x="788" y="3371"/>
                  </a:cubicBezTo>
                  <a:cubicBezTo>
                    <a:pt x="725" y="3308"/>
                    <a:pt x="630" y="3277"/>
                    <a:pt x="540" y="3277"/>
                  </a:cubicBezTo>
                  <a:cubicBezTo>
                    <a:pt x="449" y="3277"/>
                    <a:pt x="362" y="3308"/>
                    <a:pt x="315" y="3371"/>
                  </a:cubicBezTo>
                  <a:cubicBezTo>
                    <a:pt x="189" y="3466"/>
                    <a:pt x="189" y="3718"/>
                    <a:pt x="315" y="3844"/>
                  </a:cubicBezTo>
                  <a:cubicBezTo>
                    <a:pt x="410" y="3939"/>
                    <a:pt x="536" y="4033"/>
                    <a:pt x="693" y="4065"/>
                  </a:cubicBezTo>
                  <a:lnTo>
                    <a:pt x="693" y="4474"/>
                  </a:lnTo>
                  <a:cubicBezTo>
                    <a:pt x="693" y="4663"/>
                    <a:pt x="851" y="4821"/>
                    <a:pt x="1040" y="4821"/>
                  </a:cubicBezTo>
                  <a:cubicBezTo>
                    <a:pt x="1260" y="4821"/>
                    <a:pt x="1418" y="4663"/>
                    <a:pt x="1418" y="4474"/>
                  </a:cubicBezTo>
                  <a:lnTo>
                    <a:pt x="1418" y="4065"/>
                  </a:lnTo>
                  <a:cubicBezTo>
                    <a:pt x="1796" y="3907"/>
                    <a:pt x="2079" y="3560"/>
                    <a:pt x="2079" y="3088"/>
                  </a:cubicBezTo>
                  <a:cubicBezTo>
                    <a:pt x="2079" y="2521"/>
                    <a:pt x="1607" y="2048"/>
                    <a:pt x="1040" y="2048"/>
                  </a:cubicBezTo>
                  <a:cubicBezTo>
                    <a:pt x="851" y="2048"/>
                    <a:pt x="693" y="1891"/>
                    <a:pt x="693" y="1702"/>
                  </a:cubicBezTo>
                  <a:cubicBezTo>
                    <a:pt x="693" y="1495"/>
                    <a:pt x="842" y="1356"/>
                    <a:pt x="1016" y="1356"/>
                  </a:cubicBezTo>
                  <a:cubicBezTo>
                    <a:pt x="1107" y="1356"/>
                    <a:pt x="1205" y="1394"/>
                    <a:pt x="1292" y="1481"/>
                  </a:cubicBezTo>
                  <a:cubicBezTo>
                    <a:pt x="1355" y="1528"/>
                    <a:pt x="1441" y="1552"/>
                    <a:pt x="1528" y="1552"/>
                  </a:cubicBezTo>
                  <a:cubicBezTo>
                    <a:pt x="1615" y="1552"/>
                    <a:pt x="1701" y="1528"/>
                    <a:pt x="1764" y="1481"/>
                  </a:cubicBezTo>
                  <a:cubicBezTo>
                    <a:pt x="1859" y="1355"/>
                    <a:pt x="1859" y="1103"/>
                    <a:pt x="1764" y="1009"/>
                  </a:cubicBezTo>
                  <a:cubicBezTo>
                    <a:pt x="1638" y="883"/>
                    <a:pt x="1512" y="788"/>
                    <a:pt x="1355" y="757"/>
                  </a:cubicBezTo>
                  <a:lnTo>
                    <a:pt x="1355" y="378"/>
                  </a:lnTo>
                  <a:cubicBezTo>
                    <a:pt x="1355" y="158"/>
                    <a:pt x="1197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9" name="Google Shape;15419;p70"/>
            <p:cNvSpPr/>
            <p:nvPr/>
          </p:nvSpPr>
          <p:spPr>
            <a:xfrm>
              <a:off x="-2571737" y="2764550"/>
              <a:ext cx="292225" cy="290650"/>
            </a:xfrm>
            <a:custGeom>
              <a:avLst/>
              <a:gdLst/>
              <a:ahLst/>
              <a:cxnLst/>
              <a:rect l="l" t="t" r="r" b="b"/>
              <a:pathLst>
                <a:path w="11689" h="11626" extrusionOk="0">
                  <a:moveTo>
                    <a:pt x="5009" y="1355"/>
                  </a:moveTo>
                  <a:cubicBezTo>
                    <a:pt x="4789" y="1576"/>
                    <a:pt x="4694" y="1796"/>
                    <a:pt x="4537" y="2049"/>
                  </a:cubicBezTo>
                  <a:lnTo>
                    <a:pt x="662" y="2049"/>
                  </a:lnTo>
                  <a:lnTo>
                    <a:pt x="662" y="1670"/>
                  </a:lnTo>
                  <a:cubicBezTo>
                    <a:pt x="662" y="1513"/>
                    <a:pt x="819" y="1355"/>
                    <a:pt x="1008" y="1355"/>
                  </a:cubicBezTo>
                  <a:close/>
                  <a:moveTo>
                    <a:pt x="7908" y="694"/>
                  </a:moveTo>
                  <a:cubicBezTo>
                    <a:pt x="9609" y="694"/>
                    <a:pt x="10995" y="2080"/>
                    <a:pt x="10995" y="3781"/>
                  </a:cubicBezTo>
                  <a:cubicBezTo>
                    <a:pt x="10995" y="5451"/>
                    <a:pt x="9609" y="6837"/>
                    <a:pt x="7908" y="6837"/>
                  </a:cubicBezTo>
                  <a:cubicBezTo>
                    <a:pt x="7309" y="6837"/>
                    <a:pt x="6679" y="6680"/>
                    <a:pt x="6206" y="6365"/>
                  </a:cubicBezTo>
                  <a:cubicBezTo>
                    <a:pt x="6162" y="6342"/>
                    <a:pt x="6086" y="6320"/>
                    <a:pt x="6023" y="6320"/>
                  </a:cubicBezTo>
                  <a:cubicBezTo>
                    <a:pt x="5997" y="6320"/>
                    <a:pt x="5973" y="6324"/>
                    <a:pt x="5954" y="6333"/>
                  </a:cubicBezTo>
                  <a:cubicBezTo>
                    <a:pt x="5671" y="6396"/>
                    <a:pt x="5324" y="6522"/>
                    <a:pt x="5009" y="6648"/>
                  </a:cubicBezTo>
                  <a:lnTo>
                    <a:pt x="5324" y="5703"/>
                  </a:lnTo>
                  <a:cubicBezTo>
                    <a:pt x="5356" y="5609"/>
                    <a:pt x="5324" y="5514"/>
                    <a:pt x="5261" y="5420"/>
                  </a:cubicBezTo>
                  <a:cubicBezTo>
                    <a:pt x="4946" y="4947"/>
                    <a:pt x="4789" y="4348"/>
                    <a:pt x="4789" y="3781"/>
                  </a:cubicBezTo>
                  <a:cubicBezTo>
                    <a:pt x="4789" y="2080"/>
                    <a:pt x="6238" y="694"/>
                    <a:pt x="7908" y="694"/>
                  </a:cubicBezTo>
                  <a:close/>
                  <a:moveTo>
                    <a:pt x="4253" y="2710"/>
                  </a:moveTo>
                  <a:cubicBezTo>
                    <a:pt x="4190" y="3025"/>
                    <a:pt x="4096" y="3372"/>
                    <a:pt x="4096" y="3718"/>
                  </a:cubicBezTo>
                  <a:cubicBezTo>
                    <a:pt x="4096" y="4411"/>
                    <a:pt x="4253" y="5041"/>
                    <a:pt x="4600" y="5609"/>
                  </a:cubicBezTo>
                  <a:lnTo>
                    <a:pt x="4127" y="7089"/>
                  </a:lnTo>
                  <a:cubicBezTo>
                    <a:pt x="4096" y="7184"/>
                    <a:pt x="4127" y="7341"/>
                    <a:pt x="4222" y="7436"/>
                  </a:cubicBezTo>
                  <a:cubicBezTo>
                    <a:pt x="4266" y="7480"/>
                    <a:pt x="4358" y="7525"/>
                    <a:pt x="4453" y="7525"/>
                  </a:cubicBezTo>
                  <a:cubicBezTo>
                    <a:pt x="4492" y="7525"/>
                    <a:pt x="4531" y="7517"/>
                    <a:pt x="4568" y="7499"/>
                  </a:cubicBezTo>
                  <a:cubicBezTo>
                    <a:pt x="4568" y="7499"/>
                    <a:pt x="5387" y="7247"/>
                    <a:pt x="6017" y="7026"/>
                  </a:cubicBezTo>
                  <a:cubicBezTo>
                    <a:pt x="6080" y="7089"/>
                    <a:pt x="6143" y="7089"/>
                    <a:pt x="6175" y="7121"/>
                  </a:cubicBezTo>
                  <a:lnTo>
                    <a:pt x="6175" y="8223"/>
                  </a:lnTo>
                  <a:lnTo>
                    <a:pt x="662" y="8223"/>
                  </a:lnTo>
                  <a:lnTo>
                    <a:pt x="662" y="2710"/>
                  </a:lnTo>
                  <a:close/>
                  <a:moveTo>
                    <a:pt x="6112" y="8885"/>
                  </a:moveTo>
                  <a:lnTo>
                    <a:pt x="6112" y="10618"/>
                  </a:lnTo>
                  <a:cubicBezTo>
                    <a:pt x="6143" y="10807"/>
                    <a:pt x="5986" y="10964"/>
                    <a:pt x="5797" y="10964"/>
                  </a:cubicBezTo>
                  <a:lnTo>
                    <a:pt x="977" y="10964"/>
                  </a:lnTo>
                  <a:cubicBezTo>
                    <a:pt x="788" y="10964"/>
                    <a:pt x="630" y="10807"/>
                    <a:pt x="630" y="10618"/>
                  </a:cubicBezTo>
                  <a:lnTo>
                    <a:pt x="630" y="8885"/>
                  </a:lnTo>
                  <a:close/>
                  <a:moveTo>
                    <a:pt x="7908" y="1"/>
                  </a:moveTo>
                  <a:cubicBezTo>
                    <a:pt x="7120" y="1"/>
                    <a:pt x="6364" y="221"/>
                    <a:pt x="5734" y="662"/>
                  </a:cubicBezTo>
                  <a:lnTo>
                    <a:pt x="1008" y="662"/>
                  </a:lnTo>
                  <a:cubicBezTo>
                    <a:pt x="473" y="662"/>
                    <a:pt x="0" y="1135"/>
                    <a:pt x="0" y="1670"/>
                  </a:cubicBezTo>
                  <a:lnTo>
                    <a:pt x="0" y="10618"/>
                  </a:lnTo>
                  <a:cubicBezTo>
                    <a:pt x="0" y="11153"/>
                    <a:pt x="473" y="11626"/>
                    <a:pt x="1008" y="11626"/>
                  </a:cubicBezTo>
                  <a:lnTo>
                    <a:pt x="5828" y="11626"/>
                  </a:lnTo>
                  <a:cubicBezTo>
                    <a:pt x="6364" y="11626"/>
                    <a:pt x="6837" y="11153"/>
                    <a:pt x="6837" y="10618"/>
                  </a:cubicBezTo>
                  <a:lnTo>
                    <a:pt x="6837" y="7341"/>
                  </a:lnTo>
                  <a:cubicBezTo>
                    <a:pt x="7215" y="7436"/>
                    <a:pt x="7561" y="7499"/>
                    <a:pt x="7908" y="7499"/>
                  </a:cubicBezTo>
                  <a:cubicBezTo>
                    <a:pt x="9987" y="7499"/>
                    <a:pt x="11688" y="5798"/>
                    <a:pt x="11688" y="3718"/>
                  </a:cubicBezTo>
                  <a:cubicBezTo>
                    <a:pt x="11657" y="1670"/>
                    <a:pt x="9956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0" name="Google Shape;15420;p70"/>
          <p:cNvGrpSpPr/>
          <p:nvPr/>
        </p:nvGrpSpPr>
        <p:grpSpPr>
          <a:xfrm>
            <a:off x="3020671" y="3230538"/>
            <a:ext cx="421914" cy="423864"/>
            <a:chOff x="-1333975" y="2365850"/>
            <a:chExt cx="292225" cy="293575"/>
          </a:xfrm>
        </p:grpSpPr>
        <p:sp>
          <p:nvSpPr>
            <p:cNvPr id="15421" name="Google Shape;15421;p70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2" name="Google Shape;15422;p70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3" name="Google Shape;15423;p70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4" name="Google Shape;15424;p70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5" name="Google Shape;15425;p70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6" name="Google Shape;15426;p70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7" name="Google Shape;15427;p70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8" name="Google Shape;15428;p70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9" name="Google Shape;15429;p70"/>
          <p:cNvGrpSpPr/>
          <p:nvPr/>
        </p:nvGrpSpPr>
        <p:grpSpPr>
          <a:xfrm>
            <a:off x="1954146" y="2660397"/>
            <a:ext cx="398020" cy="421914"/>
            <a:chOff x="-5995925" y="2757850"/>
            <a:chExt cx="275675" cy="292225"/>
          </a:xfrm>
        </p:grpSpPr>
        <p:sp>
          <p:nvSpPr>
            <p:cNvPr id="15430" name="Google Shape;15430;p70"/>
            <p:cNvSpPr/>
            <p:nvPr/>
          </p:nvSpPr>
          <p:spPr>
            <a:xfrm>
              <a:off x="-5995925" y="2757850"/>
              <a:ext cx="275675" cy="292225"/>
            </a:xfrm>
            <a:custGeom>
              <a:avLst/>
              <a:gdLst/>
              <a:ahLst/>
              <a:cxnLst/>
              <a:rect l="l" t="t" r="r" b="b"/>
              <a:pathLst>
                <a:path w="11027" h="11689" extrusionOk="0">
                  <a:moveTo>
                    <a:pt x="9924" y="1324"/>
                  </a:moveTo>
                  <a:cubicBezTo>
                    <a:pt x="10113" y="1324"/>
                    <a:pt x="10271" y="1481"/>
                    <a:pt x="10271" y="1702"/>
                  </a:cubicBezTo>
                  <a:lnTo>
                    <a:pt x="10271" y="9263"/>
                  </a:lnTo>
                  <a:lnTo>
                    <a:pt x="10302" y="9263"/>
                  </a:lnTo>
                  <a:cubicBezTo>
                    <a:pt x="10302" y="9452"/>
                    <a:pt x="10145" y="9610"/>
                    <a:pt x="9956" y="9610"/>
                  </a:cubicBezTo>
                  <a:lnTo>
                    <a:pt x="9609" y="9610"/>
                  </a:lnTo>
                  <a:lnTo>
                    <a:pt x="9609" y="8570"/>
                  </a:lnTo>
                  <a:cubicBezTo>
                    <a:pt x="9609" y="8381"/>
                    <a:pt x="9452" y="8223"/>
                    <a:pt x="9263" y="8223"/>
                  </a:cubicBezTo>
                  <a:lnTo>
                    <a:pt x="4442" y="8223"/>
                  </a:lnTo>
                  <a:cubicBezTo>
                    <a:pt x="4253" y="8223"/>
                    <a:pt x="4096" y="8381"/>
                    <a:pt x="4096" y="8570"/>
                  </a:cubicBezTo>
                  <a:lnTo>
                    <a:pt x="4096" y="9610"/>
                  </a:lnTo>
                  <a:lnTo>
                    <a:pt x="3434" y="9610"/>
                  </a:lnTo>
                  <a:lnTo>
                    <a:pt x="3434" y="1324"/>
                  </a:lnTo>
                  <a:close/>
                  <a:moveTo>
                    <a:pt x="2426" y="631"/>
                  </a:moveTo>
                  <a:cubicBezTo>
                    <a:pt x="2647" y="631"/>
                    <a:pt x="2804" y="788"/>
                    <a:pt x="2804" y="977"/>
                  </a:cubicBezTo>
                  <a:lnTo>
                    <a:pt x="2804" y="9925"/>
                  </a:lnTo>
                  <a:cubicBezTo>
                    <a:pt x="2804" y="10114"/>
                    <a:pt x="2647" y="10271"/>
                    <a:pt x="2426" y="10271"/>
                  </a:cubicBezTo>
                  <a:lnTo>
                    <a:pt x="1071" y="10271"/>
                  </a:lnTo>
                  <a:cubicBezTo>
                    <a:pt x="851" y="10271"/>
                    <a:pt x="693" y="10114"/>
                    <a:pt x="693" y="9925"/>
                  </a:cubicBezTo>
                  <a:lnTo>
                    <a:pt x="693" y="977"/>
                  </a:lnTo>
                  <a:cubicBezTo>
                    <a:pt x="693" y="788"/>
                    <a:pt x="851" y="631"/>
                    <a:pt x="1071" y="631"/>
                  </a:cubicBezTo>
                  <a:close/>
                  <a:moveTo>
                    <a:pt x="8948" y="8948"/>
                  </a:moveTo>
                  <a:lnTo>
                    <a:pt x="8948" y="10996"/>
                  </a:lnTo>
                  <a:lnTo>
                    <a:pt x="4852" y="10996"/>
                  </a:lnTo>
                  <a:lnTo>
                    <a:pt x="4852" y="8948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0" y="10523"/>
                    <a:pt x="473" y="10996"/>
                    <a:pt x="1008" y="10996"/>
                  </a:cubicBezTo>
                  <a:lnTo>
                    <a:pt x="2395" y="10996"/>
                  </a:lnTo>
                  <a:cubicBezTo>
                    <a:pt x="2836" y="10996"/>
                    <a:pt x="3214" y="10712"/>
                    <a:pt x="3371" y="10303"/>
                  </a:cubicBezTo>
                  <a:lnTo>
                    <a:pt x="4127" y="10303"/>
                  </a:lnTo>
                  <a:lnTo>
                    <a:pt x="4127" y="11342"/>
                  </a:lnTo>
                  <a:cubicBezTo>
                    <a:pt x="4127" y="11531"/>
                    <a:pt x="4285" y="11689"/>
                    <a:pt x="4474" y="11689"/>
                  </a:cubicBezTo>
                  <a:lnTo>
                    <a:pt x="9294" y="11689"/>
                  </a:lnTo>
                  <a:cubicBezTo>
                    <a:pt x="9483" y="11689"/>
                    <a:pt x="9641" y="11531"/>
                    <a:pt x="9641" y="11342"/>
                  </a:cubicBezTo>
                  <a:lnTo>
                    <a:pt x="9641" y="10271"/>
                  </a:lnTo>
                  <a:lnTo>
                    <a:pt x="9987" y="10271"/>
                  </a:lnTo>
                  <a:cubicBezTo>
                    <a:pt x="10554" y="10271"/>
                    <a:pt x="11027" y="9799"/>
                    <a:pt x="11027" y="9263"/>
                  </a:cubicBezTo>
                  <a:lnTo>
                    <a:pt x="11027" y="1702"/>
                  </a:lnTo>
                  <a:cubicBezTo>
                    <a:pt x="10995" y="1103"/>
                    <a:pt x="10554" y="662"/>
                    <a:pt x="9956" y="662"/>
                  </a:cubicBezTo>
                  <a:lnTo>
                    <a:pt x="3371" y="662"/>
                  </a:lnTo>
                  <a:cubicBezTo>
                    <a:pt x="3214" y="284"/>
                    <a:pt x="2867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1" name="Google Shape;15431;p70"/>
            <p:cNvSpPr/>
            <p:nvPr/>
          </p:nvSpPr>
          <p:spPr>
            <a:xfrm>
              <a:off x="-5892750" y="2808250"/>
              <a:ext cx="137850" cy="69350"/>
            </a:xfrm>
            <a:custGeom>
              <a:avLst/>
              <a:gdLst/>
              <a:ahLst/>
              <a:cxnLst/>
              <a:rect l="l" t="t" r="r" b="b"/>
              <a:pathLst>
                <a:path w="5514" h="2774" extrusionOk="0">
                  <a:moveTo>
                    <a:pt x="4821" y="694"/>
                  </a:moveTo>
                  <a:lnTo>
                    <a:pt x="4821" y="2112"/>
                  </a:lnTo>
                  <a:lnTo>
                    <a:pt x="725" y="2112"/>
                  </a:lnTo>
                  <a:lnTo>
                    <a:pt x="725" y="694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2427"/>
                  </a:lnTo>
                  <a:cubicBezTo>
                    <a:pt x="0" y="2616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6"/>
                    <a:pt x="5514" y="2427"/>
                  </a:cubicBezTo>
                  <a:lnTo>
                    <a:pt x="5514" y="348"/>
                  </a:lnTo>
                  <a:cubicBezTo>
                    <a:pt x="5514" y="158"/>
                    <a:pt x="535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2" name="Google Shape;15432;p70"/>
            <p:cNvSpPr/>
            <p:nvPr/>
          </p:nvSpPr>
          <p:spPr>
            <a:xfrm>
              <a:off x="-5891975" y="2895675"/>
              <a:ext cx="34700" cy="17375"/>
            </a:xfrm>
            <a:custGeom>
              <a:avLst/>
              <a:gdLst/>
              <a:ahLst/>
              <a:cxnLst/>
              <a:rect l="l" t="t" r="r" b="b"/>
              <a:pathLst>
                <a:path w="1388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1" y="694"/>
                  </a:lnTo>
                  <a:cubicBezTo>
                    <a:pt x="1230" y="694"/>
                    <a:pt x="1387" y="537"/>
                    <a:pt x="1387" y="348"/>
                  </a:cubicBezTo>
                  <a:cubicBezTo>
                    <a:pt x="1356" y="127"/>
                    <a:pt x="119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3" name="Google Shape;15433;p70"/>
            <p:cNvSpPr/>
            <p:nvPr/>
          </p:nvSpPr>
          <p:spPr>
            <a:xfrm>
              <a:off x="-5891975" y="2928775"/>
              <a:ext cx="34700" cy="18125"/>
            </a:xfrm>
            <a:custGeom>
              <a:avLst/>
              <a:gdLst/>
              <a:ahLst/>
              <a:cxnLst/>
              <a:rect l="l" t="t" r="r" b="b"/>
              <a:pathLst>
                <a:path w="1388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1" y="725"/>
                  </a:lnTo>
                  <a:cubicBezTo>
                    <a:pt x="1230" y="725"/>
                    <a:pt x="1387" y="567"/>
                    <a:pt x="1387" y="378"/>
                  </a:cubicBezTo>
                  <a:cubicBezTo>
                    <a:pt x="1356" y="158"/>
                    <a:pt x="119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4" name="Google Shape;15434;p70"/>
            <p:cNvSpPr/>
            <p:nvPr/>
          </p:nvSpPr>
          <p:spPr>
            <a:xfrm>
              <a:off x="-58407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5" name="Google Shape;15435;p70"/>
            <p:cNvSpPr/>
            <p:nvPr/>
          </p:nvSpPr>
          <p:spPr>
            <a:xfrm>
              <a:off x="-58407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6" name="Google Shape;15436;p70"/>
            <p:cNvSpPr/>
            <p:nvPr/>
          </p:nvSpPr>
          <p:spPr>
            <a:xfrm>
              <a:off x="-57895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7" name="Google Shape;15437;p70"/>
            <p:cNvSpPr/>
            <p:nvPr/>
          </p:nvSpPr>
          <p:spPr>
            <a:xfrm>
              <a:off x="-57895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8" name="Google Shape;15438;p70"/>
            <p:cNvSpPr/>
            <p:nvPr/>
          </p:nvSpPr>
          <p:spPr>
            <a:xfrm>
              <a:off x="-5858100" y="2998075"/>
              <a:ext cx="68550" cy="17350"/>
            </a:xfrm>
            <a:custGeom>
              <a:avLst/>
              <a:gdLst/>
              <a:ahLst/>
              <a:cxnLst/>
              <a:rect l="l" t="t" r="r" b="b"/>
              <a:pathLst>
                <a:path w="274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2" y="536"/>
                    <a:pt x="2742" y="347"/>
                  </a:cubicBezTo>
                  <a:cubicBezTo>
                    <a:pt x="2742" y="158"/>
                    <a:pt x="2584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39" name="Google Shape;15439;p70"/>
          <p:cNvGrpSpPr/>
          <p:nvPr/>
        </p:nvGrpSpPr>
        <p:grpSpPr>
          <a:xfrm>
            <a:off x="4634433" y="1631816"/>
            <a:ext cx="421951" cy="419677"/>
            <a:chOff x="-4211975" y="2046625"/>
            <a:chExt cx="292250" cy="290675"/>
          </a:xfrm>
        </p:grpSpPr>
        <p:sp>
          <p:nvSpPr>
            <p:cNvPr id="15440" name="Google Shape;15440;p70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1" name="Google Shape;15441;p70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2" name="Google Shape;15442;p70"/>
          <p:cNvGrpSpPr/>
          <p:nvPr/>
        </p:nvGrpSpPr>
        <p:grpSpPr>
          <a:xfrm>
            <a:off x="4684479" y="2138699"/>
            <a:ext cx="321859" cy="424225"/>
            <a:chOff x="-4178875" y="2405775"/>
            <a:chExt cx="222925" cy="293825"/>
          </a:xfrm>
        </p:grpSpPr>
        <p:sp>
          <p:nvSpPr>
            <p:cNvPr id="15443" name="Google Shape;15443;p70"/>
            <p:cNvSpPr/>
            <p:nvPr/>
          </p:nvSpPr>
          <p:spPr>
            <a:xfrm>
              <a:off x="-4178875" y="2405775"/>
              <a:ext cx="222925" cy="293825"/>
            </a:xfrm>
            <a:custGeom>
              <a:avLst/>
              <a:gdLst/>
              <a:ahLst/>
              <a:cxnLst/>
              <a:rect l="l" t="t" r="r" b="b"/>
              <a:pathLst>
                <a:path w="8917" h="11753" extrusionOk="0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4" name="Google Shape;15444;p70"/>
            <p:cNvSpPr/>
            <p:nvPr/>
          </p:nvSpPr>
          <p:spPr>
            <a:xfrm>
              <a:off x="-4093025" y="24916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5" name="Google Shape;15445;p70"/>
            <p:cNvSpPr/>
            <p:nvPr/>
          </p:nvSpPr>
          <p:spPr>
            <a:xfrm>
              <a:off x="-4145800" y="2439650"/>
              <a:ext cx="155975" cy="155200"/>
            </a:xfrm>
            <a:custGeom>
              <a:avLst/>
              <a:gdLst/>
              <a:ahLst/>
              <a:cxnLst/>
              <a:rect l="l" t="t" r="r" b="b"/>
              <a:pathLst>
                <a:path w="6239" h="6208" extrusionOk="0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6" name="Google Shape;15446;p70"/>
          <p:cNvGrpSpPr/>
          <p:nvPr/>
        </p:nvGrpSpPr>
        <p:grpSpPr>
          <a:xfrm>
            <a:off x="4646942" y="2673483"/>
            <a:ext cx="420796" cy="395746"/>
            <a:chOff x="-4211975" y="2783850"/>
            <a:chExt cx="291450" cy="274100"/>
          </a:xfrm>
        </p:grpSpPr>
        <p:sp>
          <p:nvSpPr>
            <p:cNvPr id="15447" name="Google Shape;15447;p70"/>
            <p:cNvSpPr/>
            <p:nvPr/>
          </p:nvSpPr>
          <p:spPr>
            <a:xfrm>
              <a:off x="-4211975" y="2937125"/>
              <a:ext cx="291450" cy="120825"/>
            </a:xfrm>
            <a:custGeom>
              <a:avLst/>
              <a:gdLst/>
              <a:ahLst/>
              <a:cxnLst/>
              <a:rect l="l" t="t" r="r" b="b"/>
              <a:pathLst>
                <a:path w="11658" h="4833" extrusionOk="0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8" name="Google Shape;15448;p70"/>
            <p:cNvSpPr/>
            <p:nvPr/>
          </p:nvSpPr>
          <p:spPr>
            <a:xfrm>
              <a:off x="-4109575" y="2783850"/>
              <a:ext cx="153625" cy="154400"/>
            </a:xfrm>
            <a:custGeom>
              <a:avLst/>
              <a:gdLst/>
              <a:ahLst/>
              <a:cxnLst/>
              <a:rect l="l" t="t" r="r" b="b"/>
              <a:pathLst>
                <a:path w="6145" h="6176" extrusionOk="0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9" name="Google Shape;15449;p70"/>
            <p:cNvSpPr/>
            <p:nvPr/>
          </p:nvSpPr>
          <p:spPr>
            <a:xfrm>
              <a:off x="-4074925" y="281850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50" name="Google Shape;15450;p70"/>
          <p:cNvSpPr/>
          <p:nvPr/>
        </p:nvSpPr>
        <p:spPr>
          <a:xfrm>
            <a:off x="7362836" y="1629995"/>
            <a:ext cx="399175" cy="423069"/>
          </a:xfrm>
          <a:custGeom>
            <a:avLst/>
            <a:gdLst/>
            <a:ahLst/>
            <a:cxnLst/>
            <a:rect l="l" t="t" r="r" b="b"/>
            <a:pathLst>
              <a:path w="11059" h="11721" extrusionOk="0">
                <a:moveTo>
                  <a:pt x="1418" y="693"/>
                </a:moveTo>
                <a:lnTo>
                  <a:pt x="1418" y="1387"/>
                </a:lnTo>
                <a:lnTo>
                  <a:pt x="725" y="1387"/>
                </a:lnTo>
                <a:lnTo>
                  <a:pt x="725" y="693"/>
                </a:lnTo>
                <a:close/>
                <a:moveTo>
                  <a:pt x="9011" y="693"/>
                </a:moveTo>
                <a:lnTo>
                  <a:pt x="9011" y="1387"/>
                </a:lnTo>
                <a:lnTo>
                  <a:pt x="8349" y="1387"/>
                </a:lnTo>
                <a:lnTo>
                  <a:pt x="8349" y="693"/>
                </a:lnTo>
                <a:close/>
                <a:moveTo>
                  <a:pt x="7656" y="1324"/>
                </a:moveTo>
                <a:lnTo>
                  <a:pt x="7656" y="1670"/>
                </a:lnTo>
                <a:cubicBezTo>
                  <a:pt x="7656" y="1891"/>
                  <a:pt x="7813" y="2048"/>
                  <a:pt x="8034" y="2048"/>
                </a:cubicBezTo>
                <a:lnTo>
                  <a:pt x="8381" y="2048"/>
                </a:lnTo>
                <a:lnTo>
                  <a:pt x="8381" y="4222"/>
                </a:lnTo>
                <a:cubicBezTo>
                  <a:pt x="8255" y="4253"/>
                  <a:pt x="8160" y="4316"/>
                  <a:pt x="8034" y="4411"/>
                </a:cubicBezTo>
                <a:cubicBezTo>
                  <a:pt x="7845" y="4243"/>
                  <a:pt x="7614" y="4159"/>
                  <a:pt x="7369" y="4159"/>
                </a:cubicBezTo>
                <a:cubicBezTo>
                  <a:pt x="7246" y="4159"/>
                  <a:pt x="7120" y="4180"/>
                  <a:pt x="6994" y="4222"/>
                </a:cubicBezTo>
                <a:lnTo>
                  <a:pt x="6994" y="3088"/>
                </a:lnTo>
                <a:cubicBezTo>
                  <a:pt x="6994" y="2552"/>
                  <a:pt x="6522" y="2080"/>
                  <a:pt x="5986" y="2080"/>
                </a:cubicBezTo>
                <a:cubicBezTo>
                  <a:pt x="5419" y="2080"/>
                  <a:pt x="4947" y="2552"/>
                  <a:pt x="4947" y="3088"/>
                </a:cubicBezTo>
                <a:lnTo>
                  <a:pt x="4947" y="6459"/>
                </a:lnTo>
                <a:lnTo>
                  <a:pt x="4789" y="6301"/>
                </a:lnTo>
                <a:cubicBezTo>
                  <a:pt x="4600" y="6097"/>
                  <a:pt x="4340" y="5994"/>
                  <a:pt x="4076" y="5994"/>
                </a:cubicBezTo>
                <a:cubicBezTo>
                  <a:pt x="3812" y="5994"/>
                  <a:pt x="3545" y="6097"/>
                  <a:pt x="3340" y="6301"/>
                </a:cubicBezTo>
                <a:cubicBezTo>
                  <a:pt x="2962" y="6679"/>
                  <a:pt x="2962" y="7341"/>
                  <a:pt x="3340" y="7751"/>
                </a:cubicBezTo>
                <a:lnTo>
                  <a:pt x="3812" y="8223"/>
                </a:lnTo>
                <a:lnTo>
                  <a:pt x="2111" y="8223"/>
                </a:lnTo>
                <a:lnTo>
                  <a:pt x="2111" y="7908"/>
                </a:lnTo>
                <a:cubicBezTo>
                  <a:pt x="2111" y="7719"/>
                  <a:pt x="1954" y="7561"/>
                  <a:pt x="1765" y="7561"/>
                </a:cubicBezTo>
                <a:lnTo>
                  <a:pt x="1418" y="7561"/>
                </a:lnTo>
                <a:lnTo>
                  <a:pt x="1418" y="2048"/>
                </a:lnTo>
                <a:lnTo>
                  <a:pt x="1765" y="2048"/>
                </a:lnTo>
                <a:cubicBezTo>
                  <a:pt x="1954" y="2048"/>
                  <a:pt x="2111" y="1891"/>
                  <a:pt x="2111" y="1670"/>
                </a:cubicBezTo>
                <a:lnTo>
                  <a:pt x="2111" y="1324"/>
                </a:lnTo>
                <a:close/>
                <a:moveTo>
                  <a:pt x="1418" y="8255"/>
                </a:moveTo>
                <a:lnTo>
                  <a:pt x="1418" y="8948"/>
                </a:lnTo>
                <a:lnTo>
                  <a:pt x="725" y="8948"/>
                </a:lnTo>
                <a:lnTo>
                  <a:pt x="725" y="8255"/>
                </a:lnTo>
                <a:close/>
                <a:moveTo>
                  <a:pt x="5955" y="2836"/>
                </a:moveTo>
                <a:cubicBezTo>
                  <a:pt x="6144" y="2836"/>
                  <a:pt x="6301" y="2993"/>
                  <a:pt x="6301" y="3182"/>
                </a:cubicBezTo>
                <a:lnTo>
                  <a:pt x="6301" y="6616"/>
                </a:lnTo>
                <a:cubicBezTo>
                  <a:pt x="6301" y="6805"/>
                  <a:pt x="6459" y="6963"/>
                  <a:pt x="6648" y="6963"/>
                </a:cubicBezTo>
                <a:cubicBezTo>
                  <a:pt x="6837" y="6963"/>
                  <a:pt x="6994" y="6805"/>
                  <a:pt x="6994" y="6616"/>
                </a:cubicBezTo>
                <a:lnTo>
                  <a:pt x="6994" y="5230"/>
                </a:lnTo>
                <a:cubicBezTo>
                  <a:pt x="6994" y="5041"/>
                  <a:pt x="7152" y="4884"/>
                  <a:pt x="7372" y="4884"/>
                </a:cubicBezTo>
                <a:cubicBezTo>
                  <a:pt x="7561" y="4884"/>
                  <a:pt x="7719" y="5041"/>
                  <a:pt x="7719" y="5230"/>
                </a:cubicBezTo>
                <a:lnTo>
                  <a:pt x="7719" y="6616"/>
                </a:lnTo>
                <a:cubicBezTo>
                  <a:pt x="7719" y="6805"/>
                  <a:pt x="7876" y="6963"/>
                  <a:pt x="8066" y="6963"/>
                </a:cubicBezTo>
                <a:cubicBezTo>
                  <a:pt x="8255" y="6963"/>
                  <a:pt x="8412" y="6805"/>
                  <a:pt x="8412" y="6616"/>
                </a:cubicBezTo>
                <a:lnTo>
                  <a:pt x="8412" y="5230"/>
                </a:lnTo>
                <a:cubicBezTo>
                  <a:pt x="8412" y="5041"/>
                  <a:pt x="8570" y="4884"/>
                  <a:pt x="8790" y="4884"/>
                </a:cubicBezTo>
                <a:cubicBezTo>
                  <a:pt x="8979" y="4884"/>
                  <a:pt x="9137" y="5041"/>
                  <a:pt x="9137" y="5230"/>
                </a:cubicBezTo>
                <a:lnTo>
                  <a:pt x="9137" y="6616"/>
                </a:lnTo>
                <a:cubicBezTo>
                  <a:pt x="9137" y="6805"/>
                  <a:pt x="9294" y="6963"/>
                  <a:pt x="9483" y="6963"/>
                </a:cubicBezTo>
                <a:cubicBezTo>
                  <a:pt x="9672" y="6963"/>
                  <a:pt x="9830" y="6805"/>
                  <a:pt x="9830" y="6616"/>
                </a:cubicBezTo>
                <a:lnTo>
                  <a:pt x="9830" y="5955"/>
                </a:lnTo>
                <a:cubicBezTo>
                  <a:pt x="9704" y="5703"/>
                  <a:pt x="9861" y="5545"/>
                  <a:pt x="10019" y="5545"/>
                </a:cubicBezTo>
                <a:cubicBezTo>
                  <a:pt x="10239" y="5545"/>
                  <a:pt x="10397" y="5703"/>
                  <a:pt x="10397" y="5892"/>
                </a:cubicBezTo>
                <a:lnTo>
                  <a:pt x="10397" y="7057"/>
                </a:lnTo>
                <a:cubicBezTo>
                  <a:pt x="10397" y="8003"/>
                  <a:pt x="10176" y="8885"/>
                  <a:pt x="9830" y="9672"/>
                </a:cubicBezTo>
                <a:lnTo>
                  <a:pt x="6144" y="9672"/>
                </a:lnTo>
                <a:lnTo>
                  <a:pt x="3812" y="7372"/>
                </a:lnTo>
                <a:cubicBezTo>
                  <a:pt x="3686" y="7246"/>
                  <a:pt x="3686" y="6994"/>
                  <a:pt x="3812" y="6900"/>
                </a:cubicBezTo>
                <a:cubicBezTo>
                  <a:pt x="3875" y="6837"/>
                  <a:pt x="3962" y="6805"/>
                  <a:pt x="4049" y="6805"/>
                </a:cubicBezTo>
                <a:cubicBezTo>
                  <a:pt x="4135" y="6805"/>
                  <a:pt x="4222" y="6837"/>
                  <a:pt x="4285" y="6900"/>
                </a:cubicBezTo>
                <a:lnTo>
                  <a:pt x="5010" y="7593"/>
                </a:lnTo>
                <a:cubicBezTo>
                  <a:pt x="5075" y="7659"/>
                  <a:pt x="5163" y="7690"/>
                  <a:pt x="5251" y="7690"/>
                </a:cubicBezTo>
                <a:cubicBezTo>
                  <a:pt x="5415" y="7690"/>
                  <a:pt x="5577" y="7578"/>
                  <a:pt x="5577" y="7372"/>
                </a:cubicBezTo>
                <a:lnTo>
                  <a:pt x="5577" y="3182"/>
                </a:lnTo>
                <a:cubicBezTo>
                  <a:pt x="5577" y="2993"/>
                  <a:pt x="5734" y="2836"/>
                  <a:pt x="5955" y="2836"/>
                </a:cubicBezTo>
                <a:close/>
                <a:moveTo>
                  <a:pt x="9672" y="10302"/>
                </a:moveTo>
                <a:lnTo>
                  <a:pt x="9672" y="10680"/>
                </a:lnTo>
                <a:cubicBezTo>
                  <a:pt x="9704" y="10869"/>
                  <a:pt x="9546" y="11027"/>
                  <a:pt x="9357" y="11027"/>
                </a:cubicBezTo>
                <a:lnTo>
                  <a:pt x="6616" y="11027"/>
                </a:lnTo>
                <a:cubicBezTo>
                  <a:pt x="6396" y="11027"/>
                  <a:pt x="6238" y="10869"/>
                  <a:pt x="6238" y="10680"/>
                </a:cubicBezTo>
                <a:lnTo>
                  <a:pt x="6238" y="10302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693" y="2080"/>
                </a:lnTo>
                <a:lnTo>
                  <a:pt x="693" y="7593"/>
                </a:lnTo>
                <a:lnTo>
                  <a:pt x="347" y="7593"/>
                </a:lnTo>
                <a:cubicBezTo>
                  <a:pt x="158" y="7593"/>
                  <a:pt x="0" y="7751"/>
                  <a:pt x="0" y="7940"/>
                </a:cubicBezTo>
                <a:lnTo>
                  <a:pt x="0" y="9326"/>
                </a:lnTo>
                <a:cubicBezTo>
                  <a:pt x="0" y="9515"/>
                  <a:pt x="158" y="9672"/>
                  <a:pt x="347" y="9672"/>
                </a:cubicBezTo>
                <a:lnTo>
                  <a:pt x="1733" y="9672"/>
                </a:lnTo>
                <a:cubicBezTo>
                  <a:pt x="1922" y="9672"/>
                  <a:pt x="2080" y="9515"/>
                  <a:pt x="2080" y="9326"/>
                </a:cubicBezTo>
                <a:lnTo>
                  <a:pt x="2080" y="8979"/>
                </a:lnTo>
                <a:lnTo>
                  <a:pt x="4442" y="8979"/>
                </a:lnTo>
                <a:lnTo>
                  <a:pt x="5577" y="10113"/>
                </a:lnTo>
                <a:lnTo>
                  <a:pt x="5577" y="10712"/>
                </a:lnTo>
                <a:cubicBezTo>
                  <a:pt x="5577" y="11248"/>
                  <a:pt x="6049" y="11720"/>
                  <a:pt x="6616" y="11720"/>
                </a:cubicBezTo>
                <a:lnTo>
                  <a:pt x="9357" y="11720"/>
                </a:lnTo>
                <a:cubicBezTo>
                  <a:pt x="9924" y="11720"/>
                  <a:pt x="10397" y="11248"/>
                  <a:pt x="10397" y="10712"/>
                </a:cubicBezTo>
                <a:lnTo>
                  <a:pt x="10397" y="10113"/>
                </a:lnTo>
                <a:cubicBezTo>
                  <a:pt x="10806" y="9200"/>
                  <a:pt x="11058" y="8160"/>
                  <a:pt x="11058" y="7026"/>
                </a:cubicBezTo>
                <a:lnTo>
                  <a:pt x="11058" y="5892"/>
                </a:lnTo>
                <a:cubicBezTo>
                  <a:pt x="11058" y="5325"/>
                  <a:pt x="10617" y="4884"/>
                  <a:pt x="10019" y="4884"/>
                </a:cubicBezTo>
                <a:cubicBezTo>
                  <a:pt x="9924" y="4884"/>
                  <a:pt x="9767" y="4915"/>
                  <a:pt x="9641" y="4947"/>
                </a:cubicBezTo>
                <a:cubicBezTo>
                  <a:pt x="9546" y="4632"/>
                  <a:pt x="9326" y="4379"/>
                  <a:pt x="9011" y="4253"/>
                </a:cubicBezTo>
                <a:lnTo>
                  <a:pt x="9011" y="2080"/>
                </a:lnTo>
                <a:lnTo>
                  <a:pt x="9357" y="2080"/>
                </a:lnTo>
                <a:cubicBezTo>
                  <a:pt x="9546" y="2080"/>
                  <a:pt x="9735" y="1922"/>
                  <a:pt x="9735" y="1733"/>
                </a:cubicBezTo>
                <a:lnTo>
                  <a:pt x="9735" y="347"/>
                </a:lnTo>
                <a:cubicBezTo>
                  <a:pt x="9735" y="158"/>
                  <a:pt x="9546" y="0"/>
                  <a:pt x="9357" y="0"/>
                </a:cubicBezTo>
                <a:lnTo>
                  <a:pt x="7971" y="0"/>
                </a:lnTo>
                <a:cubicBezTo>
                  <a:pt x="7782" y="0"/>
                  <a:pt x="7624" y="158"/>
                  <a:pt x="7624" y="347"/>
                </a:cubicBezTo>
                <a:lnTo>
                  <a:pt x="7624" y="693"/>
                </a:lnTo>
                <a:lnTo>
                  <a:pt x="2080" y="693"/>
                </a:lnTo>
                <a:lnTo>
                  <a:pt x="2080" y="347"/>
                </a:lnTo>
                <a:cubicBezTo>
                  <a:pt x="2080" y="158"/>
                  <a:pt x="1922" y="0"/>
                  <a:pt x="17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51" name="Google Shape;15451;p70"/>
          <p:cNvGrpSpPr/>
          <p:nvPr/>
        </p:nvGrpSpPr>
        <p:grpSpPr>
          <a:xfrm>
            <a:off x="7351871" y="2140413"/>
            <a:ext cx="420796" cy="420796"/>
            <a:chOff x="-2419325" y="2408150"/>
            <a:chExt cx="291450" cy="291450"/>
          </a:xfrm>
        </p:grpSpPr>
        <p:sp>
          <p:nvSpPr>
            <p:cNvPr id="15452" name="Google Shape;15452;p70"/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3" name="Google Shape;15453;p70"/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4" name="Google Shape;15454;p70"/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5" name="Google Shape;15455;p70"/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6" name="Google Shape;15456;p70"/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7" name="Google Shape;15457;p70"/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8" name="Google Shape;15458;p70"/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59" name="Google Shape;15459;p70"/>
          <p:cNvSpPr/>
          <p:nvPr/>
        </p:nvSpPr>
        <p:spPr>
          <a:xfrm>
            <a:off x="7362260" y="2659651"/>
            <a:ext cx="424188" cy="423069"/>
          </a:xfrm>
          <a:custGeom>
            <a:avLst/>
            <a:gdLst/>
            <a:ahLst/>
            <a:cxnLst/>
            <a:rect l="l" t="t" r="r" b="b"/>
            <a:pathLst>
              <a:path w="11752" h="11721" extrusionOk="0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60" name="Google Shape;15460;p70"/>
          <p:cNvGrpSpPr/>
          <p:nvPr/>
        </p:nvGrpSpPr>
        <p:grpSpPr>
          <a:xfrm>
            <a:off x="4673396" y="3231514"/>
            <a:ext cx="420796" cy="421914"/>
            <a:chOff x="-1333200" y="2770450"/>
            <a:chExt cx="291450" cy="292225"/>
          </a:xfrm>
        </p:grpSpPr>
        <p:sp>
          <p:nvSpPr>
            <p:cNvPr id="15461" name="Google Shape;15461;p70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2" name="Google Shape;15462;p70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63" name="Google Shape;15463;p70"/>
          <p:cNvGrpSpPr/>
          <p:nvPr/>
        </p:nvGrpSpPr>
        <p:grpSpPr>
          <a:xfrm>
            <a:off x="2470009" y="1631256"/>
            <a:ext cx="423069" cy="420796"/>
            <a:chOff x="-5635200" y="2037975"/>
            <a:chExt cx="293025" cy="291450"/>
          </a:xfrm>
        </p:grpSpPr>
        <p:sp>
          <p:nvSpPr>
            <p:cNvPr id="15464" name="Google Shape;15464;p70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5" name="Google Shape;15465;p70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66" name="Google Shape;15466;p70"/>
          <p:cNvGrpSpPr/>
          <p:nvPr/>
        </p:nvGrpSpPr>
        <p:grpSpPr>
          <a:xfrm>
            <a:off x="2468295" y="2140412"/>
            <a:ext cx="426499" cy="420796"/>
            <a:chOff x="-5637575" y="2397900"/>
            <a:chExt cx="295400" cy="291450"/>
          </a:xfrm>
        </p:grpSpPr>
        <p:sp>
          <p:nvSpPr>
            <p:cNvPr id="15467" name="Google Shape;15467;p70"/>
            <p:cNvSpPr/>
            <p:nvPr/>
          </p:nvSpPr>
          <p:spPr>
            <a:xfrm>
              <a:off x="-5575350" y="2547550"/>
              <a:ext cx="79575" cy="88250"/>
            </a:xfrm>
            <a:custGeom>
              <a:avLst/>
              <a:gdLst/>
              <a:ahLst/>
              <a:cxnLst/>
              <a:rect l="l" t="t" r="r" b="b"/>
              <a:pathLst>
                <a:path w="3183" h="3530" extrusionOk="0">
                  <a:moveTo>
                    <a:pt x="1088" y="1"/>
                  </a:moveTo>
                  <a:cubicBezTo>
                    <a:pt x="1001" y="1"/>
                    <a:pt x="915" y="32"/>
                    <a:pt x="852" y="95"/>
                  </a:cubicBezTo>
                  <a:lnTo>
                    <a:pt x="379" y="568"/>
                  </a:lnTo>
                  <a:cubicBezTo>
                    <a:pt x="1" y="978"/>
                    <a:pt x="1" y="1639"/>
                    <a:pt x="379" y="2017"/>
                  </a:cubicBezTo>
                  <a:cubicBezTo>
                    <a:pt x="584" y="2222"/>
                    <a:pt x="852" y="2324"/>
                    <a:pt x="1115" y="2324"/>
                  </a:cubicBezTo>
                  <a:cubicBezTo>
                    <a:pt x="1379" y="2324"/>
                    <a:pt x="1639" y="2222"/>
                    <a:pt x="1828" y="2017"/>
                  </a:cubicBezTo>
                  <a:cubicBezTo>
                    <a:pt x="1891" y="1970"/>
                    <a:pt x="1986" y="1946"/>
                    <a:pt x="2076" y="1946"/>
                  </a:cubicBezTo>
                  <a:cubicBezTo>
                    <a:pt x="2167" y="1946"/>
                    <a:pt x="2253" y="1970"/>
                    <a:pt x="2301" y="2017"/>
                  </a:cubicBezTo>
                  <a:cubicBezTo>
                    <a:pt x="2427" y="2143"/>
                    <a:pt x="2427" y="2395"/>
                    <a:pt x="2301" y="2490"/>
                  </a:cubicBezTo>
                  <a:lnTo>
                    <a:pt x="1828" y="2962"/>
                  </a:lnTo>
                  <a:cubicBezTo>
                    <a:pt x="1734" y="3088"/>
                    <a:pt x="1734" y="3340"/>
                    <a:pt x="1828" y="3435"/>
                  </a:cubicBezTo>
                  <a:cubicBezTo>
                    <a:pt x="1891" y="3498"/>
                    <a:pt x="1986" y="3529"/>
                    <a:pt x="2076" y="3529"/>
                  </a:cubicBezTo>
                  <a:cubicBezTo>
                    <a:pt x="2167" y="3529"/>
                    <a:pt x="2253" y="3498"/>
                    <a:pt x="2301" y="3435"/>
                  </a:cubicBezTo>
                  <a:lnTo>
                    <a:pt x="2773" y="2962"/>
                  </a:lnTo>
                  <a:cubicBezTo>
                    <a:pt x="3183" y="2584"/>
                    <a:pt x="3183" y="1923"/>
                    <a:pt x="2773" y="1513"/>
                  </a:cubicBezTo>
                  <a:cubicBezTo>
                    <a:pt x="2569" y="1293"/>
                    <a:pt x="2309" y="1182"/>
                    <a:pt x="2049" y="1182"/>
                  </a:cubicBezTo>
                  <a:cubicBezTo>
                    <a:pt x="1789" y="1182"/>
                    <a:pt x="1529" y="1293"/>
                    <a:pt x="1324" y="1513"/>
                  </a:cubicBezTo>
                  <a:cubicBezTo>
                    <a:pt x="1261" y="1576"/>
                    <a:pt x="1174" y="1608"/>
                    <a:pt x="1088" y="1608"/>
                  </a:cubicBezTo>
                  <a:cubicBezTo>
                    <a:pt x="1001" y="1608"/>
                    <a:pt x="915" y="1576"/>
                    <a:pt x="852" y="1513"/>
                  </a:cubicBezTo>
                  <a:cubicBezTo>
                    <a:pt x="726" y="1387"/>
                    <a:pt x="726" y="1167"/>
                    <a:pt x="852" y="1041"/>
                  </a:cubicBezTo>
                  <a:lnTo>
                    <a:pt x="1324" y="568"/>
                  </a:lnTo>
                  <a:cubicBezTo>
                    <a:pt x="1450" y="442"/>
                    <a:pt x="1450" y="221"/>
                    <a:pt x="1324" y="95"/>
                  </a:cubicBezTo>
                  <a:cubicBezTo>
                    <a:pt x="1261" y="32"/>
                    <a:pt x="1174" y="1"/>
                    <a:pt x="1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8" name="Google Shape;15468;p70"/>
            <p:cNvSpPr/>
            <p:nvPr/>
          </p:nvSpPr>
          <p:spPr>
            <a:xfrm>
              <a:off x="-5526500" y="2499525"/>
              <a:ext cx="85075" cy="81725"/>
            </a:xfrm>
            <a:custGeom>
              <a:avLst/>
              <a:gdLst/>
              <a:ahLst/>
              <a:cxnLst/>
              <a:rect l="l" t="t" r="r" b="b"/>
              <a:pathLst>
                <a:path w="3403" h="3269" extrusionOk="0">
                  <a:moveTo>
                    <a:pt x="1107" y="0"/>
                  </a:moveTo>
                  <a:cubicBezTo>
                    <a:pt x="1016" y="0"/>
                    <a:pt x="930" y="32"/>
                    <a:pt x="882" y="95"/>
                  </a:cubicBezTo>
                  <a:lnTo>
                    <a:pt x="410" y="567"/>
                  </a:lnTo>
                  <a:cubicBezTo>
                    <a:pt x="0" y="945"/>
                    <a:pt x="0" y="1638"/>
                    <a:pt x="410" y="2016"/>
                  </a:cubicBezTo>
                  <a:lnTo>
                    <a:pt x="882" y="2489"/>
                  </a:lnTo>
                  <a:lnTo>
                    <a:pt x="1355" y="2962"/>
                  </a:lnTo>
                  <a:cubicBezTo>
                    <a:pt x="1544" y="3166"/>
                    <a:pt x="1804" y="3269"/>
                    <a:pt x="2068" y="3269"/>
                  </a:cubicBezTo>
                  <a:cubicBezTo>
                    <a:pt x="2332" y="3269"/>
                    <a:pt x="2599" y="3166"/>
                    <a:pt x="2804" y="2962"/>
                  </a:cubicBezTo>
                  <a:lnTo>
                    <a:pt x="3277" y="2489"/>
                  </a:lnTo>
                  <a:cubicBezTo>
                    <a:pt x="3403" y="2363"/>
                    <a:pt x="3403" y="2142"/>
                    <a:pt x="3277" y="2016"/>
                  </a:cubicBezTo>
                  <a:cubicBezTo>
                    <a:pt x="3178" y="1918"/>
                    <a:pt x="3070" y="1870"/>
                    <a:pt x="2977" y="1870"/>
                  </a:cubicBezTo>
                  <a:cubicBezTo>
                    <a:pt x="2892" y="1870"/>
                    <a:pt x="2818" y="1910"/>
                    <a:pt x="2773" y="1985"/>
                  </a:cubicBezTo>
                  <a:lnTo>
                    <a:pt x="2300" y="2457"/>
                  </a:lnTo>
                  <a:cubicBezTo>
                    <a:pt x="2237" y="2520"/>
                    <a:pt x="2143" y="2552"/>
                    <a:pt x="2052" y="2552"/>
                  </a:cubicBezTo>
                  <a:cubicBezTo>
                    <a:pt x="1961" y="2552"/>
                    <a:pt x="1875" y="2520"/>
                    <a:pt x="1827" y="2457"/>
                  </a:cubicBezTo>
                  <a:lnTo>
                    <a:pt x="1575" y="2205"/>
                  </a:lnTo>
                  <a:lnTo>
                    <a:pt x="2300" y="1512"/>
                  </a:lnTo>
                  <a:cubicBezTo>
                    <a:pt x="2395" y="1386"/>
                    <a:pt x="2395" y="1134"/>
                    <a:pt x="2300" y="1040"/>
                  </a:cubicBezTo>
                  <a:cubicBezTo>
                    <a:pt x="2237" y="977"/>
                    <a:pt x="2143" y="945"/>
                    <a:pt x="2052" y="945"/>
                  </a:cubicBezTo>
                  <a:cubicBezTo>
                    <a:pt x="1961" y="945"/>
                    <a:pt x="1875" y="977"/>
                    <a:pt x="1827" y="1040"/>
                  </a:cubicBezTo>
                  <a:lnTo>
                    <a:pt x="1103" y="1733"/>
                  </a:lnTo>
                  <a:lnTo>
                    <a:pt x="882" y="1512"/>
                  </a:lnTo>
                  <a:cubicBezTo>
                    <a:pt x="756" y="1386"/>
                    <a:pt x="756" y="1166"/>
                    <a:pt x="882" y="1040"/>
                  </a:cubicBezTo>
                  <a:lnTo>
                    <a:pt x="1355" y="567"/>
                  </a:lnTo>
                  <a:cubicBezTo>
                    <a:pt x="1449" y="441"/>
                    <a:pt x="1449" y="221"/>
                    <a:pt x="1355" y="95"/>
                  </a:cubicBezTo>
                  <a:cubicBezTo>
                    <a:pt x="1292" y="32"/>
                    <a:pt x="1197" y="0"/>
                    <a:pt x="11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9" name="Google Shape;15469;p70"/>
            <p:cNvSpPr/>
            <p:nvPr/>
          </p:nvSpPr>
          <p:spPr>
            <a:xfrm>
              <a:off x="-5480050" y="2456975"/>
              <a:ext cx="80375" cy="75650"/>
            </a:xfrm>
            <a:custGeom>
              <a:avLst/>
              <a:gdLst/>
              <a:ahLst/>
              <a:cxnLst/>
              <a:rect l="l" t="t" r="r" b="b"/>
              <a:pathLst>
                <a:path w="3215" h="3026" extrusionOk="0">
                  <a:moveTo>
                    <a:pt x="1100" y="686"/>
                  </a:moveTo>
                  <a:cubicBezTo>
                    <a:pt x="1190" y="686"/>
                    <a:pt x="1277" y="710"/>
                    <a:pt x="1324" y="757"/>
                  </a:cubicBezTo>
                  <a:lnTo>
                    <a:pt x="2332" y="1765"/>
                  </a:lnTo>
                  <a:cubicBezTo>
                    <a:pt x="2490" y="1860"/>
                    <a:pt x="2490" y="2112"/>
                    <a:pt x="2332" y="2238"/>
                  </a:cubicBezTo>
                  <a:cubicBezTo>
                    <a:pt x="2269" y="2285"/>
                    <a:pt x="2183" y="2309"/>
                    <a:pt x="2096" y="2309"/>
                  </a:cubicBezTo>
                  <a:cubicBezTo>
                    <a:pt x="2009" y="2309"/>
                    <a:pt x="1923" y="2285"/>
                    <a:pt x="1860" y="2238"/>
                  </a:cubicBezTo>
                  <a:lnTo>
                    <a:pt x="852" y="1229"/>
                  </a:lnTo>
                  <a:cubicBezTo>
                    <a:pt x="757" y="1135"/>
                    <a:pt x="757" y="883"/>
                    <a:pt x="852" y="757"/>
                  </a:cubicBezTo>
                  <a:cubicBezTo>
                    <a:pt x="915" y="710"/>
                    <a:pt x="1009" y="686"/>
                    <a:pt x="1100" y="686"/>
                  </a:cubicBezTo>
                  <a:close/>
                  <a:moveTo>
                    <a:pt x="1119" y="1"/>
                  </a:moveTo>
                  <a:cubicBezTo>
                    <a:pt x="852" y="1"/>
                    <a:pt x="584" y="95"/>
                    <a:pt x="379" y="284"/>
                  </a:cubicBezTo>
                  <a:cubicBezTo>
                    <a:pt x="1" y="694"/>
                    <a:pt x="1" y="1356"/>
                    <a:pt x="379" y="1765"/>
                  </a:cubicBezTo>
                  <a:lnTo>
                    <a:pt x="1387" y="2742"/>
                  </a:lnTo>
                  <a:cubicBezTo>
                    <a:pt x="1576" y="2931"/>
                    <a:pt x="1836" y="3025"/>
                    <a:pt x="2100" y="3025"/>
                  </a:cubicBezTo>
                  <a:cubicBezTo>
                    <a:pt x="2364" y="3025"/>
                    <a:pt x="2632" y="2931"/>
                    <a:pt x="2836" y="2742"/>
                  </a:cubicBezTo>
                  <a:cubicBezTo>
                    <a:pt x="3214" y="2332"/>
                    <a:pt x="3214" y="1671"/>
                    <a:pt x="2836" y="1293"/>
                  </a:cubicBezTo>
                  <a:lnTo>
                    <a:pt x="1860" y="284"/>
                  </a:lnTo>
                  <a:cubicBezTo>
                    <a:pt x="1655" y="95"/>
                    <a:pt x="1387" y="1"/>
                    <a:pt x="1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0" name="Google Shape;15470;p70"/>
            <p:cNvSpPr/>
            <p:nvPr/>
          </p:nvSpPr>
          <p:spPr>
            <a:xfrm>
              <a:off x="-5637575" y="2397900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9185" y="1479"/>
                  </a:moveTo>
                  <a:cubicBezTo>
                    <a:pt x="9245" y="1479"/>
                    <a:pt x="9245" y="1482"/>
                    <a:pt x="9263" y="1482"/>
                  </a:cubicBezTo>
                  <a:cubicBezTo>
                    <a:pt x="9421" y="1482"/>
                    <a:pt x="9579" y="1513"/>
                    <a:pt x="9673" y="1545"/>
                  </a:cubicBezTo>
                  <a:lnTo>
                    <a:pt x="9106" y="2143"/>
                  </a:lnTo>
                  <a:cubicBezTo>
                    <a:pt x="8980" y="2269"/>
                    <a:pt x="8980" y="2490"/>
                    <a:pt x="9106" y="2616"/>
                  </a:cubicBezTo>
                  <a:cubicBezTo>
                    <a:pt x="9153" y="2679"/>
                    <a:pt x="9240" y="2710"/>
                    <a:pt x="9330" y="2710"/>
                  </a:cubicBezTo>
                  <a:cubicBezTo>
                    <a:pt x="9421" y="2710"/>
                    <a:pt x="9515" y="2679"/>
                    <a:pt x="9579" y="2616"/>
                  </a:cubicBezTo>
                  <a:lnTo>
                    <a:pt x="10146" y="2017"/>
                  </a:lnTo>
                  <a:cubicBezTo>
                    <a:pt x="10272" y="2175"/>
                    <a:pt x="10303" y="2332"/>
                    <a:pt x="10303" y="2553"/>
                  </a:cubicBezTo>
                  <a:lnTo>
                    <a:pt x="10146" y="5325"/>
                  </a:lnTo>
                  <a:cubicBezTo>
                    <a:pt x="10114" y="5798"/>
                    <a:pt x="9925" y="6239"/>
                    <a:pt x="9515" y="6554"/>
                  </a:cubicBezTo>
                  <a:lnTo>
                    <a:pt x="9484" y="6585"/>
                  </a:lnTo>
                  <a:lnTo>
                    <a:pt x="8570" y="7499"/>
                  </a:lnTo>
                  <a:cubicBezTo>
                    <a:pt x="5231" y="10902"/>
                    <a:pt x="5829" y="10303"/>
                    <a:pt x="5199" y="10902"/>
                  </a:cubicBezTo>
                  <a:cubicBezTo>
                    <a:pt x="5136" y="10949"/>
                    <a:pt x="5050" y="10972"/>
                    <a:pt x="4963" y="10972"/>
                  </a:cubicBezTo>
                  <a:cubicBezTo>
                    <a:pt x="4876" y="10972"/>
                    <a:pt x="4790" y="10949"/>
                    <a:pt x="4727" y="10902"/>
                  </a:cubicBezTo>
                  <a:lnTo>
                    <a:pt x="820" y="6995"/>
                  </a:lnTo>
                  <a:cubicBezTo>
                    <a:pt x="694" y="6869"/>
                    <a:pt x="694" y="6648"/>
                    <a:pt x="820" y="6522"/>
                  </a:cubicBezTo>
                  <a:lnTo>
                    <a:pt x="5262" y="2112"/>
                  </a:lnTo>
                  <a:cubicBezTo>
                    <a:pt x="5577" y="1797"/>
                    <a:pt x="5987" y="1639"/>
                    <a:pt x="6365" y="1608"/>
                  </a:cubicBezTo>
                  <a:cubicBezTo>
                    <a:pt x="8503" y="1495"/>
                    <a:pt x="9033" y="1479"/>
                    <a:pt x="9185" y="1479"/>
                  </a:cubicBezTo>
                  <a:close/>
                  <a:moveTo>
                    <a:pt x="11422" y="1"/>
                  </a:moveTo>
                  <a:cubicBezTo>
                    <a:pt x="11335" y="1"/>
                    <a:pt x="11248" y="32"/>
                    <a:pt x="11185" y="95"/>
                  </a:cubicBezTo>
                  <a:lnTo>
                    <a:pt x="10240" y="1041"/>
                  </a:lnTo>
                  <a:cubicBezTo>
                    <a:pt x="9958" y="871"/>
                    <a:pt x="9650" y="752"/>
                    <a:pt x="9316" y="752"/>
                  </a:cubicBezTo>
                  <a:cubicBezTo>
                    <a:pt x="9278" y="752"/>
                    <a:pt x="9239" y="754"/>
                    <a:pt x="9200" y="757"/>
                  </a:cubicBezTo>
                  <a:lnTo>
                    <a:pt x="6428" y="883"/>
                  </a:lnTo>
                  <a:cubicBezTo>
                    <a:pt x="5829" y="915"/>
                    <a:pt x="5262" y="1167"/>
                    <a:pt x="4853" y="1608"/>
                  </a:cubicBezTo>
                  <a:lnTo>
                    <a:pt x="379" y="6018"/>
                  </a:lnTo>
                  <a:cubicBezTo>
                    <a:pt x="1" y="6396"/>
                    <a:pt x="1" y="7058"/>
                    <a:pt x="379" y="7468"/>
                  </a:cubicBezTo>
                  <a:lnTo>
                    <a:pt x="4286" y="11374"/>
                  </a:lnTo>
                  <a:cubicBezTo>
                    <a:pt x="4490" y="11563"/>
                    <a:pt x="4758" y="11658"/>
                    <a:pt x="5022" y="11658"/>
                  </a:cubicBezTo>
                  <a:cubicBezTo>
                    <a:pt x="5286" y="11658"/>
                    <a:pt x="5546" y="11563"/>
                    <a:pt x="5735" y="11374"/>
                  </a:cubicBezTo>
                  <a:lnTo>
                    <a:pt x="9137" y="7972"/>
                  </a:lnTo>
                  <a:lnTo>
                    <a:pt x="10051" y="7058"/>
                  </a:lnTo>
                  <a:cubicBezTo>
                    <a:pt x="10555" y="6648"/>
                    <a:pt x="10870" y="6018"/>
                    <a:pt x="10902" y="5388"/>
                  </a:cubicBezTo>
                  <a:lnTo>
                    <a:pt x="11059" y="2584"/>
                  </a:lnTo>
                  <a:cubicBezTo>
                    <a:pt x="11059" y="2238"/>
                    <a:pt x="10996" y="1828"/>
                    <a:pt x="10776" y="1545"/>
                  </a:cubicBezTo>
                  <a:lnTo>
                    <a:pt x="11721" y="600"/>
                  </a:lnTo>
                  <a:cubicBezTo>
                    <a:pt x="11815" y="442"/>
                    <a:pt x="11815" y="221"/>
                    <a:pt x="11658" y="95"/>
                  </a:cubicBezTo>
                  <a:cubicBezTo>
                    <a:pt x="11595" y="32"/>
                    <a:pt x="11508" y="1"/>
                    <a:pt x="114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1" name="Google Shape;15471;p70"/>
          <p:cNvGrpSpPr/>
          <p:nvPr/>
        </p:nvGrpSpPr>
        <p:grpSpPr>
          <a:xfrm>
            <a:off x="2481958" y="2660397"/>
            <a:ext cx="423033" cy="421914"/>
            <a:chOff x="-5635975" y="2757075"/>
            <a:chExt cx="293000" cy="292225"/>
          </a:xfrm>
        </p:grpSpPr>
        <p:sp>
          <p:nvSpPr>
            <p:cNvPr id="15472" name="Google Shape;15472;p70"/>
            <p:cNvSpPr/>
            <p:nvPr/>
          </p:nvSpPr>
          <p:spPr>
            <a:xfrm>
              <a:off x="-5635975" y="2757075"/>
              <a:ext cx="293000" cy="292225"/>
            </a:xfrm>
            <a:custGeom>
              <a:avLst/>
              <a:gdLst/>
              <a:ahLst/>
              <a:cxnLst/>
              <a:rect l="l" t="t" r="r" b="b"/>
              <a:pathLst>
                <a:path w="11720" h="11689" extrusionOk="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3" name="Google Shape;15473;p70"/>
            <p:cNvSpPr/>
            <p:nvPr/>
          </p:nvSpPr>
          <p:spPr>
            <a:xfrm>
              <a:off x="-5584800" y="2790150"/>
              <a:ext cx="189850" cy="138050"/>
            </a:xfrm>
            <a:custGeom>
              <a:avLst/>
              <a:gdLst/>
              <a:ahLst/>
              <a:cxnLst/>
              <a:rect l="l" t="t" r="r" b="b"/>
              <a:pathLst>
                <a:path w="7594" h="5522" extrusionOk="0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4" name="Google Shape;15474;p70"/>
          <p:cNvGrpSpPr/>
          <p:nvPr/>
        </p:nvGrpSpPr>
        <p:grpSpPr>
          <a:xfrm>
            <a:off x="5165893" y="1631256"/>
            <a:ext cx="423069" cy="420796"/>
            <a:chOff x="-3854375" y="2046625"/>
            <a:chExt cx="293025" cy="291450"/>
          </a:xfrm>
        </p:grpSpPr>
        <p:sp>
          <p:nvSpPr>
            <p:cNvPr id="15475" name="Google Shape;15475;p70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6" name="Google Shape;15476;p70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7" name="Google Shape;15477;p70"/>
          <p:cNvGrpSpPr/>
          <p:nvPr/>
        </p:nvGrpSpPr>
        <p:grpSpPr>
          <a:xfrm>
            <a:off x="5164756" y="2138717"/>
            <a:ext cx="425343" cy="424188"/>
            <a:chOff x="-3854375" y="2405000"/>
            <a:chExt cx="294600" cy="293800"/>
          </a:xfrm>
        </p:grpSpPr>
        <p:sp>
          <p:nvSpPr>
            <p:cNvPr id="15478" name="Google Shape;15478;p70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9" name="Google Shape;15479;p70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80" name="Google Shape;15480;p70"/>
          <p:cNvGrpSpPr/>
          <p:nvPr/>
        </p:nvGrpSpPr>
        <p:grpSpPr>
          <a:xfrm>
            <a:off x="5178961" y="2659838"/>
            <a:ext cx="420796" cy="423033"/>
            <a:chOff x="-3852025" y="2764950"/>
            <a:chExt cx="291450" cy="293000"/>
          </a:xfrm>
        </p:grpSpPr>
        <p:sp>
          <p:nvSpPr>
            <p:cNvPr id="15481" name="Google Shape;15481;p70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2" name="Google Shape;15482;p70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83" name="Google Shape;15483;p70"/>
          <p:cNvSpPr/>
          <p:nvPr/>
        </p:nvSpPr>
        <p:spPr>
          <a:xfrm>
            <a:off x="7900991" y="1681753"/>
            <a:ext cx="421914" cy="319549"/>
          </a:xfrm>
          <a:custGeom>
            <a:avLst/>
            <a:gdLst/>
            <a:ahLst/>
            <a:cxnLst/>
            <a:rect l="l" t="t" r="r" b="b"/>
            <a:pathLst>
              <a:path w="11689" h="8853" extrusionOk="0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4" name="Google Shape;15484;p70"/>
          <p:cNvSpPr/>
          <p:nvPr/>
        </p:nvSpPr>
        <p:spPr>
          <a:xfrm>
            <a:off x="7900991" y="2140284"/>
            <a:ext cx="421914" cy="42075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5" name="Google Shape;15485;p70"/>
          <p:cNvGrpSpPr/>
          <p:nvPr/>
        </p:nvGrpSpPr>
        <p:grpSpPr>
          <a:xfrm>
            <a:off x="7901550" y="2660398"/>
            <a:ext cx="420796" cy="421914"/>
            <a:chOff x="-2060175" y="2768875"/>
            <a:chExt cx="291450" cy="292225"/>
          </a:xfrm>
        </p:grpSpPr>
        <p:sp>
          <p:nvSpPr>
            <p:cNvPr id="15486" name="Google Shape;15486;p70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7" name="Google Shape;15487;p70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88" name="Google Shape;15488;p70"/>
          <p:cNvGrpSpPr/>
          <p:nvPr/>
        </p:nvGrpSpPr>
        <p:grpSpPr>
          <a:xfrm>
            <a:off x="1915160" y="3232071"/>
            <a:ext cx="421914" cy="420796"/>
            <a:chOff x="-937025" y="2064750"/>
            <a:chExt cx="292225" cy="291450"/>
          </a:xfrm>
        </p:grpSpPr>
        <p:sp>
          <p:nvSpPr>
            <p:cNvPr id="15489" name="Google Shape;15489;p70"/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0" name="Google Shape;15490;p70"/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1" name="Google Shape;15491;p70"/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92" name="Google Shape;15492;p70"/>
          <p:cNvGrpSpPr/>
          <p:nvPr/>
        </p:nvGrpSpPr>
        <p:grpSpPr>
          <a:xfrm>
            <a:off x="3018323" y="1630697"/>
            <a:ext cx="421951" cy="421914"/>
            <a:chOff x="-5276050" y="2037975"/>
            <a:chExt cx="292250" cy="292225"/>
          </a:xfrm>
        </p:grpSpPr>
        <p:sp>
          <p:nvSpPr>
            <p:cNvPr id="15493" name="Google Shape;15493;p70"/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4" name="Google Shape;15494;p70"/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5" name="Google Shape;15495;p70"/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96" name="Google Shape;15496;p70"/>
          <p:cNvSpPr/>
          <p:nvPr/>
        </p:nvSpPr>
        <p:spPr>
          <a:xfrm>
            <a:off x="3014690" y="2152917"/>
            <a:ext cx="429891" cy="395493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7" name="Google Shape;15497;p70"/>
          <p:cNvSpPr/>
          <p:nvPr/>
        </p:nvSpPr>
        <p:spPr>
          <a:xfrm>
            <a:off x="3030609" y="2660806"/>
            <a:ext cx="421914" cy="42075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797" y="2111"/>
                </a:moveTo>
                <a:cubicBezTo>
                  <a:pt x="6175" y="2111"/>
                  <a:pt x="6459" y="2426"/>
                  <a:pt x="6459" y="2773"/>
                </a:cubicBezTo>
                <a:cubicBezTo>
                  <a:pt x="6459" y="3151"/>
                  <a:pt x="6175" y="3466"/>
                  <a:pt x="5797" y="3466"/>
                </a:cubicBezTo>
                <a:cubicBezTo>
                  <a:pt x="5388" y="3466"/>
                  <a:pt x="5104" y="3151"/>
                  <a:pt x="5104" y="2773"/>
                </a:cubicBezTo>
                <a:cubicBezTo>
                  <a:pt x="5104" y="2426"/>
                  <a:pt x="5419" y="2111"/>
                  <a:pt x="5797" y="2111"/>
                </a:cubicBezTo>
                <a:close/>
                <a:moveTo>
                  <a:pt x="6112" y="4159"/>
                </a:moveTo>
                <a:cubicBezTo>
                  <a:pt x="6648" y="4159"/>
                  <a:pt x="7120" y="4631"/>
                  <a:pt x="7120" y="5198"/>
                </a:cubicBezTo>
                <a:lnTo>
                  <a:pt x="7120" y="5545"/>
                </a:lnTo>
                <a:lnTo>
                  <a:pt x="4379" y="5545"/>
                </a:lnTo>
                <a:lnTo>
                  <a:pt x="4379" y="5198"/>
                </a:lnTo>
                <a:cubicBezTo>
                  <a:pt x="4411" y="4600"/>
                  <a:pt x="4884" y="4159"/>
                  <a:pt x="5419" y="4159"/>
                </a:cubicBezTo>
                <a:close/>
                <a:moveTo>
                  <a:pt x="10586" y="662"/>
                </a:moveTo>
                <a:cubicBezTo>
                  <a:pt x="10775" y="662"/>
                  <a:pt x="10932" y="819"/>
                  <a:pt x="10932" y="1008"/>
                </a:cubicBezTo>
                <a:lnTo>
                  <a:pt x="10932" y="5860"/>
                </a:lnTo>
                <a:lnTo>
                  <a:pt x="10996" y="5860"/>
                </a:lnTo>
                <a:cubicBezTo>
                  <a:pt x="10996" y="6049"/>
                  <a:pt x="10838" y="6207"/>
                  <a:pt x="10617" y="6207"/>
                </a:cubicBezTo>
                <a:lnTo>
                  <a:pt x="9483" y="6207"/>
                </a:lnTo>
                <a:cubicBezTo>
                  <a:pt x="9326" y="5829"/>
                  <a:pt x="8979" y="5545"/>
                  <a:pt x="8507" y="5545"/>
                </a:cubicBezTo>
                <a:lnTo>
                  <a:pt x="7845" y="5545"/>
                </a:lnTo>
                <a:lnTo>
                  <a:pt x="7845" y="5198"/>
                </a:lnTo>
                <a:cubicBezTo>
                  <a:pt x="7845" y="4505"/>
                  <a:pt x="7435" y="3938"/>
                  <a:pt x="6837" y="3655"/>
                </a:cubicBezTo>
                <a:cubicBezTo>
                  <a:pt x="7057" y="3403"/>
                  <a:pt x="7152" y="3151"/>
                  <a:pt x="7152" y="2773"/>
                </a:cubicBezTo>
                <a:cubicBezTo>
                  <a:pt x="7152" y="2048"/>
                  <a:pt x="6522" y="1418"/>
                  <a:pt x="5797" y="1418"/>
                </a:cubicBezTo>
                <a:cubicBezTo>
                  <a:pt x="5041" y="1418"/>
                  <a:pt x="4411" y="2048"/>
                  <a:pt x="4411" y="2773"/>
                </a:cubicBezTo>
                <a:cubicBezTo>
                  <a:pt x="4411" y="3088"/>
                  <a:pt x="4537" y="3403"/>
                  <a:pt x="4726" y="3655"/>
                </a:cubicBezTo>
                <a:cubicBezTo>
                  <a:pt x="4127" y="3938"/>
                  <a:pt x="3749" y="4505"/>
                  <a:pt x="3749" y="5198"/>
                </a:cubicBezTo>
                <a:lnTo>
                  <a:pt x="3749" y="5545"/>
                </a:lnTo>
                <a:lnTo>
                  <a:pt x="3056" y="5545"/>
                </a:lnTo>
                <a:cubicBezTo>
                  <a:pt x="2647" y="5545"/>
                  <a:pt x="2237" y="5829"/>
                  <a:pt x="2080" y="6207"/>
                </a:cubicBezTo>
                <a:lnTo>
                  <a:pt x="977" y="6207"/>
                </a:lnTo>
                <a:cubicBezTo>
                  <a:pt x="788" y="6207"/>
                  <a:pt x="630" y="6049"/>
                  <a:pt x="630" y="5860"/>
                </a:cubicBezTo>
                <a:lnTo>
                  <a:pt x="630" y="1008"/>
                </a:lnTo>
                <a:cubicBezTo>
                  <a:pt x="630" y="819"/>
                  <a:pt x="788" y="662"/>
                  <a:pt x="977" y="662"/>
                </a:cubicBezTo>
                <a:close/>
                <a:moveTo>
                  <a:pt x="8538" y="6175"/>
                </a:moveTo>
                <a:cubicBezTo>
                  <a:pt x="8759" y="6175"/>
                  <a:pt x="8916" y="6333"/>
                  <a:pt x="8916" y="6522"/>
                </a:cubicBezTo>
                <a:cubicBezTo>
                  <a:pt x="8853" y="6711"/>
                  <a:pt x="8696" y="6868"/>
                  <a:pt x="8538" y="6868"/>
                </a:cubicBezTo>
                <a:lnTo>
                  <a:pt x="3088" y="6868"/>
                </a:lnTo>
                <a:cubicBezTo>
                  <a:pt x="2867" y="6868"/>
                  <a:pt x="2710" y="6711"/>
                  <a:pt x="2710" y="6522"/>
                </a:cubicBezTo>
                <a:cubicBezTo>
                  <a:pt x="2710" y="6333"/>
                  <a:pt x="2867" y="6175"/>
                  <a:pt x="3088" y="6175"/>
                </a:cubicBezTo>
                <a:close/>
                <a:moveTo>
                  <a:pt x="8160" y="7593"/>
                </a:moveTo>
                <a:lnTo>
                  <a:pt x="7561" y="11027"/>
                </a:lnTo>
                <a:lnTo>
                  <a:pt x="4033" y="11027"/>
                </a:lnTo>
                <a:lnTo>
                  <a:pt x="3466" y="7593"/>
                </a:lnTo>
                <a:close/>
                <a:moveTo>
                  <a:pt x="1008" y="0"/>
                </a:moveTo>
                <a:cubicBezTo>
                  <a:pt x="473" y="0"/>
                  <a:pt x="0" y="473"/>
                  <a:pt x="0" y="1008"/>
                </a:cubicBezTo>
                <a:lnTo>
                  <a:pt x="0" y="5860"/>
                </a:lnTo>
                <a:cubicBezTo>
                  <a:pt x="0" y="6396"/>
                  <a:pt x="473" y="6868"/>
                  <a:pt x="1008" y="6868"/>
                </a:cubicBezTo>
                <a:lnTo>
                  <a:pt x="2111" y="6868"/>
                </a:lnTo>
                <a:cubicBezTo>
                  <a:pt x="2237" y="7183"/>
                  <a:pt x="2489" y="7435"/>
                  <a:pt x="2804" y="7498"/>
                </a:cubicBezTo>
                <a:lnTo>
                  <a:pt x="3434" y="11373"/>
                </a:lnTo>
                <a:cubicBezTo>
                  <a:pt x="3466" y="11531"/>
                  <a:pt x="3592" y="11657"/>
                  <a:pt x="3781" y="11657"/>
                </a:cubicBezTo>
                <a:lnTo>
                  <a:pt x="7877" y="11657"/>
                </a:lnTo>
                <a:cubicBezTo>
                  <a:pt x="8034" y="11657"/>
                  <a:pt x="8192" y="11531"/>
                  <a:pt x="8223" y="11373"/>
                </a:cubicBezTo>
                <a:lnTo>
                  <a:pt x="8853" y="7498"/>
                </a:lnTo>
                <a:cubicBezTo>
                  <a:pt x="9168" y="7435"/>
                  <a:pt x="9420" y="7183"/>
                  <a:pt x="9546" y="6868"/>
                </a:cubicBezTo>
                <a:lnTo>
                  <a:pt x="10680" y="6868"/>
                </a:lnTo>
                <a:cubicBezTo>
                  <a:pt x="11216" y="6868"/>
                  <a:pt x="11689" y="6396"/>
                  <a:pt x="11689" y="5860"/>
                </a:cubicBezTo>
                <a:lnTo>
                  <a:pt x="11689" y="1008"/>
                </a:lnTo>
                <a:cubicBezTo>
                  <a:pt x="11657" y="473"/>
                  <a:pt x="11185" y="0"/>
                  <a:pt x="10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98" name="Google Shape;15498;p70"/>
          <p:cNvGrpSpPr/>
          <p:nvPr/>
        </p:nvGrpSpPr>
        <p:grpSpPr>
          <a:xfrm>
            <a:off x="5777136" y="1631256"/>
            <a:ext cx="324133" cy="420796"/>
            <a:chOff x="-3462150" y="2046625"/>
            <a:chExt cx="224500" cy="291450"/>
          </a:xfrm>
        </p:grpSpPr>
        <p:sp>
          <p:nvSpPr>
            <p:cNvPr id="15499" name="Google Shape;15499;p70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0" name="Google Shape;15500;p70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1" name="Google Shape;15501;p70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2" name="Google Shape;15502;p70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3" name="Google Shape;15503;p70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4" name="Google Shape;15504;p70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5" name="Google Shape;15505;p70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06" name="Google Shape;15506;p70"/>
          <p:cNvGrpSpPr/>
          <p:nvPr/>
        </p:nvGrpSpPr>
        <p:grpSpPr>
          <a:xfrm>
            <a:off x="5752700" y="2139276"/>
            <a:ext cx="373006" cy="423069"/>
            <a:chOff x="-3478675" y="2405775"/>
            <a:chExt cx="258350" cy="293025"/>
          </a:xfrm>
        </p:grpSpPr>
        <p:sp>
          <p:nvSpPr>
            <p:cNvPr id="15507" name="Google Shape;15507;p70"/>
            <p:cNvSpPr/>
            <p:nvPr/>
          </p:nvSpPr>
          <p:spPr>
            <a:xfrm>
              <a:off x="-3478675" y="2405775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6018" y="694"/>
                  </a:moveTo>
                  <a:cubicBezTo>
                    <a:pt x="6175" y="694"/>
                    <a:pt x="6301" y="757"/>
                    <a:pt x="6333" y="915"/>
                  </a:cubicBezTo>
                  <a:lnTo>
                    <a:pt x="6490" y="1450"/>
                  </a:lnTo>
                  <a:lnTo>
                    <a:pt x="3781" y="1450"/>
                  </a:lnTo>
                  <a:lnTo>
                    <a:pt x="3970" y="915"/>
                  </a:lnTo>
                  <a:cubicBezTo>
                    <a:pt x="4033" y="757"/>
                    <a:pt x="4127" y="694"/>
                    <a:pt x="4285" y="694"/>
                  </a:cubicBezTo>
                  <a:close/>
                  <a:moveTo>
                    <a:pt x="9326" y="2049"/>
                  </a:moveTo>
                  <a:cubicBezTo>
                    <a:pt x="9546" y="2049"/>
                    <a:pt x="9704" y="2206"/>
                    <a:pt x="9704" y="2427"/>
                  </a:cubicBezTo>
                  <a:lnTo>
                    <a:pt x="9704" y="2773"/>
                  </a:lnTo>
                  <a:lnTo>
                    <a:pt x="756" y="2773"/>
                  </a:lnTo>
                  <a:lnTo>
                    <a:pt x="756" y="2427"/>
                  </a:lnTo>
                  <a:cubicBezTo>
                    <a:pt x="756" y="2206"/>
                    <a:pt x="914" y="2049"/>
                    <a:pt x="1103" y="2049"/>
                  </a:cubicBezTo>
                  <a:close/>
                  <a:moveTo>
                    <a:pt x="8916" y="3498"/>
                  </a:moveTo>
                  <a:lnTo>
                    <a:pt x="8317" y="10681"/>
                  </a:lnTo>
                  <a:cubicBezTo>
                    <a:pt x="8317" y="10839"/>
                    <a:pt x="8160" y="10996"/>
                    <a:pt x="7971" y="10996"/>
                  </a:cubicBezTo>
                  <a:lnTo>
                    <a:pt x="2363" y="10996"/>
                  </a:lnTo>
                  <a:cubicBezTo>
                    <a:pt x="2174" y="10996"/>
                    <a:pt x="2048" y="10902"/>
                    <a:pt x="2016" y="10681"/>
                  </a:cubicBezTo>
                  <a:lnTo>
                    <a:pt x="1418" y="3498"/>
                  </a:lnTo>
                  <a:close/>
                  <a:moveTo>
                    <a:pt x="4285" y="1"/>
                  </a:moveTo>
                  <a:cubicBezTo>
                    <a:pt x="3875" y="1"/>
                    <a:pt x="3466" y="285"/>
                    <a:pt x="3308" y="726"/>
                  </a:cubicBezTo>
                  <a:lnTo>
                    <a:pt x="3088" y="1450"/>
                  </a:lnTo>
                  <a:lnTo>
                    <a:pt x="1040" y="1450"/>
                  </a:lnTo>
                  <a:cubicBezTo>
                    <a:pt x="473" y="1450"/>
                    <a:pt x="0" y="1923"/>
                    <a:pt x="0" y="2458"/>
                  </a:cubicBezTo>
                  <a:lnTo>
                    <a:pt x="0" y="3120"/>
                  </a:lnTo>
                  <a:cubicBezTo>
                    <a:pt x="0" y="3341"/>
                    <a:pt x="158" y="3498"/>
                    <a:pt x="347" y="3498"/>
                  </a:cubicBezTo>
                  <a:lnTo>
                    <a:pt x="725" y="3498"/>
                  </a:lnTo>
                  <a:lnTo>
                    <a:pt x="1292" y="10776"/>
                  </a:lnTo>
                  <a:cubicBezTo>
                    <a:pt x="1355" y="11311"/>
                    <a:pt x="1764" y="11721"/>
                    <a:pt x="2331" y="11721"/>
                  </a:cubicBezTo>
                  <a:lnTo>
                    <a:pt x="7908" y="11721"/>
                  </a:lnTo>
                  <a:cubicBezTo>
                    <a:pt x="8475" y="11721"/>
                    <a:pt x="8916" y="11311"/>
                    <a:pt x="8948" y="10776"/>
                  </a:cubicBezTo>
                  <a:lnTo>
                    <a:pt x="9546" y="3498"/>
                  </a:lnTo>
                  <a:lnTo>
                    <a:pt x="9893" y="3498"/>
                  </a:lnTo>
                  <a:cubicBezTo>
                    <a:pt x="10082" y="3498"/>
                    <a:pt x="10239" y="3341"/>
                    <a:pt x="10239" y="3120"/>
                  </a:cubicBezTo>
                  <a:lnTo>
                    <a:pt x="10239" y="2458"/>
                  </a:lnTo>
                  <a:cubicBezTo>
                    <a:pt x="10334" y="1860"/>
                    <a:pt x="9861" y="1450"/>
                    <a:pt x="9294" y="1450"/>
                  </a:cubicBezTo>
                  <a:lnTo>
                    <a:pt x="7246" y="1450"/>
                  </a:lnTo>
                  <a:lnTo>
                    <a:pt x="7026" y="726"/>
                  </a:lnTo>
                  <a:cubicBezTo>
                    <a:pt x="6868" y="285"/>
                    <a:pt x="6490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8" name="Google Shape;15508;p70"/>
            <p:cNvSpPr/>
            <p:nvPr/>
          </p:nvSpPr>
          <p:spPr>
            <a:xfrm>
              <a:off x="-3408575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5829"/>
                  </a:lnTo>
                  <a:cubicBezTo>
                    <a:pt x="0" y="6018"/>
                    <a:pt x="158" y="6176"/>
                    <a:pt x="347" y="6176"/>
                  </a:cubicBezTo>
                  <a:cubicBezTo>
                    <a:pt x="536" y="6176"/>
                    <a:pt x="693" y="6018"/>
                    <a:pt x="693" y="5829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9" name="Google Shape;15509;p70"/>
            <p:cNvSpPr/>
            <p:nvPr/>
          </p:nvSpPr>
          <p:spPr>
            <a:xfrm>
              <a:off x="-33574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0" name="Google Shape;15510;p70"/>
            <p:cNvSpPr/>
            <p:nvPr/>
          </p:nvSpPr>
          <p:spPr>
            <a:xfrm>
              <a:off x="-33062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11" name="Google Shape;15511;p70"/>
          <p:cNvGrpSpPr/>
          <p:nvPr/>
        </p:nvGrpSpPr>
        <p:grpSpPr>
          <a:xfrm>
            <a:off x="5815218" y="2660398"/>
            <a:ext cx="271831" cy="421914"/>
            <a:chOff x="-3443250" y="2765725"/>
            <a:chExt cx="188275" cy="292225"/>
          </a:xfrm>
        </p:grpSpPr>
        <p:sp>
          <p:nvSpPr>
            <p:cNvPr id="15512" name="Google Shape;15512;p70"/>
            <p:cNvSpPr/>
            <p:nvPr/>
          </p:nvSpPr>
          <p:spPr>
            <a:xfrm>
              <a:off x="-3443250" y="2765725"/>
              <a:ext cx="188275" cy="292225"/>
            </a:xfrm>
            <a:custGeom>
              <a:avLst/>
              <a:gdLst/>
              <a:ahLst/>
              <a:cxnLst/>
              <a:rect l="l" t="t" r="r" b="b"/>
              <a:pathLst>
                <a:path w="7531" h="11689" extrusionOk="0">
                  <a:moveTo>
                    <a:pt x="6491" y="662"/>
                  </a:moveTo>
                  <a:cubicBezTo>
                    <a:pt x="6711" y="662"/>
                    <a:pt x="6869" y="820"/>
                    <a:pt x="6869" y="1009"/>
                  </a:cubicBezTo>
                  <a:lnTo>
                    <a:pt x="6869" y="7908"/>
                  </a:lnTo>
                  <a:cubicBezTo>
                    <a:pt x="6869" y="8097"/>
                    <a:pt x="6711" y="8255"/>
                    <a:pt x="6491" y="8255"/>
                  </a:cubicBezTo>
                  <a:lnTo>
                    <a:pt x="1040" y="8255"/>
                  </a:lnTo>
                  <a:cubicBezTo>
                    <a:pt x="851" y="8255"/>
                    <a:pt x="694" y="8097"/>
                    <a:pt x="694" y="7908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4821" y="8948"/>
                  </a:moveTo>
                  <a:lnTo>
                    <a:pt x="4821" y="10996"/>
                  </a:lnTo>
                  <a:lnTo>
                    <a:pt x="2773" y="10996"/>
                  </a:lnTo>
                  <a:lnTo>
                    <a:pt x="2773" y="8948"/>
                  </a:ln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7908"/>
                  </a:lnTo>
                  <a:cubicBezTo>
                    <a:pt x="1" y="8475"/>
                    <a:pt x="473" y="8917"/>
                    <a:pt x="1040" y="8917"/>
                  </a:cubicBezTo>
                  <a:lnTo>
                    <a:pt x="2049" y="8917"/>
                  </a:lnTo>
                  <a:lnTo>
                    <a:pt x="2049" y="10964"/>
                  </a:lnTo>
                  <a:lnTo>
                    <a:pt x="1040" y="10964"/>
                  </a:lnTo>
                  <a:cubicBezTo>
                    <a:pt x="851" y="10964"/>
                    <a:pt x="694" y="11122"/>
                    <a:pt x="694" y="11342"/>
                  </a:cubicBezTo>
                  <a:cubicBezTo>
                    <a:pt x="694" y="11531"/>
                    <a:pt x="851" y="11689"/>
                    <a:pt x="1040" y="11689"/>
                  </a:cubicBezTo>
                  <a:lnTo>
                    <a:pt x="6491" y="11689"/>
                  </a:lnTo>
                  <a:cubicBezTo>
                    <a:pt x="6711" y="11689"/>
                    <a:pt x="6869" y="11531"/>
                    <a:pt x="6869" y="11342"/>
                  </a:cubicBezTo>
                  <a:cubicBezTo>
                    <a:pt x="6869" y="11122"/>
                    <a:pt x="6711" y="10964"/>
                    <a:pt x="6491" y="10964"/>
                  </a:cubicBezTo>
                  <a:lnTo>
                    <a:pt x="5483" y="10964"/>
                  </a:lnTo>
                  <a:lnTo>
                    <a:pt x="5483" y="8917"/>
                  </a:lnTo>
                  <a:lnTo>
                    <a:pt x="6491" y="8917"/>
                  </a:lnTo>
                  <a:cubicBezTo>
                    <a:pt x="7058" y="8917"/>
                    <a:pt x="7531" y="8475"/>
                    <a:pt x="7531" y="7908"/>
                  </a:cubicBezTo>
                  <a:lnTo>
                    <a:pt x="7531" y="1009"/>
                  </a:lnTo>
                  <a:cubicBezTo>
                    <a:pt x="7531" y="442"/>
                    <a:pt x="7089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3" name="Google Shape;15513;p70"/>
            <p:cNvSpPr/>
            <p:nvPr/>
          </p:nvSpPr>
          <p:spPr>
            <a:xfrm>
              <a:off x="-3411725" y="2799375"/>
              <a:ext cx="124450" cy="86100"/>
            </a:xfrm>
            <a:custGeom>
              <a:avLst/>
              <a:gdLst/>
              <a:ahLst/>
              <a:cxnLst/>
              <a:rect l="l" t="t" r="r" b="b"/>
              <a:pathLst>
                <a:path w="4978" h="3444" extrusionOk="0">
                  <a:moveTo>
                    <a:pt x="1859" y="1144"/>
                  </a:moveTo>
                  <a:lnTo>
                    <a:pt x="2678" y="2750"/>
                  </a:lnTo>
                  <a:lnTo>
                    <a:pt x="1040" y="2750"/>
                  </a:lnTo>
                  <a:lnTo>
                    <a:pt x="1859" y="1144"/>
                  </a:lnTo>
                  <a:close/>
                  <a:moveTo>
                    <a:pt x="3151" y="1049"/>
                  </a:moveTo>
                  <a:lnTo>
                    <a:pt x="4033" y="2782"/>
                  </a:lnTo>
                  <a:lnTo>
                    <a:pt x="3403" y="2782"/>
                  </a:lnTo>
                  <a:lnTo>
                    <a:pt x="3403" y="2750"/>
                  </a:lnTo>
                  <a:lnTo>
                    <a:pt x="2804" y="1553"/>
                  </a:lnTo>
                  <a:lnTo>
                    <a:pt x="3151" y="1049"/>
                  </a:lnTo>
                  <a:close/>
                  <a:moveTo>
                    <a:pt x="3213" y="1"/>
                  </a:moveTo>
                  <a:cubicBezTo>
                    <a:pt x="3110" y="1"/>
                    <a:pt x="3003" y="48"/>
                    <a:pt x="2930" y="135"/>
                  </a:cubicBezTo>
                  <a:lnTo>
                    <a:pt x="2457" y="829"/>
                  </a:lnTo>
                  <a:lnTo>
                    <a:pt x="2142" y="198"/>
                  </a:lnTo>
                  <a:cubicBezTo>
                    <a:pt x="2079" y="72"/>
                    <a:pt x="1961" y="9"/>
                    <a:pt x="1839" y="9"/>
                  </a:cubicBezTo>
                  <a:cubicBezTo>
                    <a:pt x="1717" y="9"/>
                    <a:pt x="1591" y="72"/>
                    <a:pt x="1512" y="198"/>
                  </a:cubicBezTo>
                  <a:lnTo>
                    <a:pt x="126" y="2939"/>
                  </a:lnTo>
                  <a:cubicBezTo>
                    <a:pt x="0" y="3191"/>
                    <a:pt x="158" y="3443"/>
                    <a:pt x="441" y="3443"/>
                  </a:cubicBezTo>
                  <a:lnTo>
                    <a:pt x="4537" y="3443"/>
                  </a:lnTo>
                  <a:cubicBezTo>
                    <a:pt x="4757" y="3443"/>
                    <a:pt x="4978" y="3191"/>
                    <a:pt x="4852" y="2939"/>
                  </a:cubicBezTo>
                  <a:lnTo>
                    <a:pt x="3497" y="198"/>
                  </a:lnTo>
                  <a:cubicBezTo>
                    <a:pt x="3446" y="63"/>
                    <a:pt x="3332" y="1"/>
                    <a:pt x="3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4" name="Google Shape;15514;p70"/>
            <p:cNvSpPr/>
            <p:nvPr/>
          </p:nvSpPr>
          <p:spPr>
            <a:xfrm>
              <a:off x="-3392825" y="290357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5" name="Google Shape;15515;p70"/>
            <p:cNvSpPr/>
            <p:nvPr/>
          </p:nvSpPr>
          <p:spPr>
            <a:xfrm>
              <a:off x="-3392825" y="293822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16" name="Google Shape;15516;p70"/>
          <p:cNvGrpSpPr/>
          <p:nvPr/>
        </p:nvGrpSpPr>
        <p:grpSpPr>
          <a:xfrm>
            <a:off x="844114" y="3230934"/>
            <a:ext cx="371887" cy="423069"/>
            <a:chOff x="-1684475" y="2049000"/>
            <a:chExt cx="257575" cy="293025"/>
          </a:xfrm>
        </p:grpSpPr>
        <p:sp>
          <p:nvSpPr>
            <p:cNvPr id="15517" name="Google Shape;15517;p70"/>
            <p:cNvSpPr/>
            <p:nvPr/>
          </p:nvSpPr>
          <p:spPr>
            <a:xfrm>
              <a:off x="-1684475" y="204900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1355" y="693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693"/>
                  </a:lnTo>
                  <a:close/>
                  <a:moveTo>
                    <a:pt x="9546" y="693"/>
                  </a:moveTo>
                  <a:lnTo>
                    <a:pt x="9546" y="1387"/>
                  </a:lnTo>
                  <a:lnTo>
                    <a:pt x="8885" y="1387"/>
                  </a:lnTo>
                  <a:lnTo>
                    <a:pt x="8885" y="693"/>
                  </a:lnTo>
                  <a:close/>
                  <a:moveTo>
                    <a:pt x="8223" y="1387"/>
                  </a:moveTo>
                  <a:lnTo>
                    <a:pt x="8223" y="1733"/>
                  </a:lnTo>
                  <a:cubicBezTo>
                    <a:pt x="8223" y="1922"/>
                    <a:pt x="8381" y="2080"/>
                    <a:pt x="8570" y="2080"/>
                  </a:cubicBezTo>
                  <a:lnTo>
                    <a:pt x="8916" y="2080"/>
                  </a:lnTo>
                  <a:lnTo>
                    <a:pt x="8916" y="9641"/>
                  </a:lnTo>
                  <a:lnTo>
                    <a:pt x="8538" y="9641"/>
                  </a:lnTo>
                  <a:cubicBezTo>
                    <a:pt x="8349" y="9641"/>
                    <a:pt x="8192" y="9798"/>
                    <a:pt x="8192" y="9987"/>
                  </a:cubicBezTo>
                  <a:lnTo>
                    <a:pt x="8192" y="10365"/>
                  </a:lnTo>
                  <a:lnTo>
                    <a:pt x="2080" y="10365"/>
                  </a:lnTo>
                  <a:lnTo>
                    <a:pt x="2080" y="9987"/>
                  </a:lnTo>
                  <a:cubicBezTo>
                    <a:pt x="2080" y="9798"/>
                    <a:pt x="1922" y="9641"/>
                    <a:pt x="1733" y="9641"/>
                  </a:cubicBezTo>
                  <a:lnTo>
                    <a:pt x="1355" y="9641"/>
                  </a:lnTo>
                  <a:lnTo>
                    <a:pt x="1355" y="2080"/>
                  </a:lnTo>
                  <a:lnTo>
                    <a:pt x="1733" y="2080"/>
                  </a:lnTo>
                  <a:cubicBezTo>
                    <a:pt x="1922" y="2080"/>
                    <a:pt x="2080" y="1922"/>
                    <a:pt x="2080" y="1733"/>
                  </a:cubicBezTo>
                  <a:lnTo>
                    <a:pt x="2080" y="1387"/>
                  </a:lnTo>
                  <a:close/>
                  <a:moveTo>
                    <a:pt x="1355" y="10365"/>
                  </a:moveTo>
                  <a:lnTo>
                    <a:pt x="1355" y="11027"/>
                  </a:lnTo>
                  <a:lnTo>
                    <a:pt x="694" y="11027"/>
                  </a:lnTo>
                  <a:lnTo>
                    <a:pt x="694" y="10365"/>
                  </a:lnTo>
                  <a:close/>
                  <a:moveTo>
                    <a:pt x="9609" y="10365"/>
                  </a:moveTo>
                  <a:lnTo>
                    <a:pt x="9609" y="11027"/>
                  </a:lnTo>
                  <a:lnTo>
                    <a:pt x="8916" y="11027"/>
                  </a:lnTo>
                  <a:lnTo>
                    <a:pt x="8916" y="1036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4" y="2080"/>
                  </a:lnTo>
                  <a:lnTo>
                    <a:pt x="694" y="9641"/>
                  </a:lnTo>
                  <a:lnTo>
                    <a:pt x="347" y="9641"/>
                  </a:lnTo>
                  <a:cubicBezTo>
                    <a:pt x="158" y="9641"/>
                    <a:pt x="0" y="9798"/>
                    <a:pt x="0" y="9987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47" y="11720"/>
                  </a:cubicBezTo>
                  <a:lnTo>
                    <a:pt x="1733" y="11720"/>
                  </a:lnTo>
                  <a:cubicBezTo>
                    <a:pt x="1922" y="11720"/>
                    <a:pt x="2080" y="11563"/>
                    <a:pt x="2080" y="11374"/>
                  </a:cubicBezTo>
                  <a:lnTo>
                    <a:pt x="2080" y="11027"/>
                  </a:lnTo>
                  <a:lnTo>
                    <a:pt x="8223" y="11027"/>
                  </a:lnTo>
                  <a:lnTo>
                    <a:pt x="8223" y="11374"/>
                  </a:lnTo>
                  <a:cubicBezTo>
                    <a:pt x="8223" y="11563"/>
                    <a:pt x="8381" y="11720"/>
                    <a:pt x="8570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74"/>
                  </a:cubicBezTo>
                  <a:lnTo>
                    <a:pt x="10303" y="9987"/>
                  </a:lnTo>
                  <a:cubicBezTo>
                    <a:pt x="10303" y="9798"/>
                    <a:pt x="10145" y="9641"/>
                    <a:pt x="9956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24" y="2080"/>
                  </a:lnTo>
                  <a:cubicBezTo>
                    <a:pt x="10113" y="2080"/>
                    <a:pt x="10271" y="1922"/>
                    <a:pt x="10271" y="1733"/>
                  </a:cubicBezTo>
                  <a:lnTo>
                    <a:pt x="10271" y="347"/>
                  </a:lnTo>
                  <a:cubicBezTo>
                    <a:pt x="10271" y="158"/>
                    <a:pt x="10113" y="0"/>
                    <a:pt x="9924" y="0"/>
                  </a:cubicBezTo>
                  <a:lnTo>
                    <a:pt x="8538" y="0"/>
                  </a:lnTo>
                  <a:cubicBezTo>
                    <a:pt x="8349" y="0"/>
                    <a:pt x="8192" y="158"/>
                    <a:pt x="8192" y="347"/>
                  </a:cubicBezTo>
                  <a:lnTo>
                    <a:pt x="8192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8" name="Google Shape;15518;p70"/>
            <p:cNvSpPr/>
            <p:nvPr/>
          </p:nvSpPr>
          <p:spPr>
            <a:xfrm>
              <a:off x="-1615950" y="223880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4443" y="726"/>
                  </a:lnTo>
                  <a:cubicBezTo>
                    <a:pt x="4663" y="726"/>
                    <a:pt x="4821" y="568"/>
                    <a:pt x="4821" y="348"/>
                  </a:cubicBezTo>
                  <a:cubicBezTo>
                    <a:pt x="4821" y="159"/>
                    <a:pt x="4663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9" name="Google Shape;15519;p70"/>
            <p:cNvSpPr/>
            <p:nvPr/>
          </p:nvSpPr>
          <p:spPr>
            <a:xfrm>
              <a:off x="-1615950" y="2273475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63" y="693"/>
                    <a:pt x="4821" y="536"/>
                    <a:pt x="4821" y="347"/>
                  </a:cubicBezTo>
                  <a:cubicBezTo>
                    <a:pt x="4821" y="158"/>
                    <a:pt x="4663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0" name="Google Shape;15520;p70"/>
            <p:cNvSpPr/>
            <p:nvPr/>
          </p:nvSpPr>
          <p:spPr>
            <a:xfrm>
              <a:off x="-1630925" y="2100975"/>
              <a:ext cx="153625" cy="116600"/>
            </a:xfrm>
            <a:custGeom>
              <a:avLst/>
              <a:gdLst/>
              <a:ahLst/>
              <a:cxnLst/>
              <a:rect l="l" t="t" r="r" b="b"/>
              <a:pathLst>
                <a:path w="6145" h="4664" extrusionOk="0">
                  <a:moveTo>
                    <a:pt x="4695" y="662"/>
                  </a:moveTo>
                  <a:lnTo>
                    <a:pt x="2994" y="1985"/>
                  </a:lnTo>
                  <a:lnTo>
                    <a:pt x="1261" y="662"/>
                  </a:lnTo>
                  <a:close/>
                  <a:moveTo>
                    <a:pt x="599" y="1040"/>
                  </a:moveTo>
                  <a:lnTo>
                    <a:pt x="2427" y="2395"/>
                  </a:lnTo>
                  <a:lnTo>
                    <a:pt x="599" y="3781"/>
                  </a:lnTo>
                  <a:lnTo>
                    <a:pt x="599" y="1040"/>
                  </a:lnTo>
                  <a:close/>
                  <a:moveTo>
                    <a:pt x="5357" y="1040"/>
                  </a:moveTo>
                  <a:lnTo>
                    <a:pt x="5357" y="3781"/>
                  </a:lnTo>
                  <a:lnTo>
                    <a:pt x="3561" y="2395"/>
                  </a:lnTo>
                  <a:lnTo>
                    <a:pt x="5357" y="1040"/>
                  </a:lnTo>
                  <a:close/>
                  <a:moveTo>
                    <a:pt x="2994" y="2836"/>
                  </a:moveTo>
                  <a:lnTo>
                    <a:pt x="4695" y="4128"/>
                  </a:lnTo>
                  <a:lnTo>
                    <a:pt x="1292" y="4128"/>
                  </a:lnTo>
                  <a:lnTo>
                    <a:pt x="2994" y="2836"/>
                  </a:lnTo>
                  <a:close/>
                  <a:moveTo>
                    <a:pt x="316" y="1"/>
                  </a:moveTo>
                  <a:cubicBezTo>
                    <a:pt x="158" y="1"/>
                    <a:pt x="1" y="127"/>
                    <a:pt x="1" y="284"/>
                  </a:cubicBezTo>
                  <a:lnTo>
                    <a:pt x="1" y="4380"/>
                  </a:lnTo>
                  <a:cubicBezTo>
                    <a:pt x="64" y="4506"/>
                    <a:pt x="127" y="4600"/>
                    <a:pt x="253" y="4663"/>
                  </a:cubicBezTo>
                  <a:lnTo>
                    <a:pt x="5798" y="4663"/>
                  </a:lnTo>
                  <a:cubicBezTo>
                    <a:pt x="5955" y="4663"/>
                    <a:pt x="6113" y="4537"/>
                    <a:pt x="6144" y="4317"/>
                  </a:cubicBezTo>
                  <a:lnTo>
                    <a:pt x="6081" y="316"/>
                  </a:lnTo>
                  <a:cubicBezTo>
                    <a:pt x="6081" y="158"/>
                    <a:pt x="5955" y="32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21" name="Google Shape;15521;p70"/>
          <p:cNvSpPr/>
          <p:nvPr/>
        </p:nvSpPr>
        <p:spPr>
          <a:xfrm>
            <a:off x="2472295" y="3231775"/>
            <a:ext cx="440106" cy="421373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22" name="Google Shape;15522;p70"/>
          <p:cNvGrpSpPr/>
          <p:nvPr/>
        </p:nvGrpSpPr>
        <p:grpSpPr>
          <a:xfrm>
            <a:off x="4134007" y="3231514"/>
            <a:ext cx="420796" cy="421914"/>
            <a:chOff x="-1700225" y="2768875"/>
            <a:chExt cx="291450" cy="292225"/>
          </a:xfrm>
        </p:grpSpPr>
        <p:sp>
          <p:nvSpPr>
            <p:cNvPr id="15523" name="Google Shape;15523;p70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4" name="Google Shape;15524;p70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5" name="Google Shape;15525;p70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6" name="Google Shape;15526;p70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7" name="Google Shape;15527;p70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8" name="Google Shape;15528;p70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29" name="Google Shape;15529;p70"/>
          <p:cNvGrpSpPr/>
          <p:nvPr/>
        </p:nvGrpSpPr>
        <p:grpSpPr>
          <a:xfrm>
            <a:off x="3602355" y="3230935"/>
            <a:ext cx="371887" cy="423069"/>
            <a:chOff x="-919700" y="2420750"/>
            <a:chExt cx="257575" cy="293025"/>
          </a:xfrm>
        </p:grpSpPr>
        <p:sp>
          <p:nvSpPr>
            <p:cNvPr id="15530" name="Google Shape;15530;p70"/>
            <p:cNvSpPr/>
            <p:nvPr/>
          </p:nvSpPr>
          <p:spPr>
            <a:xfrm>
              <a:off x="-884250" y="2490850"/>
              <a:ext cx="84300" cy="51225"/>
            </a:xfrm>
            <a:custGeom>
              <a:avLst/>
              <a:gdLst/>
              <a:ahLst/>
              <a:cxnLst/>
              <a:rect l="l" t="t" r="r" b="b"/>
              <a:pathLst>
                <a:path w="3372" h="2049" extrusionOk="0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1" name="Google Shape;15531;p70"/>
            <p:cNvSpPr/>
            <p:nvPr/>
          </p:nvSpPr>
          <p:spPr>
            <a:xfrm>
              <a:off x="-919700" y="242075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2" name="Google Shape;15532;p70"/>
            <p:cNvSpPr/>
            <p:nvPr/>
          </p:nvSpPr>
          <p:spPr>
            <a:xfrm>
              <a:off x="-766100" y="2660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33" name="Google Shape;15533;p70"/>
          <p:cNvGrpSpPr/>
          <p:nvPr/>
        </p:nvGrpSpPr>
        <p:grpSpPr>
          <a:xfrm>
            <a:off x="1937547" y="1645950"/>
            <a:ext cx="409531" cy="410617"/>
            <a:chOff x="6679825" y="2693700"/>
            <a:chExt cx="257875" cy="258575"/>
          </a:xfrm>
        </p:grpSpPr>
        <p:sp>
          <p:nvSpPr>
            <p:cNvPr id="15534" name="Google Shape;15534;p70"/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5" name="Google Shape;15535;p70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36" name="Google Shape;15536;p70"/>
          <p:cNvGrpSpPr/>
          <p:nvPr/>
        </p:nvGrpSpPr>
        <p:grpSpPr>
          <a:xfrm>
            <a:off x="1927121" y="2142110"/>
            <a:ext cx="420531" cy="417262"/>
            <a:chOff x="6790450" y="3119050"/>
            <a:chExt cx="262750" cy="260675"/>
          </a:xfrm>
        </p:grpSpPr>
        <p:sp>
          <p:nvSpPr>
            <p:cNvPr id="15537" name="Google Shape;15537;p70"/>
            <p:cNvSpPr/>
            <p:nvPr/>
          </p:nvSpPr>
          <p:spPr>
            <a:xfrm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8" name="Google Shape;15538;p70"/>
            <p:cNvSpPr/>
            <p:nvPr/>
          </p:nvSpPr>
          <p:spPr>
            <a:xfrm flipH="1"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39" name="Google Shape;15539;p70"/>
          <p:cNvGrpSpPr/>
          <p:nvPr/>
        </p:nvGrpSpPr>
        <p:grpSpPr>
          <a:xfrm>
            <a:off x="6853082" y="3755436"/>
            <a:ext cx="358093" cy="407391"/>
            <a:chOff x="7660859" y="2571753"/>
            <a:chExt cx="366561" cy="417024"/>
          </a:xfrm>
        </p:grpSpPr>
        <p:sp>
          <p:nvSpPr>
            <p:cNvPr id="15540" name="Google Shape;15540;p70"/>
            <p:cNvSpPr/>
            <p:nvPr/>
          </p:nvSpPr>
          <p:spPr>
            <a:xfrm>
              <a:off x="7770506" y="2633631"/>
              <a:ext cx="147259" cy="146633"/>
            </a:xfrm>
            <a:custGeom>
              <a:avLst/>
              <a:gdLst/>
              <a:ahLst/>
              <a:cxnLst/>
              <a:rect l="l" t="t" r="r" b="b"/>
              <a:pathLst>
                <a:path w="7056" h="7026" extrusionOk="0">
                  <a:moveTo>
                    <a:pt x="4114" y="2928"/>
                  </a:moveTo>
                  <a:lnTo>
                    <a:pt x="4114" y="4099"/>
                  </a:lnTo>
                  <a:lnTo>
                    <a:pt x="2943" y="4099"/>
                  </a:lnTo>
                  <a:lnTo>
                    <a:pt x="2943" y="2928"/>
                  </a:lnTo>
                  <a:close/>
                  <a:moveTo>
                    <a:pt x="2354" y="1"/>
                  </a:moveTo>
                  <a:cubicBezTo>
                    <a:pt x="2032" y="1"/>
                    <a:pt x="1771" y="263"/>
                    <a:pt x="1771" y="586"/>
                  </a:cubicBezTo>
                  <a:lnTo>
                    <a:pt x="1771" y="1757"/>
                  </a:lnTo>
                  <a:lnTo>
                    <a:pt x="618" y="1757"/>
                  </a:lnTo>
                  <a:cubicBezTo>
                    <a:pt x="301" y="1757"/>
                    <a:pt x="31" y="1999"/>
                    <a:pt x="17" y="2314"/>
                  </a:cubicBezTo>
                  <a:cubicBezTo>
                    <a:pt x="1" y="2650"/>
                    <a:pt x="268" y="2928"/>
                    <a:pt x="600" y="2928"/>
                  </a:cubicBezTo>
                  <a:lnTo>
                    <a:pt x="1771" y="2928"/>
                  </a:lnTo>
                  <a:lnTo>
                    <a:pt x="1771" y="4099"/>
                  </a:lnTo>
                  <a:lnTo>
                    <a:pt x="618" y="4099"/>
                  </a:lnTo>
                  <a:cubicBezTo>
                    <a:pt x="301" y="4099"/>
                    <a:pt x="31" y="4341"/>
                    <a:pt x="17" y="4656"/>
                  </a:cubicBezTo>
                  <a:cubicBezTo>
                    <a:pt x="1" y="4992"/>
                    <a:pt x="268" y="5270"/>
                    <a:pt x="600" y="5270"/>
                  </a:cubicBezTo>
                  <a:lnTo>
                    <a:pt x="1771" y="5270"/>
                  </a:lnTo>
                  <a:lnTo>
                    <a:pt x="1771" y="6423"/>
                  </a:lnTo>
                  <a:cubicBezTo>
                    <a:pt x="1771" y="6738"/>
                    <a:pt x="2014" y="7011"/>
                    <a:pt x="2329" y="7025"/>
                  </a:cubicBezTo>
                  <a:cubicBezTo>
                    <a:pt x="2338" y="7025"/>
                    <a:pt x="2348" y="7025"/>
                    <a:pt x="2357" y="7025"/>
                  </a:cubicBezTo>
                  <a:cubicBezTo>
                    <a:pt x="2680" y="7025"/>
                    <a:pt x="2943" y="6764"/>
                    <a:pt x="2943" y="6441"/>
                  </a:cubicBezTo>
                  <a:lnTo>
                    <a:pt x="2943" y="5270"/>
                  </a:lnTo>
                  <a:lnTo>
                    <a:pt x="4114" y="5270"/>
                  </a:lnTo>
                  <a:lnTo>
                    <a:pt x="4114" y="6423"/>
                  </a:lnTo>
                  <a:cubicBezTo>
                    <a:pt x="4114" y="6738"/>
                    <a:pt x="4356" y="7011"/>
                    <a:pt x="4671" y="7025"/>
                  </a:cubicBezTo>
                  <a:cubicBezTo>
                    <a:pt x="4680" y="7025"/>
                    <a:pt x="4690" y="7025"/>
                    <a:pt x="4699" y="7025"/>
                  </a:cubicBezTo>
                  <a:cubicBezTo>
                    <a:pt x="5023" y="7025"/>
                    <a:pt x="5285" y="6764"/>
                    <a:pt x="5285" y="6441"/>
                  </a:cubicBezTo>
                  <a:lnTo>
                    <a:pt x="5285" y="5270"/>
                  </a:lnTo>
                  <a:lnTo>
                    <a:pt x="6456" y="5270"/>
                  </a:lnTo>
                  <a:cubicBezTo>
                    <a:pt x="6788" y="5270"/>
                    <a:pt x="7056" y="4992"/>
                    <a:pt x="7040" y="4656"/>
                  </a:cubicBezTo>
                  <a:cubicBezTo>
                    <a:pt x="7025" y="4341"/>
                    <a:pt x="6753" y="4099"/>
                    <a:pt x="6438" y="4099"/>
                  </a:cubicBezTo>
                  <a:lnTo>
                    <a:pt x="5285" y="4099"/>
                  </a:lnTo>
                  <a:lnTo>
                    <a:pt x="5285" y="2928"/>
                  </a:lnTo>
                  <a:lnTo>
                    <a:pt x="6438" y="2928"/>
                  </a:lnTo>
                  <a:cubicBezTo>
                    <a:pt x="6753" y="2928"/>
                    <a:pt x="7025" y="2685"/>
                    <a:pt x="7040" y="2370"/>
                  </a:cubicBezTo>
                  <a:cubicBezTo>
                    <a:pt x="7056" y="2034"/>
                    <a:pt x="6788" y="1757"/>
                    <a:pt x="6456" y="1757"/>
                  </a:cubicBezTo>
                  <a:lnTo>
                    <a:pt x="5285" y="1757"/>
                  </a:lnTo>
                  <a:lnTo>
                    <a:pt x="5285" y="603"/>
                  </a:lnTo>
                  <a:cubicBezTo>
                    <a:pt x="5285" y="287"/>
                    <a:pt x="5042" y="16"/>
                    <a:pt x="4727" y="2"/>
                  </a:cubicBezTo>
                  <a:cubicBezTo>
                    <a:pt x="4717" y="1"/>
                    <a:pt x="4707" y="1"/>
                    <a:pt x="4696" y="1"/>
                  </a:cubicBezTo>
                  <a:cubicBezTo>
                    <a:pt x="4374" y="1"/>
                    <a:pt x="4114" y="263"/>
                    <a:pt x="4114" y="586"/>
                  </a:cubicBezTo>
                  <a:lnTo>
                    <a:pt x="4114" y="1757"/>
                  </a:lnTo>
                  <a:lnTo>
                    <a:pt x="2943" y="1757"/>
                  </a:lnTo>
                  <a:lnTo>
                    <a:pt x="2943" y="603"/>
                  </a:lnTo>
                  <a:cubicBezTo>
                    <a:pt x="2943" y="287"/>
                    <a:pt x="2700" y="16"/>
                    <a:pt x="2385" y="2"/>
                  </a:cubicBezTo>
                  <a:cubicBezTo>
                    <a:pt x="2375" y="1"/>
                    <a:pt x="2364" y="1"/>
                    <a:pt x="23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1" name="Google Shape;15541;p70"/>
            <p:cNvSpPr/>
            <p:nvPr/>
          </p:nvSpPr>
          <p:spPr>
            <a:xfrm>
              <a:off x="7730834" y="2792447"/>
              <a:ext cx="226648" cy="76781"/>
            </a:xfrm>
            <a:custGeom>
              <a:avLst/>
              <a:gdLst/>
              <a:ahLst/>
              <a:cxnLst/>
              <a:rect l="l" t="t" r="r" b="b"/>
              <a:pathLst>
                <a:path w="10860" h="3679" extrusionOk="0">
                  <a:moveTo>
                    <a:pt x="747" y="0"/>
                  </a:moveTo>
                  <a:cubicBezTo>
                    <a:pt x="280" y="0"/>
                    <a:pt x="0" y="520"/>
                    <a:pt x="258" y="910"/>
                  </a:cubicBezTo>
                  <a:cubicBezTo>
                    <a:pt x="1470" y="2730"/>
                    <a:pt x="3430" y="3678"/>
                    <a:pt x="5429" y="3678"/>
                  </a:cubicBezTo>
                  <a:cubicBezTo>
                    <a:pt x="7423" y="3678"/>
                    <a:pt x="9385" y="2733"/>
                    <a:pt x="10600" y="911"/>
                  </a:cubicBezTo>
                  <a:cubicBezTo>
                    <a:pt x="10860" y="523"/>
                    <a:pt x="10578" y="2"/>
                    <a:pt x="10116" y="2"/>
                  </a:cubicBezTo>
                  <a:cubicBezTo>
                    <a:pt x="10115" y="2"/>
                    <a:pt x="10114" y="2"/>
                    <a:pt x="10113" y="2"/>
                  </a:cubicBezTo>
                  <a:cubicBezTo>
                    <a:pt x="9924" y="2"/>
                    <a:pt x="9738" y="92"/>
                    <a:pt x="9625" y="262"/>
                  </a:cubicBezTo>
                  <a:cubicBezTo>
                    <a:pt x="8688" y="1668"/>
                    <a:pt x="7119" y="2507"/>
                    <a:pt x="5429" y="2507"/>
                  </a:cubicBezTo>
                  <a:cubicBezTo>
                    <a:pt x="3740" y="2507"/>
                    <a:pt x="2172" y="1668"/>
                    <a:pt x="1235" y="264"/>
                  </a:cubicBezTo>
                  <a:cubicBezTo>
                    <a:pt x="1125" y="101"/>
                    <a:pt x="943" y="0"/>
                    <a:pt x="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2" name="Google Shape;15542;p70"/>
            <p:cNvSpPr/>
            <p:nvPr/>
          </p:nvSpPr>
          <p:spPr>
            <a:xfrm>
              <a:off x="7660859" y="2571753"/>
              <a:ext cx="366561" cy="417024"/>
            </a:xfrm>
            <a:custGeom>
              <a:avLst/>
              <a:gdLst/>
              <a:ahLst/>
              <a:cxnLst/>
              <a:rect l="l" t="t" r="r" b="b"/>
              <a:pathLst>
                <a:path w="17564" h="19982" extrusionOk="0">
                  <a:moveTo>
                    <a:pt x="14636" y="1169"/>
                  </a:moveTo>
                  <a:cubicBezTo>
                    <a:pt x="15587" y="1169"/>
                    <a:pt x="16392" y="1992"/>
                    <a:pt x="16392" y="2965"/>
                  </a:cubicBezTo>
                  <a:lnTo>
                    <a:pt x="16392" y="14674"/>
                  </a:lnTo>
                  <a:cubicBezTo>
                    <a:pt x="16392" y="15643"/>
                    <a:pt x="15607" y="16431"/>
                    <a:pt x="14636" y="16431"/>
                  </a:cubicBezTo>
                  <a:lnTo>
                    <a:pt x="11124" y="16431"/>
                  </a:lnTo>
                  <a:cubicBezTo>
                    <a:pt x="10967" y="16431"/>
                    <a:pt x="10816" y="16493"/>
                    <a:pt x="10707" y="16604"/>
                  </a:cubicBezTo>
                  <a:lnTo>
                    <a:pt x="8782" y="18561"/>
                  </a:lnTo>
                  <a:lnTo>
                    <a:pt x="6857" y="16604"/>
                  </a:lnTo>
                  <a:cubicBezTo>
                    <a:pt x="6748" y="16493"/>
                    <a:pt x="6597" y="16431"/>
                    <a:pt x="6440" y="16431"/>
                  </a:cubicBezTo>
                  <a:lnTo>
                    <a:pt x="2928" y="16431"/>
                  </a:lnTo>
                  <a:cubicBezTo>
                    <a:pt x="1959" y="16431"/>
                    <a:pt x="1172" y="15643"/>
                    <a:pt x="1172" y="14674"/>
                  </a:cubicBezTo>
                  <a:lnTo>
                    <a:pt x="1172" y="2965"/>
                  </a:lnTo>
                  <a:cubicBezTo>
                    <a:pt x="1172" y="1992"/>
                    <a:pt x="1977" y="1169"/>
                    <a:pt x="2928" y="1169"/>
                  </a:cubicBezTo>
                  <a:close/>
                  <a:moveTo>
                    <a:pt x="2928" y="0"/>
                  </a:moveTo>
                  <a:cubicBezTo>
                    <a:pt x="1310" y="0"/>
                    <a:pt x="1" y="1346"/>
                    <a:pt x="1" y="2965"/>
                  </a:cubicBezTo>
                  <a:lnTo>
                    <a:pt x="1" y="14674"/>
                  </a:lnTo>
                  <a:cubicBezTo>
                    <a:pt x="1" y="16291"/>
                    <a:pt x="1312" y="17600"/>
                    <a:pt x="2928" y="17600"/>
                  </a:cubicBezTo>
                  <a:lnTo>
                    <a:pt x="6196" y="17600"/>
                  </a:lnTo>
                  <a:lnTo>
                    <a:pt x="8365" y="19806"/>
                  </a:lnTo>
                  <a:cubicBezTo>
                    <a:pt x="8474" y="19919"/>
                    <a:pt x="8625" y="19981"/>
                    <a:pt x="8782" y="19981"/>
                  </a:cubicBezTo>
                  <a:cubicBezTo>
                    <a:pt x="8940" y="19981"/>
                    <a:pt x="9090" y="19919"/>
                    <a:pt x="9200" y="19806"/>
                  </a:cubicBezTo>
                  <a:lnTo>
                    <a:pt x="11370" y="17600"/>
                  </a:lnTo>
                  <a:lnTo>
                    <a:pt x="14636" y="17600"/>
                  </a:lnTo>
                  <a:cubicBezTo>
                    <a:pt x="16251" y="17600"/>
                    <a:pt x="17563" y="16287"/>
                    <a:pt x="17563" y="14674"/>
                  </a:cubicBezTo>
                  <a:lnTo>
                    <a:pt x="17563" y="2965"/>
                  </a:lnTo>
                  <a:cubicBezTo>
                    <a:pt x="17563" y="1348"/>
                    <a:pt x="16254" y="0"/>
                    <a:pt x="14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43" name="Google Shape;15543;p70"/>
          <p:cNvGrpSpPr/>
          <p:nvPr/>
        </p:nvGrpSpPr>
        <p:grpSpPr>
          <a:xfrm>
            <a:off x="4387763" y="3755436"/>
            <a:ext cx="407391" cy="407391"/>
            <a:chOff x="5566722" y="2571753"/>
            <a:chExt cx="417024" cy="417024"/>
          </a:xfrm>
        </p:grpSpPr>
        <p:sp>
          <p:nvSpPr>
            <p:cNvPr id="15544" name="Google Shape;15544;p70"/>
            <p:cNvSpPr/>
            <p:nvPr/>
          </p:nvSpPr>
          <p:spPr>
            <a:xfrm>
              <a:off x="5566722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0" y="1171"/>
                  </a:moveTo>
                  <a:cubicBezTo>
                    <a:pt x="14855" y="1171"/>
                    <a:pt x="18810" y="5127"/>
                    <a:pt x="18810" y="9991"/>
                  </a:cubicBezTo>
                  <a:cubicBezTo>
                    <a:pt x="18810" y="14854"/>
                    <a:pt x="14855" y="18810"/>
                    <a:pt x="9990" y="18810"/>
                  </a:cubicBezTo>
                  <a:cubicBezTo>
                    <a:pt x="5127" y="18810"/>
                    <a:pt x="1170" y="14854"/>
                    <a:pt x="1170" y="9991"/>
                  </a:cubicBezTo>
                  <a:cubicBezTo>
                    <a:pt x="1170" y="5127"/>
                    <a:pt x="5127" y="1171"/>
                    <a:pt x="9990" y="1171"/>
                  </a:cubicBezTo>
                  <a:close/>
                  <a:moveTo>
                    <a:pt x="9990" y="0"/>
                  </a:moveTo>
                  <a:cubicBezTo>
                    <a:pt x="4488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0" y="19981"/>
                  </a:cubicBezTo>
                  <a:cubicBezTo>
                    <a:pt x="15492" y="19981"/>
                    <a:pt x="19981" y="15491"/>
                    <a:pt x="19981" y="9990"/>
                  </a:cubicBezTo>
                  <a:cubicBezTo>
                    <a:pt x="19981" y="4488"/>
                    <a:pt x="15492" y="0"/>
                    <a:pt x="9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5" name="Google Shape;15545;p70"/>
            <p:cNvSpPr/>
            <p:nvPr/>
          </p:nvSpPr>
          <p:spPr>
            <a:xfrm>
              <a:off x="5653037" y="2658069"/>
              <a:ext cx="207719" cy="243052"/>
            </a:xfrm>
            <a:custGeom>
              <a:avLst/>
              <a:gdLst/>
              <a:ahLst/>
              <a:cxnLst/>
              <a:rect l="l" t="t" r="r" b="b"/>
              <a:pathLst>
                <a:path w="9953" h="11646" extrusionOk="0">
                  <a:moveTo>
                    <a:pt x="8782" y="1300"/>
                  </a:moveTo>
                  <a:lnTo>
                    <a:pt x="8782" y="2448"/>
                  </a:lnTo>
                  <a:lnTo>
                    <a:pt x="4099" y="3384"/>
                  </a:lnTo>
                  <a:lnTo>
                    <a:pt x="4099" y="2236"/>
                  </a:lnTo>
                  <a:lnTo>
                    <a:pt x="8782" y="1300"/>
                  </a:lnTo>
                  <a:close/>
                  <a:moveTo>
                    <a:pt x="8782" y="7304"/>
                  </a:moveTo>
                  <a:lnTo>
                    <a:pt x="8782" y="8447"/>
                  </a:lnTo>
                  <a:cubicBezTo>
                    <a:pt x="8782" y="8766"/>
                    <a:pt x="8591" y="9047"/>
                    <a:pt x="8295" y="9165"/>
                  </a:cubicBezTo>
                  <a:cubicBezTo>
                    <a:pt x="8163" y="9218"/>
                    <a:pt x="7987" y="9306"/>
                    <a:pt x="7782" y="9306"/>
                  </a:cubicBezTo>
                  <a:cubicBezTo>
                    <a:pt x="7653" y="9306"/>
                    <a:pt x="7513" y="9271"/>
                    <a:pt x="7365" y="9171"/>
                  </a:cubicBezTo>
                  <a:cubicBezTo>
                    <a:pt x="6850" y="8824"/>
                    <a:pt x="6937" y="8042"/>
                    <a:pt x="7512" y="7812"/>
                  </a:cubicBezTo>
                  <a:lnTo>
                    <a:pt x="8782" y="7304"/>
                  </a:lnTo>
                  <a:close/>
                  <a:moveTo>
                    <a:pt x="2928" y="8475"/>
                  </a:moveTo>
                  <a:lnTo>
                    <a:pt x="2928" y="9618"/>
                  </a:lnTo>
                  <a:cubicBezTo>
                    <a:pt x="2928" y="9937"/>
                    <a:pt x="2737" y="10218"/>
                    <a:pt x="2442" y="10336"/>
                  </a:cubicBezTo>
                  <a:cubicBezTo>
                    <a:pt x="2308" y="10389"/>
                    <a:pt x="2132" y="10476"/>
                    <a:pt x="1928" y="10476"/>
                  </a:cubicBezTo>
                  <a:cubicBezTo>
                    <a:pt x="1799" y="10476"/>
                    <a:pt x="1659" y="10442"/>
                    <a:pt x="1511" y="10342"/>
                  </a:cubicBezTo>
                  <a:cubicBezTo>
                    <a:pt x="996" y="9993"/>
                    <a:pt x="1083" y="9213"/>
                    <a:pt x="1658" y="8983"/>
                  </a:cubicBezTo>
                  <a:lnTo>
                    <a:pt x="2928" y="8475"/>
                  </a:lnTo>
                  <a:close/>
                  <a:moveTo>
                    <a:pt x="9369" y="1"/>
                  </a:moveTo>
                  <a:cubicBezTo>
                    <a:pt x="9330" y="1"/>
                    <a:pt x="9291" y="4"/>
                    <a:pt x="9252" y="12"/>
                  </a:cubicBezTo>
                  <a:lnTo>
                    <a:pt x="3399" y="1182"/>
                  </a:lnTo>
                  <a:cubicBezTo>
                    <a:pt x="3124" y="1237"/>
                    <a:pt x="2928" y="1477"/>
                    <a:pt x="2928" y="1757"/>
                  </a:cubicBezTo>
                  <a:lnTo>
                    <a:pt x="2928" y="7214"/>
                  </a:lnTo>
                  <a:lnTo>
                    <a:pt x="1223" y="7897"/>
                  </a:lnTo>
                  <a:cubicBezTo>
                    <a:pt x="480" y="8192"/>
                    <a:pt x="0" y="8902"/>
                    <a:pt x="0" y="9701"/>
                  </a:cubicBezTo>
                  <a:cubicBezTo>
                    <a:pt x="0" y="10782"/>
                    <a:pt x="880" y="11645"/>
                    <a:pt x="1944" y="11645"/>
                  </a:cubicBezTo>
                  <a:cubicBezTo>
                    <a:pt x="2362" y="11645"/>
                    <a:pt x="2624" y="11523"/>
                    <a:pt x="2877" y="11423"/>
                  </a:cubicBezTo>
                  <a:cubicBezTo>
                    <a:pt x="3618" y="11125"/>
                    <a:pt x="4099" y="10418"/>
                    <a:pt x="4099" y="9618"/>
                  </a:cubicBezTo>
                  <a:lnTo>
                    <a:pt x="4099" y="4578"/>
                  </a:lnTo>
                  <a:lnTo>
                    <a:pt x="8782" y="3641"/>
                  </a:lnTo>
                  <a:lnTo>
                    <a:pt x="8782" y="6043"/>
                  </a:lnTo>
                  <a:lnTo>
                    <a:pt x="7076" y="6726"/>
                  </a:lnTo>
                  <a:cubicBezTo>
                    <a:pt x="6335" y="7023"/>
                    <a:pt x="5854" y="7731"/>
                    <a:pt x="5854" y="8530"/>
                  </a:cubicBezTo>
                  <a:cubicBezTo>
                    <a:pt x="5854" y="9611"/>
                    <a:pt x="6733" y="10476"/>
                    <a:pt x="7798" y="10476"/>
                  </a:cubicBezTo>
                  <a:cubicBezTo>
                    <a:pt x="8216" y="10476"/>
                    <a:pt x="8477" y="10354"/>
                    <a:pt x="8730" y="10251"/>
                  </a:cubicBezTo>
                  <a:cubicBezTo>
                    <a:pt x="9473" y="9956"/>
                    <a:pt x="9953" y="9247"/>
                    <a:pt x="9953" y="8447"/>
                  </a:cubicBezTo>
                  <a:lnTo>
                    <a:pt x="9953" y="586"/>
                  </a:lnTo>
                  <a:cubicBezTo>
                    <a:pt x="9953" y="410"/>
                    <a:pt x="9873" y="244"/>
                    <a:pt x="9739" y="133"/>
                  </a:cubicBezTo>
                  <a:cubicBezTo>
                    <a:pt x="9633" y="47"/>
                    <a:pt x="9503" y="1"/>
                    <a:pt x="93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46" name="Google Shape;15546;p70"/>
          <p:cNvGrpSpPr/>
          <p:nvPr/>
        </p:nvGrpSpPr>
        <p:grpSpPr>
          <a:xfrm>
            <a:off x="5004096" y="3857692"/>
            <a:ext cx="407381" cy="202880"/>
            <a:chOff x="6090251" y="2676413"/>
            <a:chExt cx="417014" cy="207677"/>
          </a:xfrm>
        </p:grpSpPr>
        <p:sp>
          <p:nvSpPr>
            <p:cNvPr id="15547" name="Google Shape;15547;p70"/>
            <p:cNvSpPr/>
            <p:nvPr/>
          </p:nvSpPr>
          <p:spPr>
            <a:xfrm>
              <a:off x="6237672" y="2725248"/>
              <a:ext cx="61086" cy="158842"/>
            </a:xfrm>
            <a:custGeom>
              <a:avLst/>
              <a:gdLst/>
              <a:ahLst/>
              <a:cxnLst/>
              <a:rect l="l" t="t" r="r" b="b"/>
              <a:pathLst>
                <a:path w="2927" h="7611" extrusionOk="0">
                  <a:moveTo>
                    <a:pt x="1463" y="1172"/>
                  </a:moveTo>
                  <a:cubicBezTo>
                    <a:pt x="1624" y="1172"/>
                    <a:pt x="1757" y="1303"/>
                    <a:pt x="1757" y="1465"/>
                  </a:cubicBezTo>
                  <a:lnTo>
                    <a:pt x="1757" y="6148"/>
                  </a:lnTo>
                  <a:cubicBezTo>
                    <a:pt x="1757" y="6309"/>
                    <a:pt x="1624" y="6440"/>
                    <a:pt x="1463" y="6440"/>
                  </a:cubicBezTo>
                  <a:cubicBezTo>
                    <a:pt x="1302" y="6440"/>
                    <a:pt x="1171" y="6309"/>
                    <a:pt x="1171" y="6148"/>
                  </a:cubicBezTo>
                  <a:lnTo>
                    <a:pt x="1171" y="1465"/>
                  </a:lnTo>
                  <a:cubicBezTo>
                    <a:pt x="1171" y="1303"/>
                    <a:pt x="1302" y="1172"/>
                    <a:pt x="1463" y="1172"/>
                  </a:cubicBezTo>
                  <a:close/>
                  <a:moveTo>
                    <a:pt x="1463" y="1"/>
                  </a:moveTo>
                  <a:cubicBezTo>
                    <a:pt x="657" y="1"/>
                    <a:pt x="0" y="657"/>
                    <a:pt x="0" y="1465"/>
                  </a:cubicBezTo>
                  <a:lnTo>
                    <a:pt x="0" y="6148"/>
                  </a:lnTo>
                  <a:cubicBezTo>
                    <a:pt x="0" y="6955"/>
                    <a:pt x="657" y="7611"/>
                    <a:pt x="1463" y="7611"/>
                  </a:cubicBezTo>
                  <a:cubicBezTo>
                    <a:pt x="2270" y="7611"/>
                    <a:pt x="2926" y="6955"/>
                    <a:pt x="2926" y="6148"/>
                  </a:cubicBezTo>
                  <a:lnTo>
                    <a:pt x="2926" y="1465"/>
                  </a:lnTo>
                  <a:cubicBezTo>
                    <a:pt x="2926" y="657"/>
                    <a:pt x="2270" y="1"/>
                    <a:pt x="14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8" name="Google Shape;15548;p70"/>
            <p:cNvSpPr/>
            <p:nvPr/>
          </p:nvSpPr>
          <p:spPr>
            <a:xfrm>
              <a:off x="6446178" y="2761915"/>
              <a:ext cx="61086" cy="61086"/>
            </a:xfrm>
            <a:custGeom>
              <a:avLst/>
              <a:gdLst/>
              <a:ahLst/>
              <a:cxnLst/>
              <a:rect l="l" t="t" r="r" b="b"/>
              <a:pathLst>
                <a:path w="2927" h="2927" extrusionOk="0">
                  <a:moveTo>
                    <a:pt x="1464" y="1171"/>
                  </a:moveTo>
                  <a:cubicBezTo>
                    <a:pt x="1625" y="1171"/>
                    <a:pt x="1756" y="1302"/>
                    <a:pt x="1756" y="1463"/>
                  </a:cubicBezTo>
                  <a:cubicBezTo>
                    <a:pt x="1756" y="1626"/>
                    <a:pt x="1625" y="1757"/>
                    <a:pt x="1464" y="1757"/>
                  </a:cubicBezTo>
                  <a:cubicBezTo>
                    <a:pt x="1303" y="1757"/>
                    <a:pt x="1170" y="1626"/>
                    <a:pt x="1170" y="1463"/>
                  </a:cubicBezTo>
                  <a:cubicBezTo>
                    <a:pt x="1170" y="1302"/>
                    <a:pt x="1303" y="1171"/>
                    <a:pt x="1464" y="1171"/>
                  </a:cubicBezTo>
                  <a:close/>
                  <a:moveTo>
                    <a:pt x="1464" y="0"/>
                  </a:moveTo>
                  <a:cubicBezTo>
                    <a:pt x="657" y="0"/>
                    <a:pt x="1" y="657"/>
                    <a:pt x="1" y="1463"/>
                  </a:cubicBezTo>
                  <a:cubicBezTo>
                    <a:pt x="1" y="2270"/>
                    <a:pt x="657" y="2926"/>
                    <a:pt x="1464" y="2926"/>
                  </a:cubicBezTo>
                  <a:cubicBezTo>
                    <a:pt x="2270" y="2926"/>
                    <a:pt x="2927" y="2270"/>
                    <a:pt x="2927" y="1463"/>
                  </a:cubicBezTo>
                  <a:cubicBezTo>
                    <a:pt x="2927" y="657"/>
                    <a:pt x="2270" y="0"/>
                    <a:pt x="14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9" name="Google Shape;15549;p70"/>
            <p:cNvSpPr/>
            <p:nvPr/>
          </p:nvSpPr>
          <p:spPr>
            <a:xfrm>
              <a:off x="6311758" y="2676413"/>
              <a:ext cx="135446" cy="207677"/>
            </a:xfrm>
            <a:custGeom>
              <a:avLst/>
              <a:gdLst/>
              <a:ahLst/>
              <a:cxnLst/>
              <a:rect l="l" t="t" r="r" b="b"/>
              <a:pathLst>
                <a:path w="6490" h="9951" extrusionOk="0">
                  <a:moveTo>
                    <a:pt x="1466" y="1171"/>
                  </a:moveTo>
                  <a:cubicBezTo>
                    <a:pt x="1627" y="1171"/>
                    <a:pt x="1757" y="1302"/>
                    <a:pt x="1757" y="1463"/>
                  </a:cubicBezTo>
                  <a:lnTo>
                    <a:pt x="1757" y="6026"/>
                  </a:lnTo>
                  <a:lnTo>
                    <a:pt x="4186" y="3598"/>
                  </a:lnTo>
                  <a:cubicBezTo>
                    <a:pt x="4243" y="3541"/>
                    <a:pt x="4318" y="3512"/>
                    <a:pt x="4392" y="3512"/>
                  </a:cubicBezTo>
                  <a:cubicBezTo>
                    <a:pt x="4467" y="3512"/>
                    <a:pt x="4542" y="3541"/>
                    <a:pt x="4598" y="3598"/>
                  </a:cubicBezTo>
                  <a:cubicBezTo>
                    <a:pt x="4713" y="3712"/>
                    <a:pt x="4713" y="3897"/>
                    <a:pt x="4598" y="4012"/>
                  </a:cubicBezTo>
                  <a:lnTo>
                    <a:pt x="3247" y="5364"/>
                  </a:lnTo>
                  <a:lnTo>
                    <a:pt x="5221" y="8325"/>
                  </a:lnTo>
                  <a:cubicBezTo>
                    <a:pt x="5280" y="8414"/>
                    <a:pt x="5274" y="8500"/>
                    <a:pt x="5265" y="8546"/>
                  </a:cubicBezTo>
                  <a:cubicBezTo>
                    <a:pt x="5257" y="8591"/>
                    <a:pt x="5228" y="8674"/>
                    <a:pt x="5140" y="8732"/>
                  </a:cubicBezTo>
                  <a:cubicBezTo>
                    <a:pt x="5090" y="8764"/>
                    <a:pt x="5037" y="8780"/>
                    <a:pt x="4979" y="8780"/>
                  </a:cubicBezTo>
                  <a:cubicBezTo>
                    <a:pt x="4880" y="8780"/>
                    <a:pt x="4788" y="8732"/>
                    <a:pt x="4735" y="8651"/>
                  </a:cubicBezTo>
                  <a:lnTo>
                    <a:pt x="2824" y="5787"/>
                  </a:lnTo>
                  <a:lnTo>
                    <a:pt x="1757" y="6853"/>
                  </a:lnTo>
                  <a:lnTo>
                    <a:pt x="1757" y="8488"/>
                  </a:lnTo>
                  <a:cubicBezTo>
                    <a:pt x="1757" y="8649"/>
                    <a:pt x="1627" y="8782"/>
                    <a:pt x="1466" y="8782"/>
                  </a:cubicBezTo>
                  <a:cubicBezTo>
                    <a:pt x="1305" y="8782"/>
                    <a:pt x="1172" y="8649"/>
                    <a:pt x="1172" y="8488"/>
                  </a:cubicBezTo>
                  <a:lnTo>
                    <a:pt x="1172" y="1463"/>
                  </a:lnTo>
                  <a:cubicBezTo>
                    <a:pt x="1172" y="1302"/>
                    <a:pt x="1305" y="1171"/>
                    <a:pt x="1466" y="1171"/>
                  </a:cubicBezTo>
                  <a:close/>
                  <a:moveTo>
                    <a:pt x="1466" y="0"/>
                  </a:moveTo>
                  <a:cubicBezTo>
                    <a:pt x="659" y="0"/>
                    <a:pt x="1" y="657"/>
                    <a:pt x="1" y="1463"/>
                  </a:cubicBezTo>
                  <a:lnTo>
                    <a:pt x="1" y="8488"/>
                  </a:lnTo>
                  <a:cubicBezTo>
                    <a:pt x="1" y="9295"/>
                    <a:pt x="659" y="9951"/>
                    <a:pt x="1466" y="9951"/>
                  </a:cubicBezTo>
                  <a:cubicBezTo>
                    <a:pt x="2272" y="9951"/>
                    <a:pt x="2929" y="9295"/>
                    <a:pt x="2929" y="8488"/>
                  </a:cubicBezTo>
                  <a:lnTo>
                    <a:pt x="2929" y="8053"/>
                  </a:lnTo>
                  <a:lnTo>
                    <a:pt x="3760" y="9300"/>
                  </a:lnTo>
                  <a:cubicBezTo>
                    <a:pt x="4032" y="9709"/>
                    <a:pt x="4487" y="9951"/>
                    <a:pt x="4979" y="9951"/>
                  </a:cubicBezTo>
                  <a:cubicBezTo>
                    <a:pt x="5269" y="9951"/>
                    <a:pt x="5548" y="9866"/>
                    <a:pt x="5789" y="9705"/>
                  </a:cubicBezTo>
                  <a:cubicBezTo>
                    <a:pt x="6114" y="9489"/>
                    <a:pt x="6336" y="9158"/>
                    <a:pt x="6413" y="8775"/>
                  </a:cubicBezTo>
                  <a:cubicBezTo>
                    <a:pt x="6490" y="8391"/>
                    <a:pt x="6412" y="8001"/>
                    <a:pt x="6196" y="7676"/>
                  </a:cubicBezTo>
                  <a:lnTo>
                    <a:pt x="4754" y="5512"/>
                  </a:lnTo>
                  <a:lnTo>
                    <a:pt x="5426" y="4840"/>
                  </a:lnTo>
                  <a:cubicBezTo>
                    <a:pt x="5998" y="4269"/>
                    <a:pt x="5998" y="3340"/>
                    <a:pt x="5426" y="2771"/>
                  </a:cubicBezTo>
                  <a:cubicBezTo>
                    <a:pt x="5142" y="2485"/>
                    <a:pt x="4767" y="2342"/>
                    <a:pt x="4392" y="2342"/>
                  </a:cubicBezTo>
                  <a:cubicBezTo>
                    <a:pt x="4017" y="2342"/>
                    <a:pt x="3642" y="2485"/>
                    <a:pt x="3357" y="2771"/>
                  </a:cubicBezTo>
                  <a:lnTo>
                    <a:pt x="2929" y="3199"/>
                  </a:lnTo>
                  <a:lnTo>
                    <a:pt x="2929" y="1463"/>
                  </a:lnTo>
                  <a:cubicBezTo>
                    <a:pt x="2929" y="657"/>
                    <a:pt x="2272" y="0"/>
                    <a:pt x="1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0" name="Google Shape;15550;p70"/>
            <p:cNvSpPr/>
            <p:nvPr/>
          </p:nvSpPr>
          <p:spPr>
            <a:xfrm>
              <a:off x="6090251" y="2676413"/>
              <a:ext cx="135405" cy="207677"/>
            </a:xfrm>
            <a:custGeom>
              <a:avLst/>
              <a:gdLst/>
              <a:ahLst/>
              <a:cxnLst/>
              <a:rect l="l" t="t" r="r" b="b"/>
              <a:pathLst>
                <a:path w="6488" h="9951" extrusionOk="0">
                  <a:moveTo>
                    <a:pt x="1464" y="1171"/>
                  </a:moveTo>
                  <a:cubicBezTo>
                    <a:pt x="1625" y="1171"/>
                    <a:pt x="1757" y="1302"/>
                    <a:pt x="1757" y="1463"/>
                  </a:cubicBezTo>
                  <a:lnTo>
                    <a:pt x="1757" y="6026"/>
                  </a:lnTo>
                  <a:lnTo>
                    <a:pt x="4184" y="3598"/>
                  </a:lnTo>
                  <a:cubicBezTo>
                    <a:pt x="4241" y="3541"/>
                    <a:pt x="4316" y="3512"/>
                    <a:pt x="4391" y="3512"/>
                  </a:cubicBezTo>
                  <a:cubicBezTo>
                    <a:pt x="4466" y="3512"/>
                    <a:pt x="4541" y="3541"/>
                    <a:pt x="4598" y="3598"/>
                  </a:cubicBezTo>
                  <a:cubicBezTo>
                    <a:pt x="4712" y="3712"/>
                    <a:pt x="4712" y="3897"/>
                    <a:pt x="4598" y="4012"/>
                  </a:cubicBezTo>
                  <a:lnTo>
                    <a:pt x="3245" y="5364"/>
                  </a:lnTo>
                  <a:lnTo>
                    <a:pt x="5219" y="8325"/>
                  </a:lnTo>
                  <a:cubicBezTo>
                    <a:pt x="5278" y="8414"/>
                    <a:pt x="5272" y="8500"/>
                    <a:pt x="5264" y="8546"/>
                  </a:cubicBezTo>
                  <a:cubicBezTo>
                    <a:pt x="5255" y="8591"/>
                    <a:pt x="5226" y="8674"/>
                    <a:pt x="5138" y="8732"/>
                  </a:cubicBezTo>
                  <a:cubicBezTo>
                    <a:pt x="5090" y="8764"/>
                    <a:pt x="5035" y="8780"/>
                    <a:pt x="4977" y="8780"/>
                  </a:cubicBezTo>
                  <a:cubicBezTo>
                    <a:pt x="4878" y="8780"/>
                    <a:pt x="4788" y="8732"/>
                    <a:pt x="4733" y="8651"/>
                  </a:cubicBezTo>
                  <a:lnTo>
                    <a:pt x="2824" y="5787"/>
                  </a:lnTo>
                  <a:lnTo>
                    <a:pt x="1757" y="6853"/>
                  </a:lnTo>
                  <a:lnTo>
                    <a:pt x="1757" y="8488"/>
                  </a:lnTo>
                  <a:cubicBezTo>
                    <a:pt x="1757" y="8649"/>
                    <a:pt x="1625" y="8782"/>
                    <a:pt x="1464" y="8782"/>
                  </a:cubicBezTo>
                  <a:cubicBezTo>
                    <a:pt x="1303" y="8782"/>
                    <a:pt x="1172" y="8649"/>
                    <a:pt x="1172" y="8488"/>
                  </a:cubicBezTo>
                  <a:lnTo>
                    <a:pt x="1172" y="1463"/>
                  </a:lnTo>
                  <a:cubicBezTo>
                    <a:pt x="1172" y="1302"/>
                    <a:pt x="1303" y="1171"/>
                    <a:pt x="1464" y="1171"/>
                  </a:cubicBezTo>
                  <a:close/>
                  <a:moveTo>
                    <a:pt x="1464" y="0"/>
                  </a:moveTo>
                  <a:cubicBezTo>
                    <a:pt x="657" y="0"/>
                    <a:pt x="1" y="657"/>
                    <a:pt x="1" y="1463"/>
                  </a:cubicBezTo>
                  <a:lnTo>
                    <a:pt x="1" y="8488"/>
                  </a:lnTo>
                  <a:cubicBezTo>
                    <a:pt x="1" y="9295"/>
                    <a:pt x="657" y="9951"/>
                    <a:pt x="1464" y="9951"/>
                  </a:cubicBezTo>
                  <a:cubicBezTo>
                    <a:pt x="2270" y="9951"/>
                    <a:pt x="2927" y="9295"/>
                    <a:pt x="2927" y="8488"/>
                  </a:cubicBezTo>
                  <a:lnTo>
                    <a:pt x="2927" y="8053"/>
                  </a:lnTo>
                  <a:lnTo>
                    <a:pt x="3758" y="9300"/>
                  </a:lnTo>
                  <a:cubicBezTo>
                    <a:pt x="4031" y="9709"/>
                    <a:pt x="4485" y="9951"/>
                    <a:pt x="4977" y="9951"/>
                  </a:cubicBezTo>
                  <a:cubicBezTo>
                    <a:pt x="5267" y="9951"/>
                    <a:pt x="5548" y="9866"/>
                    <a:pt x="5787" y="9705"/>
                  </a:cubicBezTo>
                  <a:cubicBezTo>
                    <a:pt x="6113" y="9489"/>
                    <a:pt x="6336" y="9158"/>
                    <a:pt x="6412" y="8775"/>
                  </a:cubicBezTo>
                  <a:cubicBezTo>
                    <a:pt x="6488" y="8391"/>
                    <a:pt x="6410" y="8001"/>
                    <a:pt x="6194" y="7676"/>
                  </a:cubicBezTo>
                  <a:lnTo>
                    <a:pt x="4752" y="5512"/>
                  </a:lnTo>
                  <a:lnTo>
                    <a:pt x="5426" y="4840"/>
                  </a:lnTo>
                  <a:cubicBezTo>
                    <a:pt x="5996" y="4269"/>
                    <a:pt x="5996" y="3340"/>
                    <a:pt x="5426" y="2771"/>
                  </a:cubicBezTo>
                  <a:cubicBezTo>
                    <a:pt x="5141" y="2485"/>
                    <a:pt x="4766" y="2342"/>
                    <a:pt x="4391" y="2342"/>
                  </a:cubicBezTo>
                  <a:cubicBezTo>
                    <a:pt x="4016" y="2342"/>
                    <a:pt x="3641" y="2485"/>
                    <a:pt x="3357" y="2771"/>
                  </a:cubicBezTo>
                  <a:lnTo>
                    <a:pt x="2927" y="3199"/>
                  </a:lnTo>
                  <a:lnTo>
                    <a:pt x="2927" y="1463"/>
                  </a:lnTo>
                  <a:cubicBezTo>
                    <a:pt x="2927" y="657"/>
                    <a:pt x="2270" y="0"/>
                    <a:pt x="14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51" name="Google Shape;15551;p70"/>
          <p:cNvGrpSpPr/>
          <p:nvPr/>
        </p:nvGrpSpPr>
        <p:grpSpPr>
          <a:xfrm>
            <a:off x="6236750" y="3755436"/>
            <a:ext cx="407391" cy="407391"/>
            <a:chOff x="7137330" y="2571753"/>
            <a:chExt cx="417024" cy="417024"/>
          </a:xfrm>
        </p:grpSpPr>
        <p:sp>
          <p:nvSpPr>
            <p:cNvPr id="15552" name="Google Shape;15552;p70"/>
            <p:cNvSpPr/>
            <p:nvPr/>
          </p:nvSpPr>
          <p:spPr>
            <a:xfrm>
              <a:off x="7235854" y="2645840"/>
              <a:ext cx="219949" cy="268826"/>
            </a:xfrm>
            <a:custGeom>
              <a:avLst/>
              <a:gdLst/>
              <a:ahLst/>
              <a:cxnLst/>
              <a:rect l="l" t="t" r="r" b="b"/>
              <a:pathLst>
                <a:path w="10539" h="12881" extrusionOk="0">
                  <a:moveTo>
                    <a:pt x="5271" y="1172"/>
                  </a:moveTo>
                  <a:cubicBezTo>
                    <a:pt x="7530" y="1172"/>
                    <a:pt x="9368" y="3010"/>
                    <a:pt x="9368" y="5270"/>
                  </a:cubicBezTo>
                  <a:cubicBezTo>
                    <a:pt x="9368" y="6273"/>
                    <a:pt x="8717" y="7797"/>
                    <a:pt x="7624" y="9343"/>
                  </a:cubicBezTo>
                  <a:cubicBezTo>
                    <a:pt x="6513" y="10917"/>
                    <a:pt x="5536" y="11665"/>
                    <a:pt x="5271" y="11708"/>
                  </a:cubicBezTo>
                  <a:cubicBezTo>
                    <a:pt x="5004" y="11665"/>
                    <a:pt x="4029" y="10917"/>
                    <a:pt x="2916" y="9343"/>
                  </a:cubicBezTo>
                  <a:cubicBezTo>
                    <a:pt x="1825" y="7797"/>
                    <a:pt x="1172" y="6273"/>
                    <a:pt x="1172" y="5270"/>
                  </a:cubicBezTo>
                  <a:cubicBezTo>
                    <a:pt x="1172" y="3010"/>
                    <a:pt x="3010" y="1172"/>
                    <a:pt x="5271" y="1172"/>
                  </a:cubicBezTo>
                  <a:close/>
                  <a:moveTo>
                    <a:pt x="5271" y="1"/>
                  </a:moveTo>
                  <a:cubicBezTo>
                    <a:pt x="2366" y="1"/>
                    <a:pt x="1" y="2364"/>
                    <a:pt x="1" y="5270"/>
                  </a:cubicBezTo>
                  <a:cubicBezTo>
                    <a:pt x="1" y="7084"/>
                    <a:pt x="1409" y="9247"/>
                    <a:pt x="2014" y="10093"/>
                  </a:cubicBezTo>
                  <a:cubicBezTo>
                    <a:pt x="2481" y="10747"/>
                    <a:pt x="4098" y="12881"/>
                    <a:pt x="5271" y="12881"/>
                  </a:cubicBezTo>
                  <a:cubicBezTo>
                    <a:pt x="6444" y="12881"/>
                    <a:pt x="8059" y="10747"/>
                    <a:pt x="8528" y="10093"/>
                  </a:cubicBezTo>
                  <a:cubicBezTo>
                    <a:pt x="9133" y="9247"/>
                    <a:pt x="10539" y="7084"/>
                    <a:pt x="10539" y="5270"/>
                  </a:cubicBezTo>
                  <a:cubicBezTo>
                    <a:pt x="10539" y="2364"/>
                    <a:pt x="8175" y="1"/>
                    <a:pt x="5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3" name="Google Shape;15553;p70"/>
            <p:cNvSpPr/>
            <p:nvPr/>
          </p:nvSpPr>
          <p:spPr>
            <a:xfrm>
              <a:off x="7137330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2" y="1171"/>
                  </a:moveTo>
                  <a:cubicBezTo>
                    <a:pt x="14855" y="1171"/>
                    <a:pt x="18812" y="5127"/>
                    <a:pt x="18812" y="9991"/>
                  </a:cubicBezTo>
                  <a:cubicBezTo>
                    <a:pt x="18812" y="14854"/>
                    <a:pt x="14855" y="18810"/>
                    <a:pt x="9992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2" y="1171"/>
                  </a:cubicBezTo>
                  <a:close/>
                  <a:moveTo>
                    <a:pt x="9992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1"/>
                    <a:pt x="4490" y="19981"/>
                    <a:pt x="9992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2" y="0"/>
                    <a:pt x="9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4" name="Google Shape;15554;p70"/>
            <p:cNvSpPr/>
            <p:nvPr/>
          </p:nvSpPr>
          <p:spPr>
            <a:xfrm>
              <a:off x="7284751" y="2694716"/>
              <a:ext cx="122173" cy="122194"/>
            </a:xfrm>
            <a:custGeom>
              <a:avLst/>
              <a:gdLst/>
              <a:ahLst/>
              <a:cxnLst/>
              <a:rect l="l" t="t" r="r" b="b"/>
              <a:pathLst>
                <a:path w="5854" h="5855" extrusionOk="0">
                  <a:moveTo>
                    <a:pt x="2928" y="1172"/>
                  </a:moveTo>
                  <a:cubicBezTo>
                    <a:pt x="3895" y="1172"/>
                    <a:pt x="4684" y="1959"/>
                    <a:pt x="4684" y="2928"/>
                  </a:cubicBezTo>
                  <a:cubicBezTo>
                    <a:pt x="4684" y="3896"/>
                    <a:pt x="3895" y="4683"/>
                    <a:pt x="2928" y="4683"/>
                  </a:cubicBezTo>
                  <a:cubicBezTo>
                    <a:pt x="1958" y="4683"/>
                    <a:pt x="1171" y="3896"/>
                    <a:pt x="1171" y="2928"/>
                  </a:cubicBezTo>
                  <a:cubicBezTo>
                    <a:pt x="2139" y="2928"/>
                    <a:pt x="2928" y="2139"/>
                    <a:pt x="2928" y="1172"/>
                  </a:cubicBezTo>
                  <a:close/>
                  <a:moveTo>
                    <a:pt x="2928" y="1"/>
                  </a:moveTo>
                  <a:cubicBezTo>
                    <a:pt x="2655" y="1"/>
                    <a:pt x="2374" y="47"/>
                    <a:pt x="2066" y="142"/>
                  </a:cubicBezTo>
                  <a:cubicBezTo>
                    <a:pt x="1732" y="245"/>
                    <a:pt x="1562" y="616"/>
                    <a:pt x="1704" y="936"/>
                  </a:cubicBezTo>
                  <a:cubicBezTo>
                    <a:pt x="1885" y="1345"/>
                    <a:pt x="1569" y="1756"/>
                    <a:pt x="1177" y="1756"/>
                  </a:cubicBezTo>
                  <a:cubicBezTo>
                    <a:pt x="1099" y="1756"/>
                    <a:pt x="1018" y="1740"/>
                    <a:pt x="938" y="1704"/>
                  </a:cubicBezTo>
                  <a:cubicBezTo>
                    <a:pt x="860" y="1670"/>
                    <a:pt x="780" y="1654"/>
                    <a:pt x="701" y="1654"/>
                  </a:cubicBezTo>
                  <a:cubicBezTo>
                    <a:pt x="453" y="1654"/>
                    <a:pt x="219" y="1813"/>
                    <a:pt x="142" y="2067"/>
                  </a:cubicBezTo>
                  <a:cubicBezTo>
                    <a:pt x="46" y="2373"/>
                    <a:pt x="0" y="2656"/>
                    <a:pt x="0" y="2928"/>
                  </a:cubicBezTo>
                  <a:cubicBezTo>
                    <a:pt x="0" y="4542"/>
                    <a:pt x="1313" y="5854"/>
                    <a:pt x="2928" y="5854"/>
                  </a:cubicBezTo>
                  <a:cubicBezTo>
                    <a:pt x="4541" y="5854"/>
                    <a:pt x="5854" y="4542"/>
                    <a:pt x="5854" y="2928"/>
                  </a:cubicBezTo>
                  <a:cubicBezTo>
                    <a:pt x="5854" y="1313"/>
                    <a:pt x="4541" y="1"/>
                    <a:pt x="29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55" name="Google Shape;15555;p70"/>
          <p:cNvGrpSpPr/>
          <p:nvPr/>
        </p:nvGrpSpPr>
        <p:grpSpPr>
          <a:xfrm>
            <a:off x="5620418" y="3755436"/>
            <a:ext cx="407391" cy="407391"/>
            <a:chOff x="6613801" y="2571753"/>
            <a:chExt cx="417024" cy="417024"/>
          </a:xfrm>
        </p:grpSpPr>
        <p:sp>
          <p:nvSpPr>
            <p:cNvPr id="15556" name="Google Shape;15556;p70"/>
            <p:cNvSpPr/>
            <p:nvPr/>
          </p:nvSpPr>
          <p:spPr>
            <a:xfrm>
              <a:off x="6613801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7" name="Google Shape;15557;p70"/>
            <p:cNvSpPr/>
            <p:nvPr/>
          </p:nvSpPr>
          <p:spPr>
            <a:xfrm>
              <a:off x="6663449" y="2645840"/>
              <a:ext cx="317704" cy="268826"/>
            </a:xfrm>
            <a:custGeom>
              <a:avLst/>
              <a:gdLst/>
              <a:ahLst/>
              <a:cxnLst/>
              <a:rect l="l" t="t" r="r" b="b"/>
              <a:pathLst>
                <a:path w="15223" h="12881" extrusionOk="0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8" name="Google Shape;15558;p70"/>
            <p:cNvSpPr/>
            <p:nvPr/>
          </p:nvSpPr>
          <p:spPr>
            <a:xfrm>
              <a:off x="6748992" y="2768030"/>
              <a:ext cx="48898" cy="48878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9" name="Google Shape;15559;p70"/>
            <p:cNvSpPr/>
            <p:nvPr/>
          </p:nvSpPr>
          <p:spPr>
            <a:xfrm>
              <a:off x="6846703" y="2768030"/>
              <a:ext cx="48898" cy="48878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0" name="Google Shape;15560;p70"/>
            <p:cNvSpPr/>
            <p:nvPr/>
          </p:nvSpPr>
          <p:spPr>
            <a:xfrm>
              <a:off x="6759469" y="2841323"/>
              <a:ext cx="125658" cy="35938"/>
            </a:xfrm>
            <a:custGeom>
              <a:avLst/>
              <a:gdLst/>
              <a:ahLst/>
              <a:cxnLst/>
              <a:rect l="l" t="t" r="r" b="b"/>
              <a:pathLst>
                <a:path w="6021" h="1722" extrusionOk="0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61" name="Google Shape;15561;p70"/>
          <p:cNvGrpSpPr/>
          <p:nvPr/>
        </p:nvGrpSpPr>
        <p:grpSpPr>
          <a:xfrm>
            <a:off x="7908242" y="3238780"/>
            <a:ext cx="407411" cy="407411"/>
            <a:chOff x="2964567" y="2571753"/>
            <a:chExt cx="417045" cy="417045"/>
          </a:xfrm>
        </p:grpSpPr>
        <p:sp>
          <p:nvSpPr>
            <p:cNvPr id="15562" name="Google Shape;15562;p70"/>
            <p:cNvSpPr/>
            <p:nvPr/>
          </p:nvSpPr>
          <p:spPr>
            <a:xfrm>
              <a:off x="2964567" y="2571753"/>
              <a:ext cx="417045" cy="417045"/>
            </a:xfrm>
            <a:custGeom>
              <a:avLst/>
              <a:gdLst/>
              <a:ahLst/>
              <a:cxnLst/>
              <a:rect l="l" t="t" r="r" b="b"/>
              <a:pathLst>
                <a:path w="19983" h="19983" extrusionOk="0">
                  <a:moveTo>
                    <a:pt x="9992" y="1170"/>
                  </a:moveTo>
                  <a:cubicBezTo>
                    <a:pt x="14855" y="1170"/>
                    <a:pt x="18812" y="4866"/>
                    <a:pt x="18812" y="9405"/>
                  </a:cubicBezTo>
                  <a:cubicBezTo>
                    <a:pt x="18812" y="13925"/>
                    <a:pt x="14855" y="17601"/>
                    <a:pt x="9992" y="17601"/>
                  </a:cubicBezTo>
                  <a:cubicBezTo>
                    <a:pt x="9111" y="17601"/>
                    <a:pt x="8240" y="17481"/>
                    <a:pt x="7407" y="17242"/>
                  </a:cubicBezTo>
                  <a:cubicBezTo>
                    <a:pt x="7354" y="17226"/>
                    <a:pt x="7299" y="17218"/>
                    <a:pt x="7245" y="17218"/>
                  </a:cubicBezTo>
                  <a:cubicBezTo>
                    <a:pt x="7153" y="17218"/>
                    <a:pt x="7062" y="17240"/>
                    <a:pt x="6979" y="17282"/>
                  </a:cubicBezTo>
                  <a:lnTo>
                    <a:pt x="4723" y="18439"/>
                  </a:lnTo>
                  <a:lnTo>
                    <a:pt x="4723" y="16262"/>
                  </a:lnTo>
                  <a:cubicBezTo>
                    <a:pt x="4723" y="16078"/>
                    <a:pt x="4637" y="15904"/>
                    <a:pt x="4490" y="15793"/>
                  </a:cubicBezTo>
                  <a:cubicBezTo>
                    <a:pt x="2381" y="14208"/>
                    <a:pt x="1171" y="11880"/>
                    <a:pt x="1171" y="9405"/>
                  </a:cubicBezTo>
                  <a:cubicBezTo>
                    <a:pt x="1171" y="4866"/>
                    <a:pt x="5129" y="1170"/>
                    <a:pt x="9992" y="1170"/>
                  </a:cubicBezTo>
                  <a:close/>
                  <a:moveTo>
                    <a:pt x="9992" y="1"/>
                  </a:moveTo>
                  <a:cubicBezTo>
                    <a:pt x="4575" y="1"/>
                    <a:pt x="0" y="4153"/>
                    <a:pt x="0" y="9407"/>
                  </a:cubicBezTo>
                  <a:cubicBezTo>
                    <a:pt x="0" y="12221"/>
                    <a:pt x="1359" y="14795"/>
                    <a:pt x="3552" y="16548"/>
                  </a:cubicBezTo>
                  <a:lnTo>
                    <a:pt x="3552" y="19396"/>
                  </a:lnTo>
                  <a:cubicBezTo>
                    <a:pt x="3552" y="19602"/>
                    <a:pt x="3659" y="19791"/>
                    <a:pt x="3832" y="19897"/>
                  </a:cubicBezTo>
                  <a:cubicBezTo>
                    <a:pt x="3925" y="19953"/>
                    <a:pt x="4031" y="19982"/>
                    <a:pt x="4138" y="19982"/>
                  </a:cubicBezTo>
                  <a:cubicBezTo>
                    <a:pt x="4229" y="19982"/>
                    <a:pt x="4320" y="19961"/>
                    <a:pt x="4405" y="19918"/>
                  </a:cubicBezTo>
                  <a:lnTo>
                    <a:pt x="7310" y="18429"/>
                  </a:lnTo>
                  <a:cubicBezTo>
                    <a:pt x="8180" y="18657"/>
                    <a:pt x="9081" y="18772"/>
                    <a:pt x="9992" y="18772"/>
                  </a:cubicBezTo>
                  <a:cubicBezTo>
                    <a:pt x="15500" y="18772"/>
                    <a:pt x="19983" y="14570"/>
                    <a:pt x="19983" y="9407"/>
                  </a:cubicBezTo>
                  <a:cubicBezTo>
                    <a:pt x="19983" y="4151"/>
                    <a:pt x="15405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3" name="Google Shape;15563;p70"/>
            <p:cNvSpPr/>
            <p:nvPr/>
          </p:nvSpPr>
          <p:spPr>
            <a:xfrm>
              <a:off x="3037777" y="2694715"/>
              <a:ext cx="270642" cy="146633"/>
            </a:xfrm>
            <a:custGeom>
              <a:avLst/>
              <a:gdLst/>
              <a:ahLst/>
              <a:cxnLst/>
              <a:rect l="l" t="t" r="r" b="b"/>
              <a:pathLst>
                <a:path w="12968" h="7026" extrusionOk="0">
                  <a:moveTo>
                    <a:pt x="5362" y="1463"/>
                  </a:moveTo>
                  <a:lnTo>
                    <a:pt x="7241" y="3341"/>
                  </a:lnTo>
                  <a:cubicBezTo>
                    <a:pt x="7353" y="3454"/>
                    <a:pt x="7503" y="3513"/>
                    <a:pt x="7655" y="3513"/>
                  </a:cubicBezTo>
                  <a:cubicBezTo>
                    <a:pt x="7744" y="3513"/>
                    <a:pt x="7833" y="3493"/>
                    <a:pt x="7917" y="3451"/>
                  </a:cubicBezTo>
                  <a:lnTo>
                    <a:pt x="10216" y="2303"/>
                  </a:lnTo>
                  <a:lnTo>
                    <a:pt x="7605" y="5565"/>
                  </a:lnTo>
                  <a:lnTo>
                    <a:pt x="5726" y="3685"/>
                  </a:lnTo>
                  <a:cubicBezTo>
                    <a:pt x="5614" y="3573"/>
                    <a:pt x="5463" y="3514"/>
                    <a:pt x="5311" y="3514"/>
                  </a:cubicBezTo>
                  <a:cubicBezTo>
                    <a:pt x="5223" y="3514"/>
                    <a:pt x="5133" y="3534"/>
                    <a:pt x="5051" y="3575"/>
                  </a:cubicBezTo>
                  <a:lnTo>
                    <a:pt x="2751" y="4725"/>
                  </a:lnTo>
                  <a:lnTo>
                    <a:pt x="2751" y="4725"/>
                  </a:lnTo>
                  <a:lnTo>
                    <a:pt x="5362" y="1463"/>
                  </a:lnTo>
                  <a:close/>
                  <a:moveTo>
                    <a:pt x="5312" y="1"/>
                  </a:moveTo>
                  <a:cubicBezTo>
                    <a:pt x="5302" y="1"/>
                    <a:pt x="5291" y="1"/>
                    <a:pt x="5281" y="2"/>
                  </a:cubicBezTo>
                  <a:cubicBezTo>
                    <a:pt x="5114" y="12"/>
                    <a:pt x="4959" y="92"/>
                    <a:pt x="4856" y="221"/>
                  </a:cubicBezTo>
                  <a:lnTo>
                    <a:pt x="172" y="6075"/>
                  </a:lnTo>
                  <a:cubicBezTo>
                    <a:pt x="0" y="6290"/>
                    <a:pt x="2" y="6595"/>
                    <a:pt x="174" y="6809"/>
                  </a:cubicBezTo>
                  <a:cubicBezTo>
                    <a:pt x="288" y="6950"/>
                    <a:pt x="457" y="7026"/>
                    <a:pt x="630" y="7026"/>
                  </a:cubicBezTo>
                  <a:cubicBezTo>
                    <a:pt x="719" y="7026"/>
                    <a:pt x="808" y="7006"/>
                    <a:pt x="892" y="6964"/>
                  </a:cubicBezTo>
                  <a:lnTo>
                    <a:pt x="5198" y="4811"/>
                  </a:lnTo>
                  <a:lnTo>
                    <a:pt x="7241" y="6855"/>
                  </a:lnTo>
                  <a:cubicBezTo>
                    <a:pt x="7349" y="6964"/>
                    <a:pt x="7496" y="7026"/>
                    <a:pt x="7650" y="7026"/>
                  </a:cubicBezTo>
                  <a:cubicBezTo>
                    <a:pt x="7662" y="7026"/>
                    <a:pt x="7674" y="7025"/>
                    <a:pt x="7687" y="7024"/>
                  </a:cubicBezTo>
                  <a:cubicBezTo>
                    <a:pt x="7853" y="7016"/>
                    <a:pt x="8007" y="6936"/>
                    <a:pt x="8111" y="6807"/>
                  </a:cubicBezTo>
                  <a:lnTo>
                    <a:pt x="12795" y="951"/>
                  </a:lnTo>
                  <a:cubicBezTo>
                    <a:pt x="12967" y="737"/>
                    <a:pt x="12965" y="431"/>
                    <a:pt x="12792" y="219"/>
                  </a:cubicBezTo>
                  <a:cubicBezTo>
                    <a:pt x="12679" y="78"/>
                    <a:pt x="12510" y="1"/>
                    <a:pt x="12337" y="1"/>
                  </a:cubicBezTo>
                  <a:cubicBezTo>
                    <a:pt x="12249" y="1"/>
                    <a:pt x="12159" y="21"/>
                    <a:pt x="12075" y="63"/>
                  </a:cubicBezTo>
                  <a:lnTo>
                    <a:pt x="7770" y="2216"/>
                  </a:lnTo>
                  <a:lnTo>
                    <a:pt x="5726" y="173"/>
                  </a:lnTo>
                  <a:cubicBezTo>
                    <a:pt x="5617" y="62"/>
                    <a:pt x="5467" y="1"/>
                    <a:pt x="53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64" name="Google Shape;15564;p70"/>
          <p:cNvGrpSpPr/>
          <p:nvPr/>
        </p:nvGrpSpPr>
        <p:grpSpPr>
          <a:xfrm>
            <a:off x="1922414" y="3815897"/>
            <a:ext cx="407391" cy="286470"/>
            <a:chOff x="3476576" y="2633631"/>
            <a:chExt cx="417024" cy="293244"/>
          </a:xfrm>
        </p:grpSpPr>
        <p:sp>
          <p:nvSpPr>
            <p:cNvPr id="15565" name="Google Shape;15565;p70"/>
            <p:cNvSpPr/>
            <p:nvPr/>
          </p:nvSpPr>
          <p:spPr>
            <a:xfrm>
              <a:off x="3476576" y="2633631"/>
              <a:ext cx="417024" cy="293244"/>
            </a:xfrm>
            <a:custGeom>
              <a:avLst/>
              <a:gdLst/>
              <a:ahLst/>
              <a:cxnLst/>
              <a:rect l="l" t="t" r="r" b="b"/>
              <a:pathLst>
                <a:path w="19982" h="14051" extrusionOk="0">
                  <a:moveTo>
                    <a:pt x="17056" y="1172"/>
                  </a:moveTo>
                  <a:cubicBezTo>
                    <a:pt x="18023" y="1172"/>
                    <a:pt x="18811" y="1961"/>
                    <a:pt x="18811" y="2929"/>
                  </a:cubicBezTo>
                  <a:lnTo>
                    <a:pt x="18811" y="11124"/>
                  </a:lnTo>
                  <a:cubicBezTo>
                    <a:pt x="18811" y="12092"/>
                    <a:pt x="18023" y="12881"/>
                    <a:pt x="17056" y="12881"/>
                  </a:cubicBezTo>
                  <a:lnTo>
                    <a:pt x="2927" y="12881"/>
                  </a:lnTo>
                  <a:cubicBezTo>
                    <a:pt x="1959" y="12881"/>
                    <a:pt x="1172" y="12092"/>
                    <a:pt x="1172" y="11124"/>
                  </a:cubicBezTo>
                  <a:lnTo>
                    <a:pt x="1172" y="2929"/>
                  </a:lnTo>
                  <a:cubicBezTo>
                    <a:pt x="1172" y="1961"/>
                    <a:pt x="1959" y="1172"/>
                    <a:pt x="2927" y="1172"/>
                  </a:cubicBezTo>
                  <a:close/>
                  <a:moveTo>
                    <a:pt x="2927" y="1"/>
                  </a:moveTo>
                  <a:cubicBezTo>
                    <a:pt x="1313" y="1"/>
                    <a:pt x="1" y="1315"/>
                    <a:pt x="1" y="2929"/>
                  </a:cubicBezTo>
                  <a:lnTo>
                    <a:pt x="1" y="11124"/>
                  </a:lnTo>
                  <a:cubicBezTo>
                    <a:pt x="1" y="12738"/>
                    <a:pt x="1313" y="14050"/>
                    <a:pt x="2927" y="14050"/>
                  </a:cubicBezTo>
                  <a:lnTo>
                    <a:pt x="17056" y="14050"/>
                  </a:lnTo>
                  <a:cubicBezTo>
                    <a:pt x="18669" y="14050"/>
                    <a:pt x="19982" y="12738"/>
                    <a:pt x="19982" y="11124"/>
                  </a:cubicBezTo>
                  <a:lnTo>
                    <a:pt x="19982" y="2929"/>
                  </a:lnTo>
                  <a:cubicBezTo>
                    <a:pt x="19982" y="1315"/>
                    <a:pt x="18669" y="1"/>
                    <a:pt x="17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6" name="Google Shape;15566;p70"/>
            <p:cNvSpPr/>
            <p:nvPr/>
          </p:nvSpPr>
          <p:spPr>
            <a:xfrm>
              <a:off x="3636206" y="2706945"/>
              <a:ext cx="122194" cy="146633"/>
            </a:xfrm>
            <a:custGeom>
              <a:avLst/>
              <a:gdLst/>
              <a:ahLst/>
              <a:cxnLst/>
              <a:rect l="l" t="t" r="r" b="b"/>
              <a:pathLst>
                <a:path w="5855" h="7026" extrusionOk="0">
                  <a:moveTo>
                    <a:pt x="1172" y="1643"/>
                  </a:moveTo>
                  <a:lnTo>
                    <a:pt x="4165" y="3514"/>
                  </a:lnTo>
                  <a:lnTo>
                    <a:pt x="1172" y="5384"/>
                  </a:lnTo>
                  <a:lnTo>
                    <a:pt x="1172" y="1643"/>
                  </a:lnTo>
                  <a:close/>
                  <a:moveTo>
                    <a:pt x="586" y="0"/>
                  </a:moveTo>
                  <a:cubicBezTo>
                    <a:pt x="489" y="0"/>
                    <a:pt x="391" y="25"/>
                    <a:pt x="302" y="74"/>
                  </a:cubicBezTo>
                  <a:cubicBezTo>
                    <a:pt x="116" y="178"/>
                    <a:pt x="1" y="373"/>
                    <a:pt x="1" y="587"/>
                  </a:cubicBezTo>
                  <a:lnTo>
                    <a:pt x="1" y="6440"/>
                  </a:lnTo>
                  <a:cubicBezTo>
                    <a:pt x="1" y="6653"/>
                    <a:pt x="116" y="6849"/>
                    <a:pt x="302" y="6953"/>
                  </a:cubicBezTo>
                  <a:cubicBezTo>
                    <a:pt x="389" y="7001"/>
                    <a:pt x="487" y="7026"/>
                    <a:pt x="585" y="7026"/>
                  </a:cubicBezTo>
                  <a:cubicBezTo>
                    <a:pt x="693" y="7026"/>
                    <a:pt x="801" y="6997"/>
                    <a:pt x="896" y="6937"/>
                  </a:cubicBezTo>
                  <a:lnTo>
                    <a:pt x="5580" y="4010"/>
                  </a:lnTo>
                  <a:cubicBezTo>
                    <a:pt x="5750" y="3903"/>
                    <a:pt x="5854" y="3714"/>
                    <a:pt x="5854" y="3513"/>
                  </a:cubicBezTo>
                  <a:cubicBezTo>
                    <a:pt x="5854" y="3311"/>
                    <a:pt x="5750" y="3123"/>
                    <a:pt x="5580" y="3017"/>
                  </a:cubicBezTo>
                  <a:lnTo>
                    <a:pt x="896" y="90"/>
                  </a:lnTo>
                  <a:cubicBezTo>
                    <a:pt x="801" y="30"/>
                    <a:pt x="694" y="0"/>
                    <a:pt x="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67" name="Google Shape;15567;p70"/>
          <p:cNvGrpSpPr/>
          <p:nvPr/>
        </p:nvGrpSpPr>
        <p:grpSpPr>
          <a:xfrm>
            <a:off x="2538746" y="3755508"/>
            <a:ext cx="407411" cy="407248"/>
            <a:chOff x="3988564" y="2571836"/>
            <a:chExt cx="417045" cy="416878"/>
          </a:xfrm>
        </p:grpSpPr>
        <p:sp>
          <p:nvSpPr>
            <p:cNvPr id="15568" name="Google Shape;15568;p70"/>
            <p:cNvSpPr/>
            <p:nvPr/>
          </p:nvSpPr>
          <p:spPr>
            <a:xfrm>
              <a:off x="4090678" y="2650431"/>
              <a:ext cx="213124" cy="259268"/>
            </a:xfrm>
            <a:custGeom>
              <a:avLst/>
              <a:gdLst/>
              <a:ahLst/>
              <a:cxnLst/>
              <a:rect l="l" t="t" r="r" b="b"/>
              <a:pathLst>
                <a:path w="10212" h="12423" extrusionOk="0">
                  <a:moveTo>
                    <a:pt x="4938" y="1172"/>
                  </a:moveTo>
                  <a:cubicBezTo>
                    <a:pt x="7267" y="1172"/>
                    <a:pt x="8610" y="2621"/>
                    <a:pt x="8610" y="3081"/>
                  </a:cubicBezTo>
                  <a:cubicBezTo>
                    <a:pt x="8610" y="3348"/>
                    <a:pt x="8308" y="3471"/>
                    <a:pt x="8102" y="3471"/>
                  </a:cubicBezTo>
                  <a:cubicBezTo>
                    <a:pt x="7867" y="3471"/>
                    <a:pt x="7733" y="3357"/>
                    <a:pt x="7407" y="3026"/>
                  </a:cubicBezTo>
                  <a:cubicBezTo>
                    <a:pt x="6933" y="2541"/>
                    <a:pt x="6282" y="1879"/>
                    <a:pt x="4821" y="1879"/>
                  </a:cubicBezTo>
                  <a:cubicBezTo>
                    <a:pt x="4177" y="1879"/>
                    <a:pt x="3602" y="2046"/>
                    <a:pt x="3162" y="2362"/>
                  </a:cubicBezTo>
                  <a:cubicBezTo>
                    <a:pt x="2687" y="2700"/>
                    <a:pt x="2417" y="3188"/>
                    <a:pt x="2417" y="3701"/>
                  </a:cubicBezTo>
                  <a:cubicBezTo>
                    <a:pt x="2417" y="4145"/>
                    <a:pt x="2603" y="4758"/>
                    <a:pt x="3491" y="5152"/>
                  </a:cubicBezTo>
                  <a:cubicBezTo>
                    <a:pt x="3997" y="5378"/>
                    <a:pt x="4646" y="5506"/>
                    <a:pt x="5334" y="5642"/>
                  </a:cubicBezTo>
                  <a:cubicBezTo>
                    <a:pt x="7566" y="6081"/>
                    <a:pt x="9029" y="6514"/>
                    <a:pt x="9029" y="8449"/>
                  </a:cubicBezTo>
                  <a:cubicBezTo>
                    <a:pt x="9029" y="8455"/>
                    <a:pt x="9029" y="8464"/>
                    <a:pt x="9029" y="8478"/>
                  </a:cubicBezTo>
                  <a:cubicBezTo>
                    <a:pt x="9035" y="8646"/>
                    <a:pt x="9028" y="9518"/>
                    <a:pt x="8347" y="10222"/>
                  </a:cubicBezTo>
                  <a:cubicBezTo>
                    <a:pt x="7688" y="10903"/>
                    <a:pt x="6597" y="11248"/>
                    <a:pt x="5102" y="11252"/>
                  </a:cubicBezTo>
                  <a:cubicBezTo>
                    <a:pt x="2240" y="11250"/>
                    <a:pt x="1171" y="9891"/>
                    <a:pt x="1171" y="9033"/>
                  </a:cubicBezTo>
                  <a:cubicBezTo>
                    <a:pt x="1171" y="8780"/>
                    <a:pt x="1518" y="8672"/>
                    <a:pt x="1656" y="8672"/>
                  </a:cubicBezTo>
                  <a:cubicBezTo>
                    <a:pt x="1844" y="8672"/>
                    <a:pt x="2005" y="8837"/>
                    <a:pt x="2327" y="9212"/>
                  </a:cubicBezTo>
                  <a:cubicBezTo>
                    <a:pt x="2843" y="9813"/>
                    <a:pt x="3551" y="10636"/>
                    <a:pt x="5095" y="10636"/>
                  </a:cubicBezTo>
                  <a:cubicBezTo>
                    <a:pt x="6363" y="10636"/>
                    <a:pt x="7727" y="9881"/>
                    <a:pt x="7727" y="8612"/>
                  </a:cubicBezTo>
                  <a:cubicBezTo>
                    <a:pt x="7727" y="7951"/>
                    <a:pt x="7363" y="7445"/>
                    <a:pt x="6647" y="7109"/>
                  </a:cubicBezTo>
                  <a:cubicBezTo>
                    <a:pt x="6130" y="6866"/>
                    <a:pt x="5472" y="6726"/>
                    <a:pt x="4773" y="6578"/>
                  </a:cubicBezTo>
                  <a:cubicBezTo>
                    <a:pt x="2620" y="6120"/>
                    <a:pt x="1209" y="5683"/>
                    <a:pt x="1209" y="3859"/>
                  </a:cubicBezTo>
                  <a:cubicBezTo>
                    <a:pt x="1209" y="2893"/>
                    <a:pt x="1667" y="2191"/>
                    <a:pt x="2606" y="1711"/>
                  </a:cubicBezTo>
                  <a:cubicBezTo>
                    <a:pt x="3388" y="1313"/>
                    <a:pt x="4350" y="1172"/>
                    <a:pt x="4938" y="1172"/>
                  </a:cubicBezTo>
                  <a:close/>
                  <a:moveTo>
                    <a:pt x="4938" y="1"/>
                  </a:moveTo>
                  <a:cubicBezTo>
                    <a:pt x="2944" y="1"/>
                    <a:pt x="39" y="991"/>
                    <a:pt x="39" y="3861"/>
                  </a:cubicBezTo>
                  <a:cubicBezTo>
                    <a:pt x="39" y="5149"/>
                    <a:pt x="579" y="6129"/>
                    <a:pt x="1644" y="6772"/>
                  </a:cubicBezTo>
                  <a:cubicBezTo>
                    <a:pt x="2505" y="7293"/>
                    <a:pt x="3581" y="7523"/>
                    <a:pt x="4529" y="7724"/>
                  </a:cubicBezTo>
                  <a:cubicBezTo>
                    <a:pt x="5159" y="7857"/>
                    <a:pt x="5755" y="7984"/>
                    <a:pt x="6149" y="8170"/>
                  </a:cubicBezTo>
                  <a:cubicBezTo>
                    <a:pt x="6556" y="8359"/>
                    <a:pt x="6556" y="8518"/>
                    <a:pt x="6556" y="8612"/>
                  </a:cubicBezTo>
                  <a:cubicBezTo>
                    <a:pt x="6556" y="9100"/>
                    <a:pt x="5785" y="9465"/>
                    <a:pt x="5095" y="9465"/>
                  </a:cubicBezTo>
                  <a:cubicBezTo>
                    <a:pt x="4089" y="9465"/>
                    <a:pt x="3664" y="8971"/>
                    <a:pt x="3215" y="8449"/>
                  </a:cubicBezTo>
                  <a:cubicBezTo>
                    <a:pt x="2833" y="8005"/>
                    <a:pt x="2401" y="7501"/>
                    <a:pt x="1656" y="7501"/>
                  </a:cubicBezTo>
                  <a:cubicBezTo>
                    <a:pt x="860" y="7501"/>
                    <a:pt x="0" y="8087"/>
                    <a:pt x="0" y="9035"/>
                  </a:cubicBezTo>
                  <a:cubicBezTo>
                    <a:pt x="0" y="10459"/>
                    <a:pt x="1462" y="12423"/>
                    <a:pt x="5104" y="12423"/>
                  </a:cubicBezTo>
                  <a:cubicBezTo>
                    <a:pt x="6926" y="12419"/>
                    <a:pt x="8301" y="11954"/>
                    <a:pt x="9187" y="11036"/>
                  </a:cubicBezTo>
                  <a:cubicBezTo>
                    <a:pt x="10167" y="10024"/>
                    <a:pt x="10211" y="8803"/>
                    <a:pt x="10200" y="8442"/>
                  </a:cubicBezTo>
                  <a:cubicBezTo>
                    <a:pt x="10199" y="7101"/>
                    <a:pt x="9638" y="6090"/>
                    <a:pt x="8536" y="5435"/>
                  </a:cubicBezTo>
                  <a:cubicBezTo>
                    <a:pt x="7642" y="4904"/>
                    <a:pt x="6537" y="4685"/>
                    <a:pt x="5560" y="4492"/>
                  </a:cubicBezTo>
                  <a:cubicBezTo>
                    <a:pt x="4939" y="4370"/>
                    <a:pt x="4354" y="4255"/>
                    <a:pt x="3966" y="4084"/>
                  </a:cubicBezTo>
                  <a:cubicBezTo>
                    <a:pt x="3588" y="3916"/>
                    <a:pt x="3588" y="3781"/>
                    <a:pt x="3588" y="3703"/>
                  </a:cubicBezTo>
                  <a:cubicBezTo>
                    <a:pt x="3588" y="3429"/>
                    <a:pt x="4016" y="3050"/>
                    <a:pt x="4821" y="3050"/>
                  </a:cubicBezTo>
                  <a:cubicBezTo>
                    <a:pt x="5790" y="3050"/>
                    <a:pt x="6153" y="3418"/>
                    <a:pt x="6570" y="3847"/>
                  </a:cubicBezTo>
                  <a:cubicBezTo>
                    <a:pt x="6921" y="4202"/>
                    <a:pt x="7354" y="4644"/>
                    <a:pt x="8102" y="4644"/>
                  </a:cubicBezTo>
                  <a:cubicBezTo>
                    <a:pt x="8966" y="4644"/>
                    <a:pt x="9781" y="4016"/>
                    <a:pt x="9781" y="3082"/>
                  </a:cubicBezTo>
                  <a:cubicBezTo>
                    <a:pt x="9781" y="1768"/>
                    <a:pt x="7722" y="1"/>
                    <a:pt x="4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9" name="Google Shape;15569;p70"/>
            <p:cNvSpPr/>
            <p:nvPr/>
          </p:nvSpPr>
          <p:spPr>
            <a:xfrm>
              <a:off x="3988564" y="2571836"/>
              <a:ext cx="417045" cy="416878"/>
            </a:xfrm>
            <a:custGeom>
              <a:avLst/>
              <a:gdLst/>
              <a:ahLst/>
              <a:cxnLst/>
              <a:rect l="l" t="t" r="r" b="b"/>
              <a:pathLst>
                <a:path w="19983" h="19975" extrusionOk="0">
                  <a:moveTo>
                    <a:pt x="5465" y="1172"/>
                  </a:moveTo>
                  <a:cubicBezTo>
                    <a:pt x="6229" y="1172"/>
                    <a:pt x="6714" y="1356"/>
                    <a:pt x="7184" y="1548"/>
                  </a:cubicBezTo>
                  <a:cubicBezTo>
                    <a:pt x="7842" y="1820"/>
                    <a:pt x="8120" y="1882"/>
                    <a:pt x="8506" y="1882"/>
                  </a:cubicBezTo>
                  <a:cubicBezTo>
                    <a:pt x="8831" y="1882"/>
                    <a:pt x="9232" y="1838"/>
                    <a:pt x="10000" y="1838"/>
                  </a:cubicBezTo>
                  <a:cubicBezTo>
                    <a:pt x="13275" y="1838"/>
                    <a:pt x="15226" y="3478"/>
                    <a:pt x="16286" y="4855"/>
                  </a:cubicBezTo>
                  <a:cubicBezTo>
                    <a:pt x="17660" y="6641"/>
                    <a:pt x="18149" y="8709"/>
                    <a:pt x="18149" y="9937"/>
                  </a:cubicBezTo>
                  <a:cubicBezTo>
                    <a:pt x="18149" y="11304"/>
                    <a:pt x="17841" y="11405"/>
                    <a:pt x="18414" y="12744"/>
                  </a:cubicBezTo>
                  <a:cubicBezTo>
                    <a:pt x="18610" y="13203"/>
                    <a:pt x="18812" y="13675"/>
                    <a:pt x="18812" y="14565"/>
                  </a:cubicBezTo>
                  <a:cubicBezTo>
                    <a:pt x="18812" y="15702"/>
                    <a:pt x="18373" y="16765"/>
                    <a:pt x="17575" y="17561"/>
                  </a:cubicBezTo>
                  <a:cubicBezTo>
                    <a:pt x="16776" y="18358"/>
                    <a:pt x="15671" y="18803"/>
                    <a:pt x="14546" y="18803"/>
                  </a:cubicBezTo>
                  <a:cubicBezTo>
                    <a:pt x="14544" y="18803"/>
                    <a:pt x="14542" y="18803"/>
                    <a:pt x="14540" y="18803"/>
                  </a:cubicBezTo>
                  <a:lnTo>
                    <a:pt x="14519" y="18803"/>
                  </a:lnTo>
                  <a:cubicBezTo>
                    <a:pt x="13754" y="18803"/>
                    <a:pt x="13270" y="18612"/>
                    <a:pt x="12799" y="18418"/>
                  </a:cubicBezTo>
                  <a:cubicBezTo>
                    <a:pt x="12161" y="18154"/>
                    <a:pt x="11842" y="18085"/>
                    <a:pt x="11520" y="18085"/>
                  </a:cubicBezTo>
                  <a:cubicBezTo>
                    <a:pt x="11167" y="18085"/>
                    <a:pt x="10809" y="18168"/>
                    <a:pt x="10022" y="18168"/>
                  </a:cubicBezTo>
                  <a:cubicBezTo>
                    <a:pt x="6746" y="18168"/>
                    <a:pt x="4785" y="16516"/>
                    <a:pt x="3717" y="15131"/>
                  </a:cubicBezTo>
                  <a:cubicBezTo>
                    <a:pt x="2328" y="13328"/>
                    <a:pt x="1835" y="11257"/>
                    <a:pt x="1835" y="10031"/>
                  </a:cubicBezTo>
                  <a:cubicBezTo>
                    <a:pt x="1835" y="8674"/>
                    <a:pt x="2146" y="8571"/>
                    <a:pt x="1569" y="7222"/>
                  </a:cubicBezTo>
                  <a:cubicBezTo>
                    <a:pt x="1375" y="6765"/>
                    <a:pt x="1173" y="6293"/>
                    <a:pt x="1171" y="5408"/>
                  </a:cubicBezTo>
                  <a:cubicBezTo>
                    <a:pt x="1175" y="3063"/>
                    <a:pt x="3100" y="1172"/>
                    <a:pt x="5465" y="1172"/>
                  </a:cubicBezTo>
                  <a:close/>
                  <a:moveTo>
                    <a:pt x="5465" y="0"/>
                  </a:moveTo>
                  <a:cubicBezTo>
                    <a:pt x="3993" y="0"/>
                    <a:pt x="2617" y="552"/>
                    <a:pt x="1587" y="1582"/>
                  </a:cubicBezTo>
                  <a:cubicBezTo>
                    <a:pt x="566" y="2603"/>
                    <a:pt x="4" y="3960"/>
                    <a:pt x="0" y="5403"/>
                  </a:cubicBezTo>
                  <a:lnTo>
                    <a:pt x="0" y="5414"/>
                  </a:lnTo>
                  <a:cubicBezTo>
                    <a:pt x="2" y="6535"/>
                    <a:pt x="274" y="7170"/>
                    <a:pt x="492" y="7682"/>
                  </a:cubicBezTo>
                  <a:cubicBezTo>
                    <a:pt x="938" y="8725"/>
                    <a:pt x="664" y="8547"/>
                    <a:pt x="664" y="10031"/>
                  </a:cubicBezTo>
                  <a:cubicBezTo>
                    <a:pt x="664" y="11738"/>
                    <a:pt x="1385" y="14023"/>
                    <a:pt x="2790" y="15845"/>
                  </a:cubicBezTo>
                  <a:cubicBezTo>
                    <a:pt x="4019" y="17439"/>
                    <a:pt x="6270" y="19339"/>
                    <a:pt x="10022" y="19339"/>
                  </a:cubicBezTo>
                  <a:cubicBezTo>
                    <a:pt x="10942" y="19339"/>
                    <a:pt x="11234" y="19255"/>
                    <a:pt x="11494" y="19255"/>
                  </a:cubicBezTo>
                  <a:cubicBezTo>
                    <a:pt x="11700" y="19255"/>
                    <a:pt x="11887" y="19308"/>
                    <a:pt x="12353" y="19500"/>
                  </a:cubicBezTo>
                  <a:cubicBezTo>
                    <a:pt x="12875" y="19716"/>
                    <a:pt x="13523" y="19974"/>
                    <a:pt x="14519" y="19974"/>
                  </a:cubicBezTo>
                  <a:lnTo>
                    <a:pt x="14554" y="19974"/>
                  </a:lnTo>
                  <a:cubicBezTo>
                    <a:pt x="15985" y="19974"/>
                    <a:pt x="17386" y="19403"/>
                    <a:pt x="18402" y="18391"/>
                  </a:cubicBezTo>
                  <a:cubicBezTo>
                    <a:pt x="19422" y="17374"/>
                    <a:pt x="19983" y="16015"/>
                    <a:pt x="19983" y="14565"/>
                  </a:cubicBezTo>
                  <a:cubicBezTo>
                    <a:pt x="19983" y="13436"/>
                    <a:pt x="19711" y="12797"/>
                    <a:pt x="19491" y="12284"/>
                  </a:cubicBezTo>
                  <a:cubicBezTo>
                    <a:pt x="19045" y="11243"/>
                    <a:pt x="19320" y="11421"/>
                    <a:pt x="19320" y="9937"/>
                  </a:cubicBezTo>
                  <a:cubicBezTo>
                    <a:pt x="19320" y="8218"/>
                    <a:pt x="18603" y="5946"/>
                    <a:pt x="17213" y="4140"/>
                  </a:cubicBezTo>
                  <a:cubicBezTo>
                    <a:pt x="15994" y="2557"/>
                    <a:pt x="13753" y="667"/>
                    <a:pt x="10000" y="667"/>
                  </a:cubicBezTo>
                  <a:cubicBezTo>
                    <a:pt x="9146" y="667"/>
                    <a:pt x="8785" y="712"/>
                    <a:pt x="8528" y="712"/>
                  </a:cubicBezTo>
                  <a:cubicBezTo>
                    <a:pt x="8261" y="712"/>
                    <a:pt x="8109" y="664"/>
                    <a:pt x="7630" y="466"/>
                  </a:cubicBezTo>
                  <a:cubicBezTo>
                    <a:pt x="7110" y="252"/>
                    <a:pt x="6461" y="0"/>
                    <a:pt x="54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70" name="Google Shape;15570;p70"/>
          <p:cNvGrpSpPr/>
          <p:nvPr/>
        </p:nvGrpSpPr>
        <p:grpSpPr>
          <a:xfrm>
            <a:off x="3155099" y="3755436"/>
            <a:ext cx="407391" cy="407391"/>
            <a:chOff x="4500573" y="2571753"/>
            <a:chExt cx="417024" cy="417024"/>
          </a:xfrm>
        </p:grpSpPr>
        <p:sp>
          <p:nvSpPr>
            <p:cNvPr id="15571" name="Google Shape;15571;p70"/>
            <p:cNvSpPr/>
            <p:nvPr/>
          </p:nvSpPr>
          <p:spPr>
            <a:xfrm>
              <a:off x="4550263" y="2632817"/>
              <a:ext cx="317683" cy="293244"/>
            </a:xfrm>
            <a:custGeom>
              <a:avLst/>
              <a:gdLst/>
              <a:ahLst/>
              <a:cxnLst/>
              <a:rect l="l" t="t" r="r" b="b"/>
              <a:pathLst>
                <a:path w="15222" h="14051" extrusionOk="0">
                  <a:moveTo>
                    <a:pt x="7616" y="1172"/>
                  </a:moveTo>
                  <a:cubicBezTo>
                    <a:pt x="8529" y="1202"/>
                    <a:pt x="10613" y="1570"/>
                    <a:pt x="10613" y="4280"/>
                  </a:cubicBezTo>
                  <a:cubicBezTo>
                    <a:pt x="10613" y="4791"/>
                    <a:pt x="10565" y="5662"/>
                    <a:pt x="10565" y="5683"/>
                  </a:cubicBezTo>
                  <a:cubicBezTo>
                    <a:pt x="10565" y="6490"/>
                    <a:pt x="11186" y="6530"/>
                    <a:pt x="11312" y="6530"/>
                  </a:cubicBezTo>
                  <a:cubicBezTo>
                    <a:pt x="11563" y="6530"/>
                    <a:pt x="11867" y="6461"/>
                    <a:pt x="12149" y="6399"/>
                  </a:cubicBezTo>
                  <a:lnTo>
                    <a:pt x="12149" y="6399"/>
                  </a:lnTo>
                  <a:cubicBezTo>
                    <a:pt x="11697" y="6589"/>
                    <a:pt x="10875" y="6838"/>
                    <a:pt x="10875" y="7608"/>
                  </a:cubicBezTo>
                  <a:cubicBezTo>
                    <a:pt x="10875" y="9260"/>
                    <a:pt x="12294" y="9897"/>
                    <a:pt x="13233" y="10316"/>
                  </a:cubicBezTo>
                  <a:cubicBezTo>
                    <a:pt x="13419" y="10399"/>
                    <a:pt x="13661" y="10509"/>
                    <a:pt x="13838" y="10608"/>
                  </a:cubicBezTo>
                  <a:cubicBezTo>
                    <a:pt x="13590" y="10652"/>
                    <a:pt x="13247" y="10703"/>
                    <a:pt x="12826" y="10802"/>
                  </a:cubicBezTo>
                  <a:cubicBezTo>
                    <a:pt x="12446" y="10894"/>
                    <a:pt x="12149" y="11195"/>
                    <a:pt x="12067" y="11574"/>
                  </a:cubicBezTo>
                  <a:cubicBezTo>
                    <a:pt x="12058" y="11614"/>
                    <a:pt x="12049" y="11652"/>
                    <a:pt x="12041" y="11683"/>
                  </a:cubicBezTo>
                  <a:cubicBezTo>
                    <a:pt x="11837" y="11646"/>
                    <a:pt x="11549" y="11584"/>
                    <a:pt x="11156" y="11584"/>
                  </a:cubicBezTo>
                  <a:cubicBezTo>
                    <a:pt x="10220" y="11584"/>
                    <a:pt x="9658" y="11968"/>
                    <a:pt x="9161" y="12306"/>
                  </a:cubicBezTo>
                  <a:cubicBezTo>
                    <a:pt x="8711" y="12614"/>
                    <a:pt x="8322" y="12879"/>
                    <a:pt x="7611" y="12881"/>
                  </a:cubicBezTo>
                  <a:cubicBezTo>
                    <a:pt x="6900" y="12879"/>
                    <a:pt x="6511" y="12614"/>
                    <a:pt x="6060" y="12306"/>
                  </a:cubicBezTo>
                  <a:cubicBezTo>
                    <a:pt x="5563" y="11968"/>
                    <a:pt x="5000" y="11584"/>
                    <a:pt x="4064" y="11584"/>
                  </a:cubicBezTo>
                  <a:cubicBezTo>
                    <a:pt x="3671" y="11584"/>
                    <a:pt x="3381" y="11646"/>
                    <a:pt x="3180" y="11683"/>
                  </a:cubicBezTo>
                  <a:cubicBezTo>
                    <a:pt x="3171" y="11652"/>
                    <a:pt x="3164" y="11614"/>
                    <a:pt x="3155" y="11574"/>
                  </a:cubicBezTo>
                  <a:cubicBezTo>
                    <a:pt x="3072" y="11195"/>
                    <a:pt x="2775" y="10894"/>
                    <a:pt x="2394" y="10802"/>
                  </a:cubicBezTo>
                  <a:cubicBezTo>
                    <a:pt x="1973" y="10703"/>
                    <a:pt x="1630" y="10652"/>
                    <a:pt x="1384" y="10608"/>
                  </a:cubicBezTo>
                  <a:cubicBezTo>
                    <a:pt x="1559" y="10509"/>
                    <a:pt x="1803" y="10399"/>
                    <a:pt x="1987" y="10316"/>
                  </a:cubicBezTo>
                  <a:cubicBezTo>
                    <a:pt x="2927" y="9897"/>
                    <a:pt x="4347" y="9260"/>
                    <a:pt x="4347" y="7608"/>
                  </a:cubicBezTo>
                  <a:cubicBezTo>
                    <a:pt x="4347" y="6838"/>
                    <a:pt x="3525" y="6589"/>
                    <a:pt x="3072" y="6399"/>
                  </a:cubicBezTo>
                  <a:lnTo>
                    <a:pt x="3072" y="6399"/>
                  </a:lnTo>
                  <a:cubicBezTo>
                    <a:pt x="3355" y="6461"/>
                    <a:pt x="3657" y="6530"/>
                    <a:pt x="3910" y="6530"/>
                  </a:cubicBezTo>
                  <a:cubicBezTo>
                    <a:pt x="4034" y="6530"/>
                    <a:pt x="4655" y="6490"/>
                    <a:pt x="4655" y="5683"/>
                  </a:cubicBezTo>
                  <a:cubicBezTo>
                    <a:pt x="4655" y="5662"/>
                    <a:pt x="4609" y="4793"/>
                    <a:pt x="4609" y="4280"/>
                  </a:cubicBezTo>
                  <a:cubicBezTo>
                    <a:pt x="4609" y="1558"/>
                    <a:pt x="6698" y="1199"/>
                    <a:pt x="7616" y="1172"/>
                  </a:cubicBezTo>
                  <a:close/>
                  <a:moveTo>
                    <a:pt x="7602" y="1"/>
                  </a:moveTo>
                  <a:cubicBezTo>
                    <a:pt x="7201" y="11"/>
                    <a:pt x="6164" y="98"/>
                    <a:pt x="5219" y="691"/>
                  </a:cubicBezTo>
                  <a:cubicBezTo>
                    <a:pt x="4407" y="1200"/>
                    <a:pt x="3438" y="2237"/>
                    <a:pt x="3438" y="4280"/>
                  </a:cubicBezTo>
                  <a:cubicBezTo>
                    <a:pt x="3438" y="4714"/>
                    <a:pt x="3454" y="5041"/>
                    <a:pt x="3466" y="5288"/>
                  </a:cubicBezTo>
                  <a:cubicBezTo>
                    <a:pt x="3176" y="5225"/>
                    <a:pt x="2914" y="5159"/>
                    <a:pt x="2711" y="5159"/>
                  </a:cubicBezTo>
                  <a:cubicBezTo>
                    <a:pt x="2005" y="5159"/>
                    <a:pt x="1492" y="5593"/>
                    <a:pt x="1492" y="6187"/>
                  </a:cubicBezTo>
                  <a:cubicBezTo>
                    <a:pt x="1492" y="7031"/>
                    <a:pt x="2302" y="7355"/>
                    <a:pt x="2785" y="7547"/>
                  </a:cubicBezTo>
                  <a:cubicBezTo>
                    <a:pt x="2907" y="7595"/>
                    <a:pt x="3077" y="7664"/>
                    <a:pt x="3173" y="7717"/>
                  </a:cubicBezTo>
                  <a:cubicBezTo>
                    <a:pt x="3084" y="8885"/>
                    <a:pt x="1453" y="9124"/>
                    <a:pt x="595" y="9723"/>
                  </a:cubicBezTo>
                  <a:cubicBezTo>
                    <a:pt x="201" y="9999"/>
                    <a:pt x="1" y="10337"/>
                    <a:pt x="1" y="10730"/>
                  </a:cubicBezTo>
                  <a:cubicBezTo>
                    <a:pt x="1" y="11119"/>
                    <a:pt x="194" y="11425"/>
                    <a:pt x="547" y="11590"/>
                  </a:cubicBezTo>
                  <a:cubicBezTo>
                    <a:pt x="892" y="11752"/>
                    <a:pt x="1340" y="11765"/>
                    <a:pt x="2032" y="11920"/>
                  </a:cubicBezTo>
                  <a:cubicBezTo>
                    <a:pt x="2081" y="12138"/>
                    <a:pt x="2134" y="12318"/>
                    <a:pt x="2231" y="12474"/>
                  </a:cubicBezTo>
                  <a:cubicBezTo>
                    <a:pt x="2428" y="12789"/>
                    <a:pt x="2691" y="12874"/>
                    <a:pt x="2981" y="12874"/>
                  </a:cubicBezTo>
                  <a:cubicBezTo>
                    <a:pt x="3325" y="12874"/>
                    <a:pt x="3708" y="12754"/>
                    <a:pt x="4064" y="12754"/>
                  </a:cubicBezTo>
                  <a:cubicBezTo>
                    <a:pt x="4639" y="12754"/>
                    <a:pt x="4975" y="12984"/>
                    <a:pt x="5400" y="13274"/>
                  </a:cubicBezTo>
                  <a:cubicBezTo>
                    <a:pt x="5907" y="13619"/>
                    <a:pt x="6537" y="14050"/>
                    <a:pt x="7609" y="14050"/>
                  </a:cubicBezTo>
                  <a:lnTo>
                    <a:pt x="7611" y="14050"/>
                  </a:lnTo>
                  <a:cubicBezTo>
                    <a:pt x="8683" y="14050"/>
                    <a:pt x="9315" y="13620"/>
                    <a:pt x="9821" y="13274"/>
                  </a:cubicBezTo>
                  <a:cubicBezTo>
                    <a:pt x="10247" y="12984"/>
                    <a:pt x="10581" y="12754"/>
                    <a:pt x="11156" y="12754"/>
                  </a:cubicBezTo>
                  <a:cubicBezTo>
                    <a:pt x="11621" y="12754"/>
                    <a:pt x="11881" y="12881"/>
                    <a:pt x="12228" y="12881"/>
                  </a:cubicBezTo>
                  <a:cubicBezTo>
                    <a:pt x="12647" y="12881"/>
                    <a:pt x="12874" y="12660"/>
                    <a:pt x="12991" y="12474"/>
                  </a:cubicBezTo>
                  <a:cubicBezTo>
                    <a:pt x="13088" y="12318"/>
                    <a:pt x="13139" y="12136"/>
                    <a:pt x="13189" y="11920"/>
                  </a:cubicBezTo>
                  <a:cubicBezTo>
                    <a:pt x="13880" y="11765"/>
                    <a:pt x="14328" y="11752"/>
                    <a:pt x="14673" y="11590"/>
                  </a:cubicBezTo>
                  <a:cubicBezTo>
                    <a:pt x="15027" y="11425"/>
                    <a:pt x="15221" y="11119"/>
                    <a:pt x="15221" y="10730"/>
                  </a:cubicBezTo>
                  <a:cubicBezTo>
                    <a:pt x="15221" y="10337"/>
                    <a:pt x="15020" y="9999"/>
                    <a:pt x="14625" y="9723"/>
                  </a:cubicBezTo>
                  <a:cubicBezTo>
                    <a:pt x="13769" y="9124"/>
                    <a:pt x="12136" y="8885"/>
                    <a:pt x="12048" y="7717"/>
                  </a:cubicBezTo>
                  <a:cubicBezTo>
                    <a:pt x="12143" y="7664"/>
                    <a:pt x="12313" y="7595"/>
                    <a:pt x="12435" y="7547"/>
                  </a:cubicBezTo>
                  <a:cubicBezTo>
                    <a:pt x="12918" y="7355"/>
                    <a:pt x="13728" y="7031"/>
                    <a:pt x="13728" y="6187"/>
                  </a:cubicBezTo>
                  <a:cubicBezTo>
                    <a:pt x="13728" y="5593"/>
                    <a:pt x="13215" y="5159"/>
                    <a:pt x="12509" y="5159"/>
                  </a:cubicBezTo>
                  <a:cubicBezTo>
                    <a:pt x="12306" y="5159"/>
                    <a:pt x="12044" y="5225"/>
                    <a:pt x="11754" y="5288"/>
                  </a:cubicBezTo>
                  <a:cubicBezTo>
                    <a:pt x="11768" y="5041"/>
                    <a:pt x="11782" y="4714"/>
                    <a:pt x="11782" y="4280"/>
                  </a:cubicBezTo>
                  <a:cubicBezTo>
                    <a:pt x="11782" y="2246"/>
                    <a:pt x="10822" y="1211"/>
                    <a:pt x="10017" y="700"/>
                  </a:cubicBezTo>
                  <a:cubicBezTo>
                    <a:pt x="9076" y="105"/>
                    <a:pt x="8037" y="13"/>
                    <a:pt x="76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2" name="Google Shape;15572;p70"/>
            <p:cNvSpPr/>
            <p:nvPr/>
          </p:nvSpPr>
          <p:spPr>
            <a:xfrm>
              <a:off x="450057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73" name="Google Shape;15573;p70"/>
          <p:cNvGrpSpPr/>
          <p:nvPr/>
        </p:nvGrpSpPr>
        <p:grpSpPr>
          <a:xfrm>
            <a:off x="3771431" y="3755436"/>
            <a:ext cx="407391" cy="407391"/>
            <a:chOff x="5012603" y="2571753"/>
            <a:chExt cx="417024" cy="417024"/>
          </a:xfrm>
        </p:grpSpPr>
        <p:sp>
          <p:nvSpPr>
            <p:cNvPr id="15574" name="Google Shape;15574;p70"/>
            <p:cNvSpPr/>
            <p:nvPr/>
          </p:nvSpPr>
          <p:spPr>
            <a:xfrm>
              <a:off x="5133124" y="2631210"/>
              <a:ext cx="180818" cy="300048"/>
            </a:xfrm>
            <a:custGeom>
              <a:avLst/>
              <a:gdLst/>
              <a:ahLst/>
              <a:cxnLst/>
              <a:rect l="l" t="t" r="r" b="b"/>
              <a:pathLst>
                <a:path w="8664" h="14377" extrusionOk="0">
                  <a:moveTo>
                    <a:pt x="4683" y="1171"/>
                  </a:moveTo>
                  <a:lnTo>
                    <a:pt x="4683" y="3395"/>
                  </a:lnTo>
                  <a:cubicBezTo>
                    <a:pt x="4683" y="3719"/>
                    <a:pt x="4945" y="3980"/>
                    <a:pt x="5269" y="3980"/>
                  </a:cubicBezTo>
                  <a:lnTo>
                    <a:pt x="7493" y="3980"/>
                  </a:lnTo>
                  <a:lnTo>
                    <a:pt x="7493" y="5620"/>
                  </a:lnTo>
                  <a:lnTo>
                    <a:pt x="5269" y="5620"/>
                  </a:lnTo>
                  <a:cubicBezTo>
                    <a:pt x="4945" y="5620"/>
                    <a:pt x="4683" y="5882"/>
                    <a:pt x="4683" y="6206"/>
                  </a:cubicBezTo>
                  <a:lnTo>
                    <a:pt x="4683" y="9859"/>
                  </a:lnTo>
                  <a:cubicBezTo>
                    <a:pt x="4683" y="10227"/>
                    <a:pt x="4706" y="10648"/>
                    <a:pt x="4975" y="10986"/>
                  </a:cubicBezTo>
                  <a:cubicBezTo>
                    <a:pt x="5327" y="11423"/>
                    <a:pt x="5899" y="11474"/>
                    <a:pt x="6299" y="11474"/>
                  </a:cubicBezTo>
                  <a:lnTo>
                    <a:pt x="7494" y="11474"/>
                  </a:lnTo>
                  <a:lnTo>
                    <a:pt x="7494" y="13158"/>
                  </a:lnTo>
                  <a:cubicBezTo>
                    <a:pt x="7137" y="13183"/>
                    <a:pt x="6635" y="13207"/>
                    <a:pt x="6113" y="13207"/>
                  </a:cubicBezTo>
                  <a:cubicBezTo>
                    <a:pt x="3848" y="13207"/>
                    <a:pt x="3044" y="11806"/>
                    <a:pt x="3044" y="10607"/>
                  </a:cubicBezTo>
                  <a:lnTo>
                    <a:pt x="3044" y="6206"/>
                  </a:lnTo>
                  <a:cubicBezTo>
                    <a:pt x="3044" y="5882"/>
                    <a:pt x="2782" y="5620"/>
                    <a:pt x="2460" y="5620"/>
                  </a:cubicBezTo>
                  <a:lnTo>
                    <a:pt x="1172" y="5620"/>
                  </a:lnTo>
                  <a:lnTo>
                    <a:pt x="1172" y="4090"/>
                  </a:lnTo>
                  <a:cubicBezTo>
                    <a:pt x="2035" y="3913"/>
                    <a:pt x="2690" y="3487"/>
                    <a:pt x="3120" y="2820"/>
                  </a:cubicBezTo>
                  <a:cubicBezTo>
                    <a:pt x="3463" y="2289"/>
                    <a:pt x="3608" y="1697"/>
                    <a:pt x="3703" y="1171"/>
                  </a:cubicBezTo>
                  <a:close/>
                  <a:moveTo>
                    <a:pt x="3208" y="0"/>
                  </a:moveTo>
                  <a:cubicBezTo>
                    <a:pt x="2922" y="0"/>
                    <a:pt x="2677" y="207"/>
                    <a:pt x="2631" y="490"/>
                  </a:cubicBezTo>
                  <a:cubicBezTo>
                    <a:pt x="2409" y="1822"/>
                    <a:pt x="2209" y="2861"/>
                    <a:pt x="537" y="3000"/>
                  </a:cubicBezTo>
                  <a:cubicBezTo>
                    <a:pt x="234" y="3025"/>
                    <a:pt x="1" y="3278"/>
                    <a:pt x="1" y="3582"/>
                  </a:cubicBezTo>
                  <a:lnTo>
                    <a:pt x="1" y="6206"/>
                  </a:lnTo>
                  <a:cubicBezTo>
                    <a:pt x="1" y="6529"/>
                    <a:pt x="263" y="6791"/>
                    <a:pt x="586" y="6791"/>
                  </a:cubicBezTo>
                  <a:lnTo>
                    <a:pt x="1874" y="6791"/>
                  </a:lnTo>
                  <a:lnTo>
                    <a:pt x="1874" y="10607"/>
                  </a:lnTo>
                  <a:cubicBezTo>
                    <a:pt x="1874" y="12618"/>
                    <a:pt x="3355" y="14377"/>
                    <a:pt x="6111" y="14377"/>
                  </a:cubicBezTo>
                  <a:cubicBezTo>
                    <a:pt x="7158" y="14377"/>
                    <a:pt x="8098" y="14285"/>
                    <a:pt x="8137" y="14281"/>
                  </a:cubicBezTo>
                  <a:cubicBezTo>
                    <a:pt x="8436" y="14251"/>
                    <a:pt x="8664" y="14000"/>
                    <a:pt x="8664" y="13699"/>
                  </a:cubicBezTo>
                  <a:lnTo>
                    <a:pt x="8664" y="10888"/>
                  </a:lnTo>
                  <a:cubicBezTo>
                    <a:pt x="8664" y="10565"/>
                    <a:pt x="8402" y="10303"/>
                    <a:pt x="8078" y="10303"/>
                  </a:cubicBezTo>
                  <a:lnTo>
                    <a:pt x="6299" y="10303"/>
                  </a:lnTo>
                  <a:cubicBezTo>
                    <a:pt x="5828" y="10303"/>
                    <a:pt x="5855" y="10292"/>
                    <a:pt x="5855" y="9859"/>
                  </a:cubicBezTo>
                  <a:lnTo>
                    <a:pt x="5855" y="6791"/>
                  </a:lnTo>
                  <a:lnTo>
                    <a:pt x="8078" y="6791"/>
                  </a:lnTo>
                  <a:cubicBezTo>
                    <a:pt x="8402" y="6791"/>
                    <a:pt x="8664" y="6529"/>
                    <a:pt x="8664" y="6206"/>
                  </a:cubicBezTo>
                  <a:lnTo>
                    <a:pt x="8664" y="3397"/>
                  </a:lnTo>
                  <a:cubicBezTo>
                    <a:pt x="8664" y="3073"/>
                    <a:pt x="8402" y="2811"/>
                    <a:pt x="8078" y="2811"/>
                  </a:cubicBezTo>
                  <a:lnTo>
                    <a:pt x="5855" y="2811"/>
                  </a:lnTo>
                  <a:lnTo>
                    <a:pt x="5855" y="586"/>
                  </a:lnTo>
                  <a:cubicBezTo>
                    <a:pt x="5855" y="262"/>
                    <a:pt x="5593" y="0"/>
                    <a:pt x="5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5" name="Google Shape;15575;p70"/>
            <p:cNvSpPr/>
            <p:nvPr/>
          </p:nvSpPr>
          <p:spPr>
            <a:xfrm>
              <a:off x="501260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53" y="1172"/>
                  </a:moveTo>
                  <a:cubicBezTo>
                    <a:pt x="18007" y="1172"/>
                    <a:pt x="18810" y="1993"/>
                    <a:pt x="18810" y="2966"/>
                  </a:cubicBezTo>
                  <a:lnTo>
                    <a:pt x="18810" y="17017"/>
                  </a:lnTo>
                  <a:cubicBezTo>
                    <a:pt x="18810" y="17990"/>
                    <a:pt x="18007" y="18811"/>
                    <a:pt x="17053" y="18811"/>
                  </a:cubicBezTo>
                  <a:lnTo>
                    <a:pt x="2965" y="18811"/>
                  </a:lnTo>
                  <a:cubicBezTo>
                    <a:pt x="1992" y="18811"/>
                    <a:pt x="1169" y="17990"/>
                    <a:pt x="1169" y="17017"/>
                  </a:cubicBezTo>
                  <a:lnTo>
                    <a:pt x="1169" y="2966"/>
                  </a:lnTo>
                  <a:cubicBezTo>
                    <a:pt x="1169" y="1993"/>
                    <a:pt x="1992" y="1172"/>
                    <a:pt x="2965" y="1172"/>
                  </a:cubicBezTo>
                  <a:close/>
                  <a:moveTo>
                    <a:pt x="2965" y="1"/>
                  </a:moveTo>
                  <a:cubicBezTo>
                    <a:pt x="1346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6"/>
                    <a:pt x="1348" y="19982"/>
                    <a:pt x="2965" y="19982"/>
                  </a:cubicBezTo>
                  <a:lnTo>
                    <a:pt x="17053" y="19982"/>
                  </a:lnTo>
                  <a:cubicBezTo>
                    <a:pt x="18672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9"/>
                    <a:pt x="18672" y="1"/>
                    <a:pt x="170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6" name="Google Shape;15576;p70"/>
          <p:cNvSpPr/>
          <p:nvPr/>
        </p:nvSpPr>
        <p:spPr>
          <a:xfrm>
            <a:off x="5212789" y="3238852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77" name="Google Shape;15577;p70"/>
          <p:cNvGrpSpPr/>
          <p:nvPr/>
        </p:nvGrpSpPr>
        <p:grpSpPr>
          <a:xfrm>
            <a:off x="5733329" y="3238790"/>
            <a:ext cx="407432" cy="407391"/>
            <a:chOff x="812101" y="2571761"/>
            <a:chExt cx="417066" cy="417024"/>
          </a:xfrm>
        </p:grpSpPr>
        <p:sp>
          <p:nvSpPr>
            <p:cNvPr id="15578" name="Google Shape;15578;p70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9" name="Google Shape;15579;p70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0" name="Google Shape;15580;p70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1" name="Google Shape;15581;p70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82" name="Google Shape;15582;p70"/>
          <p:cNvGrpSpPr/>
          <p:nvPr/>
        </p:nvGrpSpPr>
        <p:grpSpPr>
          <a:xfrm>
            <a:off x="6253923" y="3238790"/>
            <a:ext cx="407391" cy="407391"/>
            <a:chOff x="1323129" y="2571761"/>
            <a:chExt cx="417024" cy="417024"/>
          </a:xfrm>
        </p:grpSpPr>
        <p:sp>
          <p:nvSpPr>
            <p:cNvPr id="15583" name="Google Shape;15583;p70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4" name="Google Shape;15584;p70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5" name="Google Shape;15585;p70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6" name="Google Shape;15586;p70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87" name="Google Shape;15587;p70"/>
          <p:cNvSpPr/>
          <p:nvPr/>
        </p:nvSpPr>
        <p:spPr>
          <a:xfrm>
            <a:off x="6827427" y="3275603"/>
            <a:ext cx="409401" cy="333886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88" name="Google Shape;15588;p70"/>
          <p:cNvGrpSpPr/>
          <p:nvPr/>
        </p:nvGrpSpPr>
        <p:grpSpPr>
          <a:xfrm>
            <a:off x="7390398" y="3238843"/>
            <a:ext cx="408023" cy="407411"/>
            <a:chOff x="2344476" y="2571761"/>
            <a:chExt cx="417671" cy="417045"/>
          </a:xfrm>
        </p:grpSpPr>
        <p:sp>
          <p:nvSpPr>
            <p:cNvPr id="15589" name="Google Shape;15589;p70"/>
            <p:cNvSpPr/>
            <p:nvPr/>
          </p:nvSpPr>
          <p:spPr>
            <a:xfrm>
              <a:off x="2344476" y="2571761"/>
              <a:ext cx="417671" cy="417045"/>
            </a:xfrm>
            <a:custGeom>
              <a:avLst/>
              <a:gdLst/>
              <a:ahLst/>
              <a:cxnLst/>
              <a:rect l="l" t="t" r="r" b="b"/>
              <a:pathLst>
                <a:path w="20013" h="19983" extrusionOk="0">
                  <a:moveTo>
                    <a:pt x="10022" y="1170"/>
                  </a:moveTo>
                  <a:cubicBezTo>
                    <a:pt x="14886" y="1170"/>
                    <a:pt x="18842" y="5127"/>
                    <a:pt x="18842" y="9990"/>
                  </a:cubicBezTo>
                  <a:cubicBezTo>
                    <a:pt x="18842" y="14855"/>
                    <a:pt x="14886" y="18811"/>
                    <a:pt x="10023" y="18811"/>
                  </a:cubicBezTo>
                  <a:cubicBezTo>
                    <a:pt x="8516" y="18811"/>
                    <a:pt x="7030" y="18423"/>
                    <a:pt x="5726" y="17691"/>
                  </a:cubicBezTo>
                  <a:cubicBezTo>
                    <a:pt x="5638" y="17641"/>
                    <a:pt x="5539" y="17615"/>
                    <a:pt x="5440" y="17615"/>
                  </a:cubicBezTo>
                  <a:cubicBezTo>
                    <a:pt x="5393" y="17615"/>
                    <a:pt x="5345" y="17621"/>
                    <a:pt x="5298" y="17632"/>
                  </a:cubicBezTo>
                  <a:lnTo>
                    <a:pt x="1419" y="18595"/>
                  </a:lnTo>
                  <a:lnTo>
                    <a:pt x="2381" y="14715"/>
                  </a:lnTo>
                  <a:cubicBezTo>
                    <a:pt x="2417" y="14570"/>
                    <a:pt x="2395" y="14416"/>
                    <a:pt x="2323" y="14287"/>
                  </a:cubicBezTo>
                  <a:cubicBezTo>
                    <a:pt x="1590" y="12982"/>
                    <a:pt x="1203" y="11498"/>
                    <a:pt x="1203" y="9990"/>
                  </a:cubicBezTo>
                  <a:cubicBezTo>
                    <a:pt x="1203" y="5127"/>
                    <a:pt x="5159" y="1170"/>
                    <a:pt x="10022" y="1170"/>
                  </a:cubicBezTo>
                  <a:close/>
                  <a:moveTo>
                    <a:pt x="10023" y="1"/>
                  </a:moveTo>
                  <a:cubicBezTo>
                    <a:pt x="4522" y="1"/>
                    <a:pt x="32" y="4491"/>
                    <a:pt x="32" y="9990"/>
                  </a:cubicBezTo>
                  <a:cubicBezTo>
                    <a:pt x="32" y="11620"/>
                    <a:pt x="432" y="13226"/>
                    <a:pt x="1191" y="14655"/>
                  </a:cubicBezTo>
                  <a:lnTo>
                    <a:pt x="50" y="19256"/>
                  </a:lnTo>
                  <a:cubicBezTo>
                    <a:pt x="0" y="19455"/>
                    <a:pt x="58" y="19665"/>
                    <a:pt x="204" y="19810"/>
                  </a:cubicBezTo>
                  <a:cubicBezTo>
                    <a:pt x="313" y="19921"/>
                    <a:pt x="461" y="19982"/>
                    <a:pt x="614" y="19982"/>
                  </a:cubicBezTo>
                  <a:cubicBezTo>
                    <a:pt x="662" y="19982"/>
                    <a:pt x="710" y="19976"/>
                    <a:pt x="757" y="19964"/>
                  </a:cubicBezTo>
                  <a:lnTo>
                    <a:pt x="5358" y="18823"/>
                  </a:lnTo>
                  <a:cubicBezTo>
                    <a:pt x="6788" y="19582"/>
                    <a:pt x="8394" y="19982"/>
                    <a:pt x="10022" y="19982"/>
                  </a:cubicBezTo>
                  <a:cubicBezTo>
                    <a:pt x="12680" y="19982"/>
                    <a:pt x="15187" y="18940"/>
                    <a:pt x="17078" y="17047"/>
                  </a:cubicBezTo>
                  <a:cubicBezTo>
                    <a:pt x="18971" y="15156"/>
                    <a:pt x="20013" y="12649"/>
                    <a:pt x="20013" y="9990"/>
                  </a:cubicBezTo>
                  <a:cubicBezTo>
                    <a:pt x="20013" y="7333"/>
                    <a:pt x="18971" y="4827"/>
                    <a:pt x="17080" y="2934"/>
                  </a:cubicBezTo>
                  <a:cubicBezTo>
                    <a:pt x="15187" y="1043"/>
                    <a:pt x="12680" y="1"/>
                    <a:pt x="100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0" name="Google Shape;15590;p70"/>
            <p:cNvSpPr/>
            <p:nvPr/>
          </p:nvSpPr>
          <p:spPr>
            <a:xfrm>
              <a:off x="2421672" y="2657388"/>
              <a:ext cx="260625" cy="243636"/>
            </a:xfrm>
            <a:custGeom>
              <a:avLst/>
              <a:gdLst/>
              <a:ahLst/>
              <a:cxnLst/>
              <a:rect l="l" t="t" r="r" b="b"/>
              <a:pathLst>
                <a:path w="12488" h="11674" extrusionOk="0">
                  <a:moveTo>
                    <a:pt x="3164" y="1171"/>
                  </a:moveTo>
                  <a:cubicBezTo>
                    <a:pt x="3352" y="1171"/>
                    <a:pt x="3536" y="1247"/>
                    <a:pt x="3710" y="1424"/>
                  </a:cubicBezTo>
                  <a:lnTo>
                    <a:pt x="3719" y="1433"/>
                  </a:lnTo>
                  <a:cubicBezTo>
                    <a:pt x="4757" y="2473"/>
                    <a:pt x="4683" y="2832"/>
                    <a:pt x="4449" y="3068"/>
                  </a:cubicBezTo>
                  <a:cubicBezTo>
                    <a:pt x="4240" y="3275"/>
                    <a:pt x="3625" y="3692"/>
                    <a:pt x="3427" y="3892"/>
                  </a:cubicBezTo>
                  <a:cubicBezTo>
                    <a:pt x="2960" y="4359"/>
                    <a:pt x="3046" y="5081"/>
                    <a:pt x="3685" y="6039"/>
                  </a:cubicBezTo>
                  <a:cubicBezTo>
                    <a:pt x="4065" y="6611"/>
                    <a:pt x="4568" y="7166"/>
                    <a:pt x="4805" y="7405"/>
                  </a:cubicBezTo>
                  <a:lnTo>
                    <a:pt x="4806" y="7405"/>
                  </a:lnTo>
                  <a:cubicBezTo>
                    <a:pt x="5045" y="7642"/>
                    <a:pt x="5599" y="8146"/>
                    <a:pt x="6172" y="8527"/>
                  </a:cubicBezTo>
                  <a:cubicBezTo>
                    <a:pt x="6727" y="8895"/>
                    <a:pt x="7202" y="9079"/>
                    <a:pt x="7594" y="9079"/>
                  </a:cubicBezTo>
                  <a:cubicBezTo>
                    <a:pt x="7880" y="9079"/>
                    <a:pt x="8123" y="8981"/>
                    <a:pt x="8320" y="8785"/>
                  </a:cubicBezTo>
                  <a:cubicBezTo>
                    <a:pt x="8518" y="8585"/>
                    <a:pt x="8935" y="7971"/>
                    <a:pt x="9144" y="7762"/>
                  </a:cubicBezTo>
                  <a:cubicBezTo>
                    <a:pt x="9238" y="7668"/>
                    <a:pt x="9331" y="7609"/>
                    <a:pt x="9460" y="7609"/>
                  </a:cubicBezTo>
                  <a:cubicBezTo>
                    <a:pt x="9549" y="7609"/>
                    <a:pt x="9655" y="7637"/>
                    <a:pt x="9790" y="7702"/>
                  </a:cubicBezTo>
                  <a:cubicBezTo>
                    <a:pt x="10172" y="7886"/>
                    <a:pt x="10582" y="8297"/>
                    <a:pt x="10779" y="8493"/>
                  </a:cubicBezTo>
                  <a:lnTo>
                    <a:pt x="10788" y="8502"/>
                  </a:lnTo>
                  <a:cubicBezTo>
                    <a:pt x="11239" y="8944"/>
                    <a:pt x="11037" y="9452"/>
                    <a:pt x="10593" y="9898"/>
                  </a:cubicBezTo>
                  <a:cubicBezTo>
                    <a:pt x="10190" y="10300"/>
                    <a:pt x="9680" y="10502"/>
                    <a:pt x="9068" y="10502"/>
                  </a:cubicBezTo>
                  <a:cubicBezTo>
                    <a:pt x="8521" y="10502"/>
                    <a:pt x="7892" y="10341"/>
                    <a:pt x="7184" y="10020"/>
                  </a:cubicBezTo>
                  <a:cubicBezTo>
                    <a:pt x="5868" y="9420"/>
                    <a:pt x="4676" y="8428"/>
                    <a:pt x="4228" y="7984"/>
                  </a:cubicBezTo>
                  <a:cubicBezTo>
                    <a:pt x="3784" y="7536"/>
                    <a:pt x="2792" y="6344"/>
                    <a:pt x="2192" y="5028"/>
                  </a:cubicBezTo>
                  <a:cubicBezTo>
                    <a:pt x="1511" y="3527"/>
                    <a:pt x="1552" y="2381"/>
                    <a:pt x="2314" y="1619"/>
                  </a:cubicBezTo>
                  <a:cubicBezTo>
                    <a:pt x="2583" y="1350"/>
                    <a:pt x="2877" y="1171"/>
                    <a:pt x="3164" y="1171"/>
                  </a:cubicBezTo>
                  <a:close/>
                  <a:moveTo>
                    <a:pt x="3169" y="1"/>
                  </a:moveTo>
                  <a:cubicBezTo>
                    <a:pt x="2619" y="1"/>
                    <a:pt x="2030" y="247"/>
                    <a:pt x="1486" y="791"/>
                  </a:cubicBezTo>
                  <a:cubicBezTo>
                    <a:pt x="701" y="1576"/>
                    <a:pt x="0" y="3034"/>
                    <a:pt x="1127" y="5512"/>
                  </a:cubicBezTo>
                  <a:cubicBezTo>
                    <a:pt x="1794" y="6979"/>
                    <a:pt x="2868" y="8274"/>
                    <a:pt x="3398" y="8810"/>
                  </a:cubicBezTo>
                  <a:lnTo>
                    <a:pt x="3402" y="8813"/>
                  </a:lnTo>
                  <a:cubicBezTo>
                    <a:pt x="3938" y="9344"/>
                    <a:pt x="5235" y="10418"/>
                    <a:pt x="6699" y="11085"/>
                  </a:cubicBezTo>
                  <a:cubicBezTo>
                    <a:pt x="7490" y="11445"/>
                    <a:pt x="8308" y="11674"/>
                    <a:pt x="9088" y="11674"/>
                  </a:cubicBezTo>
                  <a:cubicBezTo>
                    <a:pt x="9940" y="11674"/>
                    <a:pt x="10746" y="11400"/>
                    <a:pt x="11421" y="10726"/>
                  </a:cubicBezTo>
                  <a:cubicBezTo>
                    <a:pt x="12488" y="9657"/>
                    <a:pt x="12399" y="8442"/>
                    <a:pt x="11607" y="7665"/>
                  </a:cubicBezTo>
                  <a:cubicBezTo>
                    <a:pt x="11219" y="7278"/>
                    <a:pt x="10791" y="6885"/>
                    <a:pt x="10297" y="6648"/>
                  </a:cubicBezTo>
                  <a:cubicBezTo>
                    <a:pt x="10009" y="6509"/>
                    <a:pt x="9725" y="6440"/>
                    <a:pt x="9455" y="6440"/>
                  </a:cubicBezTo>
                  <a:cubicBezTo>
                    <a:pt x="9034" y="6440"/>
                    <a:pt x="8646" y="6606"/>
                    <a:pt x="8316" y="6935"/>
                  </a:cubicBezTo>
                  <a:cubicBezTo>
                    <a:pt x="8070" y="7180"/>
                    <a:pt x="7732" y="7665"/>
                    <a:pt x="7538" y="7904"/>
                  </a:cubicBezTo>
                  <a:cubicBezTo>
                    <a:pt x="7035" y="7819"/>
                    <a:pt x="6032" y="6974"/>
                    <a:pt x="5634" y="6577"/>
                  </a:cubicBezTo>
                  <a:cubicBezTo>
                    <a:pt x="5236" y="6179"/>
                    <a:pt x="4393" y="5174"/>
                    <a:pt x="4308" y="4674"/>
                  </a:cubicBezTo>
                  <a:cubicBezTo>
                    <a:pt x="4545" y="4481"/>
                    <a:pt x="5031" y="4141"/>
                    <a:pt x="5277" y="3895"/>
                  </a:cubicBezTo>
                  <a:cubicBezTo>
                    <a:pt x="5817" y="3354"/>
                    <a:pt x="5919" y="2652"/>
                    <a:pt x="5564" y="1914"/>
                  </a:cubicBezTo>
                  <a:cubicBezTo>
                    <a:pt x="5327" y="1421"/>
                    <a:pt x="4934" y="993"/>
                    <a:pt x="4546" y="605"/>
                  </a:cubicBezTo>
                  <a:cubicBezTo>
                    <a:pt x="4165" y="216"/>
                    <a:pt x="3684" y="1"/>
                    <a:pt x="31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46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Етапи на работа</a:t>
            </a:r>
          </a:p>
        </p:txBody>
      </p:sp>
      <p:grpSp>
        <p:nvGrpSpPr>
          <p:cNvPr id="1664" name="Google Shape;1664;p46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1665" name="Google Shape;1665;p46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6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6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6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6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6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6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6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6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6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6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76" name="Google Shape;1676;p46"/>
          <p:cNvCxnSpPr>
            <a:cxnSpLocks/>
          </p:cNvCxnSpPr>
          <p:nvPr/>
        </p:nvCxnSpPr>
        <p:spPr>
          <a:xfrm>
            <a:off x="589935" y="2968525"/>
            <a:ext cx="7993626" cy="0"/>
          </a:xfrm>
          <a:prstGeom prst="straightConnector1">
            <a:avLst/>
          </a:prstGeom>
          <a:noFill/>
          <a:ln w="19050" cap="flat" cmpd="sng">
            <a:solidFill>
              <a:srgbClr val="FFCEFF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1678" name="Google Shape;1678;p46"/>
          <p:cNvSpPr txBox="1">
            <a:spLocks noGrp="1"/>
          </p:cNvSpPr>
          <p:nvPr>
            <p:ph type="body" idx="4294967295"/>
          </p:nvPr>
        </p:nvSpPr>
        <p:spPr>
          <a:xfrm>
            <a:off x="-297551" y="3480203"/>
            <a:ext cx="2442600" cy="5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tillium Web"/>
                <a:ea typeface="Titillium Web"/>
                <a:cs typeface="Titillium Web"/>
                <a:sym typeface="Titillium Web"/>
              </a:rPr>
              <a:t>01</a:t>
            </a:r>
            <a:endParaRPr lang="bg-BG" sz="25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A0FF"/>
              </a:buClr>
              <a:buSzPts val="1800"/>
              <a:buFont typeface="Miriam Libre"/>
              <a:buNone/>
              <a:tabLst/>
              <a:defRPr/>
            </a:pPr>
            <a:r>
              <a:rPr kumimoji="0" lang="bg-BG" b="0" i="0" u="none" strike="noStrike" kern="0" cap="none" spc="0" normalizeH="0" baseline="0" noProof="0" dirty="0">
                <a:ln>
                  <a:noFill/>
                </a:ln>
                <a:solidFill>
                  <a:srgbClr val="FFA0FF"/>
                </a:solidFill>
                <a:effectLst/>
                <a:uLnTx/>
                <a:uFillTx/>
                <a:cs typeface="Miriam Libre"/>
                <a:sym typeface="Miriam Libre"/>
              </a:rPr>
              <a:t>Идея</a:t>
            </a:r>
            <a:endParaRPr kumimoji="0" lang="bg-BG" b="0" i="0" u="none" strike="noStrike" kern="0" cap="none" spc="0" normalizeH="0" baseline="0" noProof="0" dirty="0">
              <a:ln>
                <a:noFill/>
              </a:ln>
              <a:solidFill>
                <a:srgbClr val="FFA0FF"/>
              </a:solidFill>
              <a:effectLst/>
              <a:uLnTx/>
              <a:uFillTx/>
              <a:latin typeface="Miriam Libre"/>
              <a:cs typeface="Miriam Libre"/>
              <a:sym typeface="Miriam Libr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bg-BG" sz="25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80" name="Google Shape;1680;p46"/>
          <p:cNvSpPr txBox="1">
            <a:spLocks noGrp="1"/>
          </p:cNvSpPr>
          <p:nvPr>
            <p:ph type="body" idx="4294967295"/>
          </p:nvPr>
        </p:nvSpPr>
        <p:spPr>
          <a:xfrm>
            <a:off x="1520907" y="2632095"/>
            <a:ext cx="2442600" cy="5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tillium Web"/>
                <a:ea typeface="Titillium Web"/>
                <a:cs typeface="Titillium Web"/>
                <a:sym typeface="Titillium Web"/>
              </a:rPr>
              <a:t>02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A0FF"/>
              </a:buClr>
              <a:buSzPts val="1800"/>
              <a:buFont typeface="Miriam Libre"/>
              <a:buNone/>
              <a:tabLst/>
              <a:defRPr/>
            </a:pPr>
            <a:r>
              <a:rPr kumimoji="0" lang="bg-BG" b="0" i="0" u="none" strike="noStrike" kern="0" cap="none" spc="0" normalizeH="0" baseline="0" noProof="0" dirty="0">
                <a:ln>
                  <a:noFill/>
                </a:ln>
                <a:solidFill>
                  <a:srgbClr val="FFA0FF"/>
                </a:solidFill>
                <a:effectLst/>
                <a:uLnTx/>
                <a:uFillTx/>
                <a:latin typeface="Miriam Libre"/>
                <a:cs typeface="Miriam Libre"/>
                <a:sym typeface="Miriam Libre"/>
              </a:rPr>
              <a:t>Организация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bg-BG" sz="25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82" name="Google Shape;1682;p46"/>
          <p:cNvSpPr txBox="1">
            <a:spLocks noGrp="1"/>
          </p:cNvSpPr>
          <p:nvPr>
            <p:ph type="body" idx="4294967295"/>
          </p:nvPr>
        </p:nvSpPr>
        <p:spPr>
          <a:xfrm>
            <a:off x="3384059" y="3268251"/>
            <a:ext cx="2442600" cy="9406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" sz="2500" b="1" dirty="0">
                <a:latin typeface="Titillium Web"/>
                <a:sym typeface="Titillium Web"/>
              </a:rPr>
              <a:t>03</a:t>
            </a:r>
            <a:endParaRPr lang="bg-BG" sz="2500" b="1" dirty="0">
              <a:sym typeface="Titillium Web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A0FF"/>
              </a:buClr>
              <a:buSzPts val="1800"/>
              <a:buFont typeface="Miriam Libre"/>
              <a:buNone/>
              <a:tabLst/>
              <a:defRPr/>
            </a:pPr>
            <a:r>
              <a:rPr kumimoji="0" lang="bg-BG" b="0" i="0" u="none" strike="noStrike" kern="0" cap="none" spc="0" normalizeH="0" baseline="0" noProof="0" dirty="0">
                <a:ln>
                  <a:noFill/>
                </a:ln>
                <a:solidFill>
                  <a:srgbClr val="FFA0FF"/>
                </a:solidFill>
                <a:effectLst/>
                <a:uLnTx/>
                <a:uFillTx/>
                <a:cs typeface="Miriam Libre"/>
                <a:sym typeface="Miriam Libre"/>
              </a:rPr>
              <a:t>Реализация</a:t>
            </a:r>
            <a:endParaRPr kumimoji="0" lang="bg-BG" b="0" i="0" u="none" strike="noStrike" kern="0" cap="none" spc="0" normalizeH="0" baseline="0" noProof="0" dirty="0">
              <a:ln>
                <a:noFill/>
              </a:ln>
              <a:solidFill>
                <a:srgbClr val="FFA0FF"/>
              </a:solidFill>
              <a:effectLst/>
              <a:uLnTx/>
              <a:uFillTx/>
              <a:latin typeface="Miriam Libre"/>
              <a:cs typeface="Miriam Libre"/>
              <a:sym typeface="Miriam Libr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bg-BG" sz="25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4E3071F6-456C-4FA3-9B70-5BB122A534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B181"/>
              </a:clrFrom>
              <a:clrTo>
                <a:srgbClr val="00B18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157" y="1983381"/>
            <a:ext cx="1204143" cy="1043879"/>
          </a:xfrm>
          <a:prstGeom prst="rect">
            <a:avLst/>
          </a:prstGeom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07211D0F-CCC1-4F7F-BE5F-BE15D98026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B181"/>
              </a:clrFrom>
              <a:clrTo>
                <a:srgbClr val="00B18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99652" y="2889195"/>
            <a:ext cx="990996" cy="1033166"/>
          </a:xfrm>
          <a:prstGeom prst="rect">
            <a:avLst/>
          </a:prstGeom>
        </p:spPr>
      </p:pic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DDA4754A-435D-48A2-8D92-FA4CAC07A6E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B181"/>
              </a:clrFrom>
              <a:clrTo>
                <a:srgbClr val="00B18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76855" y="2047837"/>
            <a:ext cx="908726" cy="889088"/>
          </a:xfrm>
          <a:prstGeom prst="rect">
            <a:avLst/>
          </a:prstGeom>
        </p:spPr>
      </p:pic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188A79DF-9E60-400F-89A7-330ADE875AB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B181"/>
              </a:clrFrom>
              <a:clrTo>
                <a:srgbClr val="00B18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31096" y="2046581"/>
            <a:ext cx="911506" cy="858744"/>
          </a:xfrm>
          <a:prstGeom prst="rect">
            <a:avLst/>
          </a:prstGeom>
        </p:spPr>
      </p:pic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D4AFEF6C-2D68-4B38-B23A-3F97A346391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B181"/>
              </a:clrFrom>
              <a:clrTo>
                <a:srgbClr val="00B18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0071" y="3011000"/>
            <a:ext cx="900669" cy="858744"/>
          </a:xfrm>
          <a:prstGeom prst="rect">
            <a:avLst/>
          </a:prstGeom>
        </p:spPr>
      </p:pic>
      <p:sp>
        <p:nvSpPr>
          <p:cNvPr id="80" name="Google Shape;1682;p46">
            <a:extLst>
              <a:ext uri="{FF2B5EF4-FFF2-40B4-BE49-F238E27FC236}">
                <a16:creationId xmlns:a16="http://schemas.microsoft.com/office/drawing/2014/main" id="{A313800E-8273-44D8-8F65-5F33CE1B6B68}"/>
              </a:ext>
            </a:extLst>
          </p:cNvPr>
          <p:cNvSpPr txBox="1">
            <a:spLocks/>
          </p:cNvSpPr>
          <p:nvPr/>
        </p:nvSpPr>
        <p:spPr>
          <a:xfrm>
            <a:off x="5115257" y="2474177"/>
            <a:ext cx="2442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0FF"/>
              </a:buClr>
              <a:buSzPts val="1800"/>
              <a:buFont typeface="Miriam Libre"/>
              <a:buChar char="●"/>
              <a:defRPr sz="18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○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■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●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○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■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●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○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A0FF"/>
              </a:buClr>
              <a:buSzPts val="1400"/>
              <a:buFont typeface="Miriam Libre"/>
              <a:buChar char="■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marL="0" indent="0" algn="ctr">
              <a:buFont typeface="Miriam Libre"/>
              <a:buNone/>
            </a:pPr>
            <a:r>
              <a:rPr lang="bg-BG" sz="2500" b="1" dirty="0">
                <a:latin typeface="Titillium Web"/>
                <a:ea typeface="Titillium Web"/>
                <a:cs typeface="Titillium Web"/>
                <a:sym typeface="Titillium Web"/>
              </a:rPr>
              <a:t>0</a:t>
            </a:r>
            <a:r>
              <a:rPr lang="en" sz="2500" b="1" dirty="0">
                <a:latin typeface="Titillium Web"/>
                <a:ea typeface="Titillium Web"/>
                <a:cs typeface="Titillium Web"/>
                <a:sym typeface="Titillium Web"/>
              </a:rPr>
              <a:t>4</a:t>
            </a:r>
            <a:endParaRPr lang="bg-BG" sz="25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 algn="ctr">
              <a:buNone/>
            </a:pPr>
            <a:r>
              <a:rPr lang="bg-BG" dirty="0">
                <a:sym typeface="Titillium Web"/>
              </a:rPr>
              <a:t>Тестване</a:t>
            </a:r>
            <a:endParaRPr lang="en" dirty="0">
              <a:sym typeface="Titillium Web"/>
            </a:endParaRPr>
          </a:p>
          <a:p>
            <a:pPr marL="0" indent="0" algn="ctr">
              <a:buFont typeface="Miriam Libre"/>
              <a:buNone/>
            </a:pPr>
            <a:endParaRPr lang="en" sz="25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1" name="Google Shape;1682;p46">
            <a:extLst>
              <a:ext uri="{FF2B5EF4-FFF2-40B4-BE49-F238E27FC236}">
                <a16:creationId xmlns:a16="http://schemas.microsoft.com/office/drawing/2014/main" id="{B1BD8432-D36A-4299-AB02-759BFFC4F6BD}"/>
              </a:ext>
            </a:extLst>
          </p:cNvPr>
          <p:cNvSpPr txBox="1">
            <a:spLocks/>
          </p:cNvSpPr>
          <p:nvPr/>
        </p:nvSpPr>
        <p:spPr>
          <a:xfrm>
            <a:off x="6765549" y="3304956"/>
            <a:ext cx="2442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0FF"/>
              </a:buClr>
              <a:buSzPts val="1800"/>
              <a:buFont typeface="Miriam Libre"/>
              <a:buChar char="●"/>
              <a:defRPr sz="18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○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■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●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○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■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●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○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A0FF"/>
              </a:buClr>
              <a:buSzPts val="1400"/>
              <a:buFont typeface="Miriam Libre"/>
              <a:buChar char="■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marL="0" indent="0" algn="ctr">
              <a:buFont typeface="Miriam Libre"/>
              <a:buNone/>
            </a:pPr>
            <a:r>
              <a:rPr lang="bg-BG" sz="2500" b="1" dirty="0">
                <a:latin typeface="Titillium Web"/>
                <a:ea typeface="Titillium Web"/>
                <a:cs typeface="Titillium Web"/>
                <a:sym typeface="Titillium Web"/>
              </a:rPr>
              <a:t>05</a:t>
            </a:r>
          </a:p>
          <a:p>
            <a:pPr marL="0" indent="0" algn="ctr">
              <a:buNone/>
            </a:pPr>
            <a:r>
              <a:rPr lang="bg-BG" dirty="0">
                <a:sym typeface="Titillium Web"/>
              </a:rPr>
              <a:t>Презентиране</a:t>
            </a:r>
            <a:endParaRPr lang="en" dirty="0">
              <a:sym typeface="Titillium Web"/>
            </a:endParaRPr>
          </a:p>
          <a:p>
            <a:pPr marL="0" indent="0" algn="ctr">
              <a:buFont typeface="Miriam Libre"/>
              <a:buNone/>
            </a:pPr>
            <a:endParaRPr lang="en" sz="25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42"/>
          <p:cNvSpPr txBox="1">
            <a:spLocks noGrp="1"/>
          </p:cNvSpPr>
          <p:nvPr>
            <p:ph type="title"/>
          </p:nvPr>
        </p:nvSpPr>
        <p:spPr>
          <a:xfrm>
            <a:off x="1302578" y="514978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Използвани програми</a:t>
            </a:r>
            <a:endParaRPr dirty="0"/>
          </a:p>
        </p:txBody>
      </p:sp>
      <p:grpSp>
        <p:nvGrpSpPr>
          <p:cNvPr id="1582" name="Google Shape;1582;p42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1583" name="Google Shape;1583;p42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2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2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2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2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2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2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2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104282E8-63A8-47A4-80A3-90DA93E03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069" y="3476852"/>
            <a:ext cx="2213940" cy="1383712"/>
          </a:xfrm>
          <a:prstGeom prst="rect">
            <a:avLst/>
          </a:prstGeom>
        </p:spPr>
      </p:pic>
      <p:pic>
        <p:nvPicPr>
          <p:cNvPr id="20" name="Картина 19">
            <a:extLst>
              <a:ext uri="{FF2B5EF4-FFF2-40B4-BE49-F238E27FC236}">
                <a16:creationId xmlns:a16="http://schemas.microsoft.com/office/drawing/2014/main" id="{06137F50-56EB-4361-80F5-D045F2442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471" y="3527323"/>
            <a:ext cx="2052433" cy="1282770"/>
          </a:xfrm>
          <a:prstGeom prst="rect">
            <a:avLst/>
          </a:prstGeom>
        </p:spPr>
      </p:pic>
      <p:pic>
        <p:nvPicPr>
          <p:cNvPr id="24" name="Картина 23">
            <a:extLst>
              <a:ext uri="{FF2B5EF4-FFF2-40B4-BE49-F238E27FC236}">
                <a16:creationId xmlns:a16="http://schemas.microsoft.com/office/drawing/2014/main" id="{F1BACB02-D6EE-462C-9323-2E2EF2AB7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7" y="1785197"/>
            <a:ext cx="2200929" cy="1375581"/>
          </a:xfrm>
          <a:prstGeom prst="rect">
            <a:avLst/>
          </a:prstGeom>
        </p:spPr>
      </p:pic>
      <p:pic>
        <p:nvPicPr>
          <p:cNvPr id="26" name="Картина 25">
            <a:extLst>
              <a:ext uri="{FF2B5EF4-FFF2-40B4-BE49-F238E27FC236}">
                <a16:creationId xmlns:a16="http://schemas.microsoft.com/office/drawing/2014/main" id="{B9E0A76F-4ACA-43D5-997F-D467322D5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5285" y="1595675"/>
            <a:ext cx="2678754" cy="1785836"/>
          </a:xfrm>
          <a:prstGeom prst="rect">
            <a:avLst/>
          </a:prstGeom>
        </p:spPr>
      </p:pic>
      <p:pic>
        <p:nvPicPr>
          <p:cNvPr id="32" name="Картина 31">
            <a:extLst>
              <a:ext uri="{FF2B5EF4-FFF2-40B4-BE49-F238E27FC236}">
                <a16:creationId xmlns:a16="http://schemas.microsoft.com/office/drawing/2014/main" id="{A2F9B9BD-7B40-4CC6-920A-4D46202E2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6858" y="3475561"/>
            <a:ext cx="1383713" cy="138371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7DE09D6-BD05-42B0-A185-FB5140A38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715" y="1751511"/>
            <a:ext cx="1626717" cy="162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Картина 26">
            <a:extLst>
              <a:ext uri="{FF2B5EF4-FFF2-40B4-BE49-F238E27FC236}">
                <a16:creationId xmlns:a16="http://schemas.microsoft.com/office/drawing/2014/main" id="{E3475B39-6A71-419B-8F8C-CE77A206CD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2470" y="1751511"/>
            <a:ext cx="1626717" cy="162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5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1789125" y="1057550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subTitle" idx="1"/>
          </p:nvPr>
        </p:nvSpPr>
        <p:spPr>
          <a:xfrm>
            <a:off x="1789025" y="1587975"/>
            <a:ext cx="24045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Section 01</a:t>
            </a:r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title" idx="2"/>
          </p:nvPr>
        </p:nvSpPr>
        <p:spPr>
          <a:xfrm>
            <a:off x="1789125" y="2802075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subTitle" idx="3"/>
          </p:nvPr>
        </p:nvSpPr>
        <p:spPr>
          <a:xfrm>
            <a:off x="1789025" y="3332500"/>
            <a:ext cx="24045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Section 03</a:t>
            </a:r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title" idx="4"/>
          </p:nvPr>
        </p:nvSpPr>
        <p:spPr>
          <a:xfrm>
            <a:off x="5001025" y="1057550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subTitle" idx="5"/>
          </p:nvPr>
        </p:nvSpPr>
        <p:spPr>
          <a:xfrm>
            <a:off x="5000925" y="1587975"/>
            <a:ext cx="24045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Section 02</a:t>
            </a:r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title" idx="6"/>
          </p:nvPr>
        </p:nvSpPr>
        <p:spPr>
          <a:xfrm>
            <a:off x="5001025" y="2802075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subTitle" idx="7"/>
          </p:nvPr>
        </p:nvSpPr>
        <p:spPr>
          <a:xfrm>
            <a:off x="5000925" y="3332500"/>
            <a:ext cx="24045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Section 04</a:t>
            </a:r>
            <a:endParaRPr/>
          </a:p>
        </p:txBody>
      </p:sp>
      <p:cxnSp>
        <p:nvCxnSpPr>
          <p:cNvPr id="257" name="Google Shape;257;p31"/>
          <p:cNvCxnSpPr/>
          <p:nvPr/>
        </p:nvCxnSpPr>
        <p:spPr>
          <a:xfrm>
            <a:off x="4642500" y="1334175"/>
            <a:ext cx="0" cy="2592300"/>
          </a:xfrm>
          <a:prstGeom prst="straightConnector1">
            <a:avLst/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258" name="Google Shape;258;p31"/>
          <p:cNvSpPr txBox="1">
            <a:spLocks noGrp="1"/>
          </p:cNvSpPr>
          <p:nvPr>
            <p:ph type="subTitle" idx="8"/>
          </p:nvPr>
        </p:nvSpPr>
        <p:spPr>
          <a:xfrm>
            <a:off x="1671675" y="3692925"/>
            <a:ext cx="2536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Here you can describe the topic of the section</a:t>
            </a:r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subTitle" idx="9"/>
          </p:nvPr>
        </p:nvSpPr>
        <p:spPr>
          <a:xfrm>
            <a:off x="5001025" y="3692925"/>
            <a:ext cx="2536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Here you can describe the topic of the section</a:t>
            </a:r>
            <a:endParaRPr/>
          </a:p>
        </p:txBody>
      </p:sp>
      <p:sp>
        <p:nvSpPr>
          <p:cNvPr id="260" name="Google Shape;260;p31"/>
          <p:cNvSpPr txBox="1">
            <a:spLocks noGrp="1"/>
          </p:cNvSpPr>
          <p:nvPr>
            <p:ph type="subTitle" idx="14"/>
          </p:nvPr>
        </p:nvSpPr>
        <p:spPr>
          <a:xfrm>
            <a:off x="5001025" y="1936600"/>
            <a:ext cx="2536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can describe the topic of the section</a:t>
            </a:r>
            <a:endParaRPr/>
          </a:p>
        </p:txBody>
      </p:sp>
      <p:sp>
        <p:nvSpPr>
          <p:cNvPr id="261" name="Google Shape;261;p31"/>
          <p:cNvSpPr txBox="1">
            <a:spLocks noGrp="1"/>
          </p:cNvSpPr>
          <p:nvPr>
            <p:ph type="subTitle" idx="13"/>
          </p:nvPr>
        </p:nvSpPr>
        <p:spPr>
          <a:xfrm>
            <a:off x="1671675" y="1936600"/>
            <a:ext cx="2536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can describe the topic of the section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1602350" y="768600"/>
            <a:ext cx="682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grpSp>
        <p:nvGrpSpPr>
          <p:cNvPr id="232" name="Google Shape;232;p30"/>
          <p:cNvGrpSpPr/>
          <p:nvPr/>
        </p:nvGrpSpPr>
        <p:grpSpPr>
          <a:xfrm>
            <a:off x="1034908" y="865191"/>
            <a:ext cx="395073" cy="379510"/>
            <a:chOff x="6235275" y="2141225"/>
            <a:chExt cx="319225" cy="306650"/>
          </a:xfrm>
        </p:grpSpPr>
        <p:sp>
          <p:nvSpPr>
            <p:cNvPr id="233" name="Google Shape;233;p30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0"/>
          <p:cNvSpPr txBox="1">
            <a:spLocks noGrp="1"/>
          </p:cNvSpPr>
          <p:nvPr>
            <p:ph type="subTitle" idx="1"/>
          </p:nvPr>
        </p:nvSpPr>
        <p:spPr>
          <a:xfrm>
            <a:off x="988275" y="1341300"/>
            <a:ext cx="7169100" cy="3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A0FF"/>
                </a:solidFill>
              </a:rPr>
              <a:t>Here’s what you’ll find in this </a:t>
            </a:r>
            <a:r>
              <a:rPr lang="en" b="1" dirty="0">
                <a:solidFill>
                  <a:srgbClr val="FFA0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b="1" dirty="0">
                <a:solidFill>
                  <a:srgbClr val="FFA0FF"/>
                </a:solidFill>
              </a:rPr>
              <a:t> </a:t>
            </a:r>
            <a:r>
              <a:rPr lang="en" dirty="0">
                <a:solidFill>
                  <a:srgbClr val="FFA0FF"/>
                </a:solidFill>
              </a:rPr>
              <a:t>template: </a:t>
            </a:r>
            <a:endParaRPr dirty="0">
              <a:solidFill>
                <a:srgbClr val="FFA0FF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FFA0FF"/>
              </a:buClr>
              <a:buSzPts val="1200"/>
              <a:buFont typeface="Miriam Libre"/>
              <a:buAutoNum type="arabicPeriod"/>
            </a:pPr>
            <a:r>
              <a:rPr lang="en" dirty="0">
                <a:solidFill>
                  <a:srgbClr val="FFA0FF"/>
                </a:solidFill>
              </a:rPr>
              <a:t>A slide structure based on a </a:t>
            </a:r>
            <a:r>
              <a:rPr lang="en" dirty="0"/>
              <a:t>project proposal</a:t>
            </a:r>
            <a:r>
              <a:rPr lang="en" dirty="0">
                <a:solidFill>
                  <a:srgbClr val="FFA0FF"/>
                </a:solidFill>
              </a:rPr>
              <a:t>, which you can easily adapt to your needs. For more info on how to edit the template, please visit </a:t>
            </a:r>
            <a:r>
              <a:rPr lang="en" b="1" dirty="0">
                <a:solidFill>
                  <a:srgbClr val="FFA0FF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dirty="0">
                <a:solidFill>
                  <a:srgbClr val="FFA0FF"/>
                </a:solidFill>
              </a:rPr>
              <a:t> or read our </a:t>
            </a:r>
            <a:r>
              <a:rPr lang="en" b="1" dirty="0">
                <a:solidFill>
                  <a:srgbClr val="FFA0FF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r>
              <a:rPr lang="en" dirty="0">
                <a:solidFill>
                  <a:srgbClr val="FFA0FF"/>
                </a:solidFill>
              </a:rPr>
              <a:t>.</a:t>
            </a:r>
            <a:endParaRPr dirty="0">
              <a:solidFill>
                <a:srgbClr val="FFA0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A0FF"/>
              </a:buClr>
              <a:buSzPts val="1200"/>
              <a:buFont typeface="Miriam Libre"/>
              <a:buAutoNum type="arabicPeriod"/>
            </a:pPr>
            <a:r>
              <a:rPr lang="en" dirty="0">
                <a:solidFill>
                  <a:srgbClr val="FFA0FF"/>
                </a:solidFill>
              </a:rPr>
              <a:t>An assortment of illustrations that are suitable for use in the presentation can be found in the </a:t>
            </a:r>
            <a:r>
              <a:rPr lang="en" b="1" dirty="0">
                <a:solidFill>
                  <a:srgbClr val="FFA0FF"/>
                </a:solidFill>
              </a:rPr>
              <a:t>a</a:t>
            </a:r>
            <a:r>
              <a:rPr lang="en" b="1" dirty="0">
                <a:solidFill>
                  <a:srgbClr val="FFA0FF"/>
                </a:solidFill>
                <a:uFill>
                  <a:noFill/>
                </a:u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lternative resources</a:t>
            </a:r>
            <a:r>
              <a:rPr lang="en" dirty="0">
                <a:solidFill>
                  <a:srgbClr val="FFA0FF"/>
                </a:solidFill>
              </a:rPr>
              <a:t> slide.</a:t>
            </a:r>
            <a:endParaRPr dirty="0">
              <a:solidFill>
                <a:srgbClr val="FFA0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A0FF"/>
              </a:buClr>
              <a:buSzPts val="1200"/>
              <a:buFont typeface="Miriam Libre"/>
              <a:buAutoNum type="arabicPeriod"/>
            </a:pPr>
            <a:r>
              <a:rPr lang="en" dirty="0">
                <a:solidFill>
                  <a:srgbClr val="FFA0FF"/>
                </a:solidFill>
              </a:rPr>
              <a:t>A </a:t>
            </a:r>
            <a:r>
              <a:rPr lang="en" b="1" dirty="0">
                <a:solidFill>
                  <a:srgbClr val="FFA0FF"/>
                </a:solidFill>
                <a:uFill>
                  <a:noFill/>
                </a:u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</a:t>
            </a:r>
            <a:r>
              <a:rPr lang="en" dirty="0">
                <a:solidFill>
                  <a:srgbClr val="FFA0FF"/>
                </a:solidFill>
                <a:uFill>
                  <a:noFill/>
                </a:u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dirty="0">
                <a:solidFill>
                  <a:srgbClr val="FFA0FF"/>
                </a:solidFill>
              </a:rPr>
              <a:t>slide, which you must keep so that proper credits for our design are given.</a:t>
            </a:r>
            <a:endParaRPr dirty="0">
              <a:solidFill>
                <a:srgbClr val="FFA0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A0FF"/>
              </a:buClr>
              <a:buSzPts val="1200"/>
              <a:buFont typeface="Miriam Libre"/>
              <a:buAutoNum type="arabicPeriod"/>
            </a:pPr>
            <a:r>
              <a:rPr lang="en" dirty="0">
                <a:solidFill>
                  <a:srgbClr val="FFA0FF"/>
                </a:solidFill>
              </a:rPr>
              <a:t>A </a:t>
            </a:r>
            <a:r>
              <a:rPr lang="en" b="1" dirty="0">
                <a:solidFill>
                  <a:srgbClr val="FFA0FF"/>
                </a:solidFill>
                <a:uFill>
                  <a:noFill/>
                </a:u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resources</a:t>
            </a:r>
            <a:r>
              <a:rPr lang="en" dirty="0">
                <a:solidFill>
                  <a:srgbClr val="FFA0FF"/>
                </a:solidFill>
                <a:uFill>
                  <a:noFill/>
                </a:u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dirty="0">
                <a:solidFill>
                  <a:srgbClr val="FFA0FF"/>
                </a:solidFill>
              </a:rPr>
              <a:t>slide, where you’ll find links to all the elements used in the template.</a:t>
            </a:r>
            <a:endParaRPr dirty="0">
              <a:solidFill>
                <a:srgbClr val="FFA0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A0FF"/>
              </a:buClr>
              <a:buSzPts val="1200"/>
              <a:buFont typeface="Miriam Libre"/>
              <a:buAutoNum type="arabicPeriod"/>
            </a:pPr>
            <a:r>
              <a:rPr lang="en" b="1" dirty="0">
                <a:solidFill>
                  <a:srgbClr val="FFA0FF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Instructions for use</a:t>
            </a:r>
            <a:r>
              <a:rPr lang="en" dirty="0">
                <a:solidFill>
                  <a:srgbClr val="FFA0FF"/>
                </a:solidFill>
              </a:rPr>
              <a:t>.</a:t>
            </a:r>
            <a:endParaRPr dirty="0">
              <a:solidFill>
                <a:srgbClr val="FFA0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A0FF"/>
              </a:buClr>
              <a:buSzPts val="1200"/>
              <a:buFont typeface="Miriam Libre"/>
              <a:buAutoNum type="arabicPeriod"/>
            </a:pPr>
            <a:r>
              <a:rPr lang="en" dirty="0">
                <a:solidFill>
                  <a:srgbClr val="FFA0FF"/>
                </a:solidFill>
              </a:rPr>
              <a:t>Final slides with: </a:t>
            </a:r>
            <a:endParaRPr dirty="0">
              <a:solidFill>
                <a:srgbClr val="FFA0FF"/>
              </a:solidFill>
            </a:endParaRPr>
          </a:p>
          <a:p>
            <a:pPr marL="9144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FFA0FF"/>
              </a:buClr>
              <a:buSzPts val="1200"/>
              <a:buFont typeface="Miriam Libre"/>
              <a:buAutoNum type="arabicPeriod"/>
            </a:pPr>
            <a:r>
              <a:rPr lang="en" dirty="0">
                <a:solidFill>
                  <a:srgbClr val="FFA0FF"/>
                </a:solidFill>
              </a:rPr>
              <a:t>The</a:t>
            </a:r>
            <a:r>
              <a:rPr lang="en" dirty="0">
                <a:solidFill>
                  <a:srgbClr val="FFA0FF"/>
                </a:solidFill>
                <a:uFill>
                  <a:noFill/>
                </a:u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b="1" dirty="0">
                <a:solidFill>
                  <a:srgbClr val="FFA0FF"/>
                </a:solidFill>
                <a:uFill>
                  <a:noFill/>
                </a:u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fonts and colors</a:t>
            </a:r>
            <a:r>
              <a:rPr lang="en" dirty="0">
                <a:solidFill>
                  <a:srgbClr val="FFA0FF"/>
                </a:solidFill>
              </a:rPr>
              <a:t> used in the template.</a:t>
            </a:r>
            <a:endParaRPr dirty="0">
              <a:solidFill>
                <a:srgbClr val="FFA0FF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rgbClr val="FFA0FF"/>
              </a:buClr>
              <a:buSzPts val="1200"/>
              <a:buFont typeface="Miriam Libre"/>
              <a:buAutoNum type="arabicPeriod"/>
            </a:pPr>
            <a:r>
              <a:rPr lang="en" dirty="0">
                <a:solidFill>
                  <a:srgbClr val="FFA0FF"/>
                </a:solidFill>
              </a:rPr>
              <a:t>A selection of </a:t>
            </a:r>
            <a:r>
              <a:rPr lang="en" b="1" dirty="0">
                <a:solidFill>
                  <a:srgbClr val="FFA0FF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illustrations</a:t>
            </a:r>
            <a:r>
              <a:rPr lang="en" dirty="0">
                <a:solidFill>
                  <a:srgbClr val="FFA0FF"/>
                </a:solidFill>
              </a:rPr>
              <a:t>. You can also customize and animate them as you wish with the online editor. Visit </a:t>
            </a:r>
            <a:r>
              <a:rPr lang="en" b="1" dirty="0">
                <a:solidFill>
                  <a:srgbClr val="FFA0FF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 by Freepik</a:t>
            </a:r>
            <a:r>
              <a:rPr lang="en" dirty="0">
                <a:solidFill>
                  <a:srgbClr val="FFA0FF"/>
                </a:solidFill>
              </a:rPr>
              <a:t> to find more. </a:t>
            </a:r>
            <a:endParaRPr dirty="0">
              <a:solidFill>
                <a:srgbClr val="FFA0FF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rgbClr val="FFA0FF"/>
              </a:buClr>
              <a:buSzPts val="1200"/>
              <a:buFont typeface="Miriam Libre"/>
              <a:buAutoNum type="arabicPeriod"/>
            </a:pPr>
            <a:r>
              <a:rPr lang="en" dirty="0">
                <a:solidFill>
                  <a:srgbClr val="FFA0FF"/>
                </a:solidFill>
              </a:rPr>
              <a:t>More</a:t>
            </a:r>
            <a:r>
              <a:rPr lang="en" dirty="0">
                <a:solidFill>
                  <a:srgbClr val="FFA0FF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b="1" dirty="0">
                <a:solidFill>
                  <a:srgbClr val="FFA0FF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 resources</a:t>
            </a:r>
            <a:r>
              <a:rPr lang="en" dirty="0">
                <a:solidFill>
                  <a:srgbClr val="FFA0FF"/>
                </a:solidFill>
              </a:rPr>
              <a:t>, whose size and color can be edited. </a:t>
            </a:r>
            <a:endParaRPr dirty="0">
              <a:solidFill>
                <a:srgbClr val="FFA0FF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rgbClr val="FFA0FF"/>
              </a:buClr>
              <a:buSzPts val="1200"/>
              <a:buFont typeface="Miriam Libre"/>
              <a:buAutoNum type="arabicPeriod"/>
            </a:pPr>
            <a:r>
              <a:rPr lang="en" dirty="0">
                <a:solidFill>
                  <a:srgbClr val="FFA0FF"/>
                </a:solidFill>
              </a:rPr>
              <a:t>Sets of </a:t>
            </a:r>
            <a:r>
              <a:rPr lang="en" b="1" dirty="0">
                <a:solidFill>
                  <a:srgbClr val="FFA0FF"/>
                </a:solidFill>
                <a:uFill>
                  <a:noFill/>
                </a:u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customizable icons</a:t>
            </a:r>
            <a:r>
              <a:rPr lang="en" dirty="0">
                <a:solidFill>
                  <a:srgbClr val="FFA0FF"/>
                </a:solidFill>
              </a:rPr>
              <a:t> of the following themes: general, business, avatar, creative process, education, help &amp; support, medical, nature, performing arts, SEO &amp; marketing, and teamwork.</a:t>
            </a:r>
            <a:endParaRPr dirty="0">
              <a:solidFill>
                <a:srgbClr val="FFA0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A0FF"/>
                </a:solidFill>
              </a:rPr>
              <a:t>You can delete this slide when you’re done editing the presentation.</a:t>
            </a:r>
            <a:endParaRPr dirty="0">
              <a:solidFill>
                <a:srgbClr val="FFA0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>
            <a:spLocks noGrp="1"/>
          </p:cNvSpPr>
          <p:nvPr>
            <p:ph type="title"/>
          </p:nvPr>
        </p:nvSpPr>
        <p:spPr>
          <a:xfrm>
            <a:off x="4856000" y="1609725"/>
            <a:ext cx="2941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01</a:t>
            </a:r>
            <a:endParaRPr dirty="0"/>
          </a:p>
        </p:txBody>
      </p:sp>
      <p:sp>
        <p:nvSpPr>
          <p:cNvPr id="267" name="Google Shape;267;p32"/>
          <p:cNvSpPr txBox="1">
            <a:spLocks noGrp="1"/>
          </p:cNvSpPr>
          <p:nvPr>
            <p:ph type="subTitle" idx="1"/>
          </p:nvPr>
        </p:nvSpPr>
        <p:spPr>
          <a:xfrm>
            <a:off x="4856000" y="2158275"/>
            <a:ext cx="29418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A0FF"/>
                </a:solidFill>
              </a:rPr>
              <a:t>You can enter a subtitle here if you need it</a:t>
            </a:r>
            <a:endParaRPr dirty="0">
              <a:solidFill>
                <a:srgbClr val="FFA0FF"/>
              </a:solidFill>
            </a:endParaRPr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2"/>
          </p:nvPr>
        </p:nvSpPr>
        <p:spPr>
          <a:xfrm>
            <a:off x="720000" y="1514675"/>
            <a:ext cx="270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69" name="Google Shape;269;p32"/>
          <p:cNvGrpSpPr/>
          <p:nvPr/>
        </p:nvGrpSpPr>
        <p:grpSpPr>
          <a:xfrm>
            <a:off x="5698406" y="3281948"/>
            <a:ext cx="1256994" cy="377795"/>
            <a:chOff x="5620600" y="3056725"/>
            <a:chExt cx="500575" cy="150450"/>
          </a:xfrm>
        </p:grpSpPr>
        <p:sp>
          <p:nvSpPr>
            <p:cNvPr id="270" name="Google Shape;270;p32"/>
            <p:cNvSpPr/>
            <p:nvPr/>
          </p:nvSpPr>
          <p:spPr>
            <a:xfrm>
              <a:off x="5646200" y="3155900"/>
              <a:ext cx="525" cy="475"/>
            </a:xfrm>
            <a:custGeom>
              <a:avLst/>
              <a:gdLst/>
              <a:ahLst/>
              <a:cxnLst/>
              <a:rect l="l" t="t" r="r" b="b"/>
              <a:pathLst>
                <a:path w="21" h="19" extrusionOk="0">
                  <a:moveTo>
                    <a:pt x="1" y="0"/>
                  </a:moveTo>
                  <a:lnTo>
                    <a:pt x="1" y="19"/>
                  </a:lnTo>
                  <a:lnTo>
                    <a:pt x="21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5646200" y="31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5671350" y="3181050"/>
              <a:ext cx="525" cy="475"/>
            </a:xfrm>
            <a:custGeom>
              <a:avLst/>
              <a:gdLst/>
              <a:ahLst/>
              <a:cxnLst/>
              <a:rect l="l" t="t" r="r" b="b"/>
              <a:pathLst>
                <a:path w="21" h="19" extrusionOk="0">
                  <a:moveTo>
                    <a:pt x="1" y="0"/>
                  </a:moveTo>
                  <a:lnTo>
                    <a:pt x="1" y="19"/>
                  </a:lnTo>
                  <a:lnTo>
                    <a:pt x="21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5620600" y="3056725"/>
              <a:ext cx="500575" cy="150450"/>
            </a:xfrm>
            <a:custGeom>
              <a:avLst/>
              <a:gdLst/>
              <a:ahLst/>
              <a:cxnLst/>
              <a:rect l="l" t="t" r="r" b="b"/>
              <a:pathLst>
                <a:path w="20023" h="6018" extrusionOk="0">
                  <a:moveTo>
                    <a:pt x="2012" y="1"/>
                  </a:moveTo>
                  <a:lnTo>
                    <a:pt x="2012" y="949"/>
                  </a:lnTo>
                  <a:lnTo>
                    <a:pt x="2012" y="1045"/>
                  </a:lnTo>
                  <a:lnTo>
                    <a:pt x="17992" y="1045"/>
                  </a:lnTo>
                  <a:lnTo>
                    <a:pt x="17992" y="2090"/>
                  </a:lnTo>
                  <a:lnTo>
                    <a:pt x="18998" y="2090"/>
                  </a:lnTo>
                  <a:lnTo>
                    <a:pt x="18998" y="3986"/>
                  </a:lnTo>
                  <a:lnTo>
                    <a:pt x="18010" y="3986"/>
                  </a:lnTo>
                  <a:lnTo>
                    <a:pt x="18010" y="4992"/>
                  </a:lnTo>
                  <a:lnTo>
                    <a:pt x="2031" y="4992"/>
                  </a:lnTo>
                  <a:lnTo>
                    <a:pt x="2031" y="4973"/>
                  </a:lnTo>
                  <a:lnTo>
                    <a:pt x="2031" y="3986"/>
                  </a:lnTo>
                  <a:lnTo>
                    <a:pt x="1025" y="3986"/>
                  </a:lnTo>
                  <a:lnTo>
                    <a:pt x="1025" y="3967"/>
                  </a:lnTo>
                  <a:lnTo>
                    <a:pt x="1025" y="2090"/>
                  </a:lnTo>
                  <a:lnTo>
                    <a:pt x="2012" y="2090"/>
                  </a:lnTo>
                  <a:lnTo>
                    <a:pt x="2012" y="1045"/>
                  </a:lnTo>
                  <a:lnTo>
                    <a:pt x="986" y="1045"/>
                  </a:lnTo>
                  <a:lnTo>
                    <a:pt x="986" y="1858"/>
                  </a:lnTo>
                  <a:lnTo>
                    <a:pt x="0" y="1858"/>
                  </a:lnTo>
                  <a:lnTo>
                    <a:pt x="0" y="4045"/>
                  </a:lnTo>
                  <a:lnTo>
                    <a:pt x="1006" y="4045"/>
                  </a:lnTo>
                  <a:lnTo>
                    <a:pt x="1006" y="5031"/>
                  </a:lnTo>
                  <a:lnTo>
                    <a:pt x="2031" y="5031"/>
                  </a:lnTo>
                  <a:lnTo>
                    <a:pt x="2031" y="6018"/>
                  </a:lnTo>
                  <a:lnTo>
                    <a:pt x="18049" y="6018"/>
                  </a:lnTo>
                  <a:lnTo>
                    <a:pt x="18049" y="5031"/>
                  </a:lnTo>
                  <a:lnTo>
                    <a:pt x="19036" y="5031"/>
                  </a:lnTo>
                  <a:lnTo>
                    <a:pt x="19036" y="4199"/>
                  </a:lnTo>
                  <a:lnTo>
                    <a:pt x="20022" y="4199"/>
                  </a:lnTo>
                  <a:lnTo>
                    <a:pt x="20022" y="2013"/>
                  </a:lnTo>
                  <a:lnTo>
                    <a:pt x="19036" y="2013"/>
                  </a:lnTo>
                  <a:lnTo>
                    <a:pt x="19036" y="1045"/>
                  </a:lnTo>
                  <a:lnTo>
                    <a:pt x="18030" y="1045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5679100" y="3089625"/>
              <a:ext cx="38700" cy="84675"/>
            </a:xfrm>
            <a:custGeom>
              <a:avLst/>
              <a:gdLst/>
              <a:ahLst/>
              <a:cxnLst/>
              <a:rect l="l" t="t" r="r" b="b"/>
              <a:pathLst>
                <a:path w="1548" h="3387" extrusionOk="0">
                  <a:moveTo>
                    <a:pt x="0" y="0"/>
                  </a:moveTo>
                  <a:lnTo>
                    <a:pt x="0" y="3386"/>
                  </a:lnTo>
                  <a:lnTo>
                    <a:pt x="1548" y="3386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5726025" y="3089625"/>
              <a:ext cx="38725" cy="84675"/>
            </a:xfrm>
            <a:custGeom>
              <a:avLst/>
              <a:gdLst/>
              <a:ahLst/>
              <a:cxnLst/>
              <a:rect l="l" t="t" r="r" b="b"/>
              <a:pathLst>
                <a:path w="1549" h="3387" extrusionOk="0">
                  <a:moveTo>
                    <a:pt x="1" y="0"/>
                  </a:moveTo>
                  <a:lnTo>
                    <a:pt x="1" y="3386"/>
                  </a:lnTo>
                  <a:lnTo>
                    <a:pt x="1548" y="3386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5773875" y="3089625"/>
              <a:ext cx="38725" cy="84675"/>
            </a:xfrm>
            <a:custGeom>
              <a:avLst/>
              <a:gdLst/>
              <a:ahLst/>
              <a:cxnLst/>
              <a:rect l="l" t="t" r="r" b="b"/>
              <a:pathLst>
                <a:path w="1549" h="3387" extrusionOk="0">
                  <a:moveTo>
                    <a:pt x="1" y="0"/>
                  </a:moveTo>
                  <a:lnTo>
                    <a:pt x="1" y="3386"/>
                  </a:lnTo>
                  <a:lnTo>
                    <a:pt x="1549" y="3386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5821775" y="3089625"/>
              <a:ext cx="38225" cy="84675"/>
            </a:xfrm>
            <a:custGeom>
              <a:avLst/>
              <a:gdLst/>
              <a:ahLst/>
              <a:cxnLst/>
              <a:rect l="l" t="t" r="r" b="b"/>
              <a:pathLst>
                <a:path w="1529" h="3387" extrusionOk="0">
                  <a:moveTo>
                    <a:pt x="1" y="0"/>
                  </a:moveTo>
                  <a:lnTo>
                    <a:pt x="1" y="3386"/>
                  </a:lnTo>
                  <a:lnTo>
                    <a:pt x="1528" y="3386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5869175" y="3089625"/>
              <a:ext cx="38725" cy="84675"/>
            </a:xfrm>
            <a:custGeom>
              <a:avLst/>
              <a:gdLst/>
              <a:ahLst/>
              <a:cxnLst/>
              <a:rect l="l" t="t" r="r" b="b"/>
              <a:pathLst>
                <a:path w="1549" h="3387" extrusionOk="0">
                  <a:moveTo>
                    <a:pt x="1" y="0"/>
                  </a:moveTo>
                  <a:lnTo>
                    <a:pt x="1" y="3386"/>
                  </a:lnTo>
                  <a:lnTo>
                    <a:pt x="1548" y="3386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5926725" y="3118175"/>
              <a:ext cx="17925" cy="30000"/>
            </a:xfrm>
            <a:custGeom>
              <a:avLst/>
              <a:gdLst/>
              <a:ahLst/>
              <a:cxnLst/>
              <a:rect l="l" t="t" r="r" b="b"/>
              <a:pathLst>
                <a:path w="717" h="1200" extrusionOk="0">
                  <a:moveTo>
                    <a:pt x="0" y="0"/>
                  </a:moveTo>
                  <a:lnTo>
                    <a:pt x="0" y="232"/>
                  </a:lnTo>
                  <a:lnTo>
                    <a:pt x="485" y="232"/>
                  </a:lnTo>
                  <a:lnTo>
                    <a:pt x="485" y="483"/>
                  </a:lnTo>
                  <a:lnTo>
                    <a:pt x="717" y="483"/>
                  </a:lnTo>
                  <a:lnTo>
                    <a:pt x="717" y="0"/>
                  </a:lnTo>
                  <a:close/>
                  <a:moveTo>
                    <a:pt x="232" y="483"/>
                  </a:moveTo>
                  <a:lnTo>
                    <a:pt x="232" y="715"/>
                  </a:lnTo>
                  <a:lnTo>
                    <a:pt x="485" y="715"/>
                  </a:lnTo>
                  <a:lnTo>
                    <a:pt x="485" y="483"/>
                  </a:lnTo>
                  <a:close/>
                  <a:moveTo>
                    <a:pt x="0" y="715"/>
                  </a:moveTo>
                  <a:lnTo>
                    <a:pt x="0" y="1200"/>
                  </a:lnTo>
                  <a:lnTo>
                    <a:pt x="232" y="1200"/>
                  </a:lnTo>
                  <a:lnTo>
                    <a:pt x="232" y="715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5956250" y="3117675"/>
              <a:ext cx="24650" cy="30975"/>
            </a:xfrm>
            <a:custGeom>
              <a:avLst/>
              <a:gdLst/>
              <a:ahLst/>
              <a:cxnLst/>
              <a:rect l="l" t="t" r="r" b="b"/>
              <a:pathLst>
                <a:path w="986" h="1239" extrusionOk="0">
                  <a:moveTo>
                    <a:pt x="251" y="0"/>
                  </a:moveTo>
                  <a:lnTo>
                    <a:pt x="251" y="252"/>
                  </a:lnTo>
                  <a:lnTo>
                    <a:pt x="735" y="252"/>
                  </a:lnTo>
                  <a:lnTo>
                    <a:pt x="735" y="0"/>
                  </a:lnTo>
                  <a:close/>
                  <a:moveTo>
                    <a:pt x="0" y="252"/>
                  </a:moveTo>
                  <a:lnTo>
                    <a:pt x="0" y="988"/>
                  </a:lnTo>
                  <a:lnTo>
                    <a:pt x="251" y="988"/>
                  </a:lnTo>
                  <a:lnTo>
                    <a:pt x="251" y="252"/>
                  </a:lnTo>
                  <a:close/>
                  <a:moveTo>
                    <a:pt x="735" y="252"/>
                  </a:moveTo>
                  <a:lnTo>
                    <a:pt x="735" y="988"/>
                  </a:lnTo>
                  <a:lnTo>
                    <a:pt x="986" y="988"/>
                  </a:lnTo>
                  <a:lnTo>
                    <a:pt x="986" y="252"/>
                  </a:lnTo>
                  <a:close/>
                  <a:moveTo>
                    <a:pt x="251" y="988"/>
                  </a:moveTo>
                  <a:lnTo>
                    <a:pt x="251" y="1238"/>
                  </a:lnTo>
                  <a:lnTo>
                    <a:pt x="735" y="1238"/>
                  </a:lnTo>
                  <a:lnTo>
                    <a:pt x="735" y="988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5992500" y="3117675"/>
              <a:ext cx="42575" cy="30975"/>
            </a:xfrm>
            <a:custGeom>
              <a:avLst/>
              <a:gdLst/>
              <a:ahLst/>
              <a:cxnLst/>
              <a:rect l="l" t="t" r="r" b="b"/>
              <a:pathLst>
                <a:path w="1703" h="1239" extrusionOk="0">
                  <a:moveTo>
                    <a:pt x="1220" y="0"/>
                  </a:moveTo>
                  <a:lnTo>
                    <a:pt x="1220" y="252"/>
                  </a:lnTo>
                  <a:lnTo>
                    <a:pt x="1452" y="252"/>
                  </a:lnTo>
                  <a:lnTo>
                    <a:pt x="1452" y="0"/>
                  </a:lnTo>
                  <a:close/>
                  <a:moveTo>
                    <a:pt x="0" y="0"/>
                  </a:moveTo>
                  <a:lnTo>
                    <a:pt x="0" y="503"/>
                  </a:lnTo>
                  <a:lnTo>
                    <a:pt x="485" y="503"/>
                  </a:lnTo>
                  <a:lnTo>
                    <a:pt x="485" y="0"/>
                  </a:lnTo>
                  <a:close/>
                  <a:moveTo>
                    <a:pt x="967" y="252"/>
                  </a:moveTo>
                  <a:lnTo>
                    <a:pt x="967" y="503"/>
                  </a:lnTo>
                  <a:lnTo>
                    <a:pt x="1220" y="503"/>
                  </a:lnTo>
                  <a:lnTo>
                    <a:pt x="1220" y="252"/>
                  </a:lnTo>
                  <a:close/>
                  <a:moveTo>
                    <a:pt x="735" y="503"/>
                  </a:moveTo>
                  <a:lnTo>
                    <a:pt x="735" y="735"/>
                  </a:lnTo>
                  <a:lnTo>
                    <a:pt x="967" y="735"/>
                  </a:lnTo>
                  <a:lnTo>
                    <a:pt x="967" y="503"/>
                  </a:lnTo>
                  <a:close/>
                  <a:moveTo>
                    <a:pt x="485" y="735"/>
                  </a:moveTo>
                  <a:lnTo>
                    <a:pt x="485" y="988"/>
                  </a:lnTo>
                  <a:lnTo>
                    <a:pt x="735" y="988"/>
                  </a:lnTo>
                  <a:lnTo>
                    <a:pt x="735" y="735"/>
                  </a:lnTo>
                  <a:close/>
                  <a:moveTo>
                    <a:pt x="232" y="988"/>
                  </a:moveTo>
                  <a:lnTo>
                    <a:pt x="232" y="1238"/>
                  </a:lnTo>
                  <a:lnTo>
                    <a:pt x="485" y="1238"/>
                  </a:lnTo>
                  <a:lnTo>
                    <a:pt x="485" y="988"/>
                  </a:lnTo>
                  <a:close/>
                  <a:moveTo>
                    <a:pt x="1220" y="735"/>
                  </a:moveTo>
                  <a:lnTo>
                    <a:pt x="1220" y="1238"/>
                  </a:lnTo>
                  <a:lnTo>
                    <a:pt x="1703" y="1238"/>
                  </a:lnTo>
                  <a:lnTo>
                    <a:pt x="1703" y="735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Company</a:t>
            </a:r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body" idx="1"/>
          </p:nvPr>
        </p:nvSpPr>
        <p:spPr>
          <a:xfrm>
            <a:off x="720000" y="1395825"/>
            <a:ext cx="4719000" cy="32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Arial"/>
              <a:buNone/>
            </a:pPr>
            <a:r>
              <a:rPr lang="en"/>
              <a:t>Do you know what helps you make your point clear? Lists like this one:</a:t>
            </a:r>
            <a:br>
              <a:rPr lang="en"/>
            </a:br>
            <a:endParaRPr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SzPts val="1600"/>
              <a:buFont typeface="Titillium Web Light"/>
              <a:buChar char="●"/>
            </a:pPr>
            <a:r>
              <a:rPr lang="en"/>
              <a:t>They’re simple </a:t>
            </a:r>
            <a:endParaRPr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SzPts val="1600"/>
              <a:buFont typeface="Titillium Web Light"/>
              <a:buChar char="●"/>
            </a:pPr>
            <a:r>
              <a:rPr lang="en"/>
              <a:t>You can organize your ideas clearly</a:t>
            </a:r>
            <a:endParaRPr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SzPts val="1600"/>
              <a:buFont typeface="Titillium Web Light"/>
              <a:buChar char="●"/>
            </a:pPr>
            <a:r>
              <a:rPr lang="en"/>
              <a:t>You’ll never forget to buy milk!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grpSp>
        <p:nvGrpSpPr>
          <p:cNvPr id="288" name="Google Shape;288;p33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289" name="Google Shape;289;p33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33"/>
          <p:cNvGrpSpPr/>
          <p:nvPr/>
        </p:nvGrpSpPr>
        <p:grpSpPr>
          <a:xfrm>
            <a:off x="6588835" y="2263906"/>
            <a:ext cx="891687" cy="1335661"/>
            <a:chOff x="2643750" y="1337875"/>
            <a:chExt cx="381650" cy="571675"/>
          </a:xfrm>
        </p:grpSpPr>
        <p:sp>
          <p:nvSpPr>
            <p:cNvPr id="301" name="Google Shape;301;p33"/>
            <p:cNvSpPr/>
            <p:nvPr/>
          </p:nvSpPr>
          <p:spPr>
            <a:xfrm>
              <a:off x="2997325" y="1827300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2997775" y="1827300"/>
              <a:ext cx="27100" cy="27625"/>
            </a:xfrm>
            <a:custGeom>
              <a:avLst/>
              <a:gdLst/>
              <a:ahLst/>
              <a:cxnLst/>
              <a:rect l="l" t="t" r="r" b="b"/>
              <a:pathLst>
                <a:path w="1084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2997325" y="1800225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2997775" y="180022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2997325" y="177267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2997775" y="177315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2997325" y="174560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22" y="1122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2997775" y="174605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2997325" y="1718500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22" y="110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2997775" y="17189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2997325" y="1691425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22" y="110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2997775" y="1691425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2997325" y="166385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22" y="1122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2997775" y="166435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2997325" y="163675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2997775" y="163725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2997325" y="1609675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2997775" y="16101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2997325" y="158260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2997775" y="1582600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2997325" y="1555500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2997775" y="155550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2997325" y="152795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2997775" y="152842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2997325" y="150087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22" y="1122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2997775" y="150132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2997325" y="1473800"/>
              <a:ext cx="28075" cy="27550"/>
            </a:xfrm>
            <a:custGeom>
              <a:avLst/>
              <a:gdLst/>
              <a:ahLst/>
              <a:cxnLst/>
              <a:rect l="l" t="t" r="r" b="b"/>
              <a:pathLst>
                <a:path w="1123" h="1102" extrusionOk="0">
                  <a:moveTo>
                    <a:pt x="0" y="0"/>
                  </a:moveTo>
                  <a:lnTo>
                    <a:pt x="0" y="1102"/>
                  </a:lnTo>
                  <a:lnTo>
                    <a:pt x="1122" y="1102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2997775" y="147425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2997325" y="1446700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22" y="110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2997775" y="1446700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2997325" y="1419625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0" y="0"/>
                  </a:moveTo>
                  <a:lnTo>
                    <a:pt x="0" y="1102"/>
                  </a:lnTo>
                  <a:lnTo>
                    <a:pt x="1122" y="1102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2997775" y="141962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2997325" y="13920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2997775" y="139252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2997325" y="136495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2997775" y="136545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2970225" y="1854400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3" y="1104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2970700" y="18549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2970225" y="1337875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3" y="1104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2970700" y="1337875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2943150" y="188147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2" y="112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2943150" y="1881975"/>
              <a:ext cx="27575" cy="27125"/>
            </a:xfrm>
            <a:custGeom>
              <a:avLst/>
              <a:gdLst/>
              <a:ahLst/>
              <a:cxnLst/>
              <a:rect l="l" t="t" r="r" b="b"/>
              <a:pathLst>
                <a:path w="1103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2943150" y="1555500"/>
              <a:ext cx="27575" cy="27625"/>
            </a:xfrm>
            <a:custGeom>
              <a:avLst/>
              <a:gdLst/>
              <a:ahLst/>
              <a:cxnLst/>
              <a:rect l="l" t="t" r="r" b="b"/>
              <a:pathLst>
                <a:path w="110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2943150" y="1555500"/>
              <a:ext cx="27575" cy="27125"/>
            </a:xfrm>
            <a:custGeom>
              <a:avLst/>
              <a:gdLst/>
              <a:ahLst/>
              <a:cxnLst/>
              <a:rect l="l" t="t" r="r" b="b"/>
              <a:pathLst>
                <a:path w="1103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2943150" y="1527950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2" y="112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2943150" y="1528425"/>
              <a:ext cx="27575" cy="27100"/>
            </a:xfrm>
            <a:custGeom>
              <a:avLst/>
              <a:gdLst/>
              <a:ahLst/>
              <a:cxnLst/>
              <a:rect l="l" t="t" r="r" b="b"/>
              <a:pathLst>
                <a:path w="1103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2943150" y="150087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02" y="112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2943150" y="1501325"/>
              <a:ext cx="27575" cy="27125"/>
            </a:xfrm>
            <a:custGeom>
              <a:avLst/>
              <a:gdLst/>
              <a:ahLst/>
              <a:cxnLst/>
              <a:rect l="l" t="t" r="r" b="b"/>
              <a:pathLst>
                <a:path w="1103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2943150" y="1473800"/>
              <a:ext cx="27575" cy="27550"/>
            </a:xfrm>
            <a:custGeom>
              <a:avLst/>
              <a:gdLst/>
              <a:ahLst/>
              <a:cxnLst/>
              <a:rect l="l" t="t" r="r" b="b"/>
              <a:pathLst>
                <a:path w="1103" h="1102" extrusionOk="0">
                  <a:moveTo>
                    <a:pt x="0" y="0"/>
                  </a:moveTo>
                  <a:lnTo>
                    <a:pt x="0" y="1102"/>
                  </a:lnTo>
                  <a:lnTo>
                    <a:pt x="1102" y="110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2943150" y="1474250"/>
              <a:ext cx="27575" cy="27100"/>
            </a:xfrm>
            <a:custGeom>
              <a:avLst/>
              <a:gdLst/>
              <a:ahLst/>
              <a:cxnLst/>
              <a:rect l="l" t="t" r="r" b="b"/>
              <a:pathLst>
                <a:path w="1103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2943150" y="1446700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2943150" y="1446700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2943150" y="1419625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0"/>
                  </a:moveTo>
                  <a:lnTo>
                    <a:pt x="0" y="1102"/>
                  </a:lnTo>
                  <a:lnTo>
                    <a:pt x="1102" y="110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2943150" y="1419625"/>
              <a:ext cx="27575" cy="27100"/>
            </a:xfrm>
            <a:custGeom>
              <a:avLst/>
              <a:gdLst/>
              <a:ahLst/>
              <a:cxnLst/>
              <a:rect l="l" t="t" r="r" b="b"/>
              <a:pathLst>
                <a:path w="1103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2943150" y="139202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2" y="112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2943150" y="1392525"/>
              <a:ext cx="27575" cy="27125"/>
            </a:xfrm>
            <a:custGeom>
              <a:avLst/>
              <a:gdLst/>
              <a:ahLst/>
              <a:cxnLst/>
              <a:rect l="l" t="t" r="r" b="b"/>
              <a:pathLst>
                <a:path w="1103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2943150" y="1337875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2943150" y="1337875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2916050" y="188147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03" y="112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2916050" y="188197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2916050" y="1691425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3" y="110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2916050" y="1691425"/>
              <a:ext cx="27125" cy="27575"/>
            </a:xfrm>
            <a:custGeom>
              <a:avLst/>
              <a:gdLst/>
              <a:ahLst/>
              <a:cxnLst/>
              <a:rect l="l" t="t" r="r" b="b"/>
              <a:pathLst>
                <a:path w="108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2916050" y="1582600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3" y="1104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2916050" y="1582600"/>
              <a:ext cx="27125" cy="27600"/>
            </a:xfrm>
            <a:custGeom>
              <a:avLst/>
              <a:gdLst/>
              <a:ahLst/>
              <a:cxnLst/>
              <a:rect l="l" t="t" r="r" b="b"/>
              <a:pathLst>
                <a:path w="108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916050" y="139202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03" y="112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2916050" y="139252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2916050" y="1337875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3" y="1104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2916050" y="1337875"/>
              <a:ext cx="27125" cy="27600"/>
            </a:xfrm>
            <a:custGeom>
              <a:avLst/>
              <a:gdLst/>
              <a:ahLst/>
              <a:cxnLst/>
              <a:rect l="l" t="t" r="r" b="b"/>
              <a:pathLst>
                <a:path w="108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2888475" y="188147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3" y="112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2888975" y="18819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2888475" y="1718500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23" y="110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2888975" y="17189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2888475" y="158260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3" y="1104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2888975" y="1582600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2888475" y="13920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3" y="112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2888975" y="139252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2888475" y="1337875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3" y="1104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2888975" y="1337875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2861400" y="188147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2861900" y="18819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2861400" y="163675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2861900" y="163725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2861400" y="158260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2861900" y="1582600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2861400" y="13920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2861900" y="139252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2861400" y="1337875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2861900" y="1337875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2834300" y="1881475"/>
              <a:ext cx="27625" cy="28075"/>
            </a:xfrm>
            <a:custGeom>
              <a:avLst/>
              <a:gdLst/>
              <a:ahLst/>
              <a:cxnLst/>
              <a:rect l="l" t="t" r="r" b="b"/>
              <a:pathLst>
                <a:path w="1105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2834800" y="188197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2834300" y="1582600"/>
              <a:ext cx="27625" cy="27600"/>
            </a:xfrm>
            <a:custGeom>
              <a:avLst/>
              <a:gdLst/>
              <a:ahLst/>
              <a:cxnLst/>
              <a:rect l="l" t="t" r="r" b="b"/>
              <a:pathLst>
                <a:path w="110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2834800" y="1582600"/>
              <a:ext cx="27125" cy="27600"/>
            </a:xfrm>
            <a:custGeom>
              <a:avLst/>
              <a:gdLst/>
              <a:ahLst/>
              <a:cxnLst/>
              <a:rect l="l" t="t" r="r" b="b"/>
              <a:pathLst>
                <a:path w="108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2834300" y="1392025"/>
              <a:ext cx="27625" cy="28075"/>
            </a:xfrm>
            <a:custGeom>
              <a:avLst/>
              <a:gdLst/>
              <a:ahLst/>
              <a:cxnLst/>
              <a:rect l="l" t="t" r="r" b="b"/>
              <a:pathLst>
                <a:path w="1105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2834800" y="139252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2834300" y="1337875"/>
              <a:ext cx="27625" cy="27600"/>
            </a:xfrm>
            <a:custGeom>
              <a:avLst/>
              <a:gdLst/>
              <a:ahLst/>
              <a:cxnLst/>
              <a:rect l="l" t="t" r="r" b="b"/>
              <a:pathLst>
                <a:path w="110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2834800" y="1337875"/>
              <a:ext cx="27125" cy="27600"/>
            </a:xfrm>
            <a:custGeom>
              <a:avLst/>
              <a:gdLst/>
              <a:ahLst/>
              <a:cxnLst/>
              <a:rect l="l" t="t" r="r" b="b"/>
              <a:pathLst>
                <a:path w="108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2807225" y="1881475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2807225" y="1881975"/>
              <a:ext cx="27600" cy="27125"/>
            </a:xfrm>
            <a:custGeom>
              <a:avLst/>
              <a:gdLst/>
              <a:ahLst/>
              <a:cxnLst/>
              <a:rect l="l" t="t" r="r" b="b"/>
              <a:pathLst>
                <a:path w="110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4" y="108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2807225" y="1636750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2807225" y="1637250"/>
              <a:ext cx="27600" cy="27125"/>
            </a:xfrm>
            <a:custGeom>
              <a:avLst/>
              <a:gdLst/>
              <a:ahLst/>
              <a:cxnLst/>
              <a:rect l="l" t="t" r="r" b="b"/>
              <a:pathLst>
                <a:path w="110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4" y="108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2807225" y="158260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2807225" y="158260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2807225" y="1392025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2807225" y="1392525"/>
              <a:ext cx="27600" cy="27125"/>
            </a:xfrm>
            <a:custGeom>
              <a:avLst/>
              <a:gdLst/>
              <a:ahLst/>
              <a:cxnLst/>
              <a:rect l="l" t="t" r="r" b="b"/>
              <a:pathLst>
                <a:path w="110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4" y="108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2807225" y="1337875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2807225" y="1337875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2780150" y="1881475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2780150" y="18819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2780150" y="1636750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2780150" y="163725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2780150" y="158260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2780150" y="1582600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083" y="110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2780150" y="1392025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2780150" y="139252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2780150" y="1337875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2780150" y="1337875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083" y="110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2752600" y="188147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2753050" y="188197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2752600" y="1691425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22" y="110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2753050" y="1691425"/>
              <a:ext cx="27125" cy="27575"/>
            </a:xfrm>
            <a:custGeom>
              <a:avLst/>
              <a:gdLst/>
              <a:ahLst/>
              <a:cxnLst/>
              <a:rect l="l" t="t" r="r" b="b"/>
              <a:pathLst>
                <a:path w="108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2752600" y="158260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2753050" y="1582600"/>
              <a:ext cx="27125" cy="27600"/>
            </a:xfrm>
            <a:custGeom>
              <a:avLst/>
              <a:gdLst/>
              <a:ahLst/>
              <a:cxnLst/>
              <a:rect l="l" t="t" r="r" b="b"/>
              <a:pathLst>
                <a:path w="108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2752600" y="13920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2753050" y="139252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2752600" y="1337875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2753050" y="1337875"/>
              <a:ext cx="27125" cy="27600"/>
            </a:xfrm>
            <a:custGeom>
              <a:avLst/>
              <a:gdLst/>
              <a:ahLst/>
              <a:cxnLst/>
              <a:rect l="l" t="t" r="r" b="b"/>
              <a:pathLst>
                <a:path w="108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2725500" y="188147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03" y="112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2725975" y="18819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2725500" y="1718500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3" y="110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2725975" y="17189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2725500" y="1691425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3" y="110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2725975" y="1691425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2725500" y="1663850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03" y="1122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2725975" y="166435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2725500" y="1582600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3" y="1104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2725975" y="1582600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2725500" y="139202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03" y="112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2725975" y="139252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2725500" y="1337875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3" y="1104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2725975" y="1337875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2698425" y="188147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2" y="112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2698425" y="1881975"/>
              <a:ext cx="27575" cy="27125"/>
            </a:xfrm>
            <a:custGeom>
              <a:avLst/>
              <a:gdLst/>
              <a:ahLst/>
              <a:cxnLst/>
              <a:rect l="l" t="t" r="r" b="b"/>
              <a:pathLst>
                <a:path w="1103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2698425" y="1691425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2698425" y="1691425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2698425" y="1555500"/>
              <a:ext cx="27575" cy="27625"/>
            </a:xfrm>
            <a:custGeom>
              <a:avLst/>
              <a:gdLst/>
              <a:ahLst/>
              <a:cxnLst/>
              <a:rect l="l" t="t" r="r" b="b"/>
              <a:pathLst>
                <a:path w="110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2698425" y="1555500"/>
              <a:ext cx="27575" cy="27125"/>
            </a:xfrm>
            <a:custGeom>
              <a:avLst/>
              <a:gdLst/>
              <a:ahLst/>
              <a:cxnLst/>
              <a:rect l="l" t="t" r="r" b="b"/>
              <a:pathLst>
                <a:path w="1103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2698425" y="1527950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2" y="112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2698425" y="1528425"/>
              <a:ext cx="27575" cy="27100"/>
            </a:xfrm>
            <a:custGeom>
              <a:avLst/>
              <a:gdLst/>
              <a:ahLst/>
              <a:cxnLst/>
              <a:rect l="l" t="t" r="r" b="b"/>
              <a:pathLst>
                <a:path w="1103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2698425" y="150087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02" y="112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2698425" y="1501325"/>
              <a:ext cx="27575" cy="27125"/>
            </a:xfrm>
            <a:custGeom>
              <a:avLst/>
              <a:gdLst/>
              <a:ahLst/>
              <a:cxnLst/>
              <a:rect l="l" t="t" r="r" b="b"/>
              <a:pathLst>
                <a:path w="1103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2698425" y="1473800"/>
              <a:ext cx="27575" cy="27550"/>
            </a:xfrm>
            <a:custGeom>
              <a:avLst/>
              <a:gdLst/>
              <a:ahLst/>
              <a:cxnLst/>
              <a:rect l="l" t="t" r="r" b="b"/>
              <a:pathLst>
                <a:path w="1103" h="1102" extrusionOk="0">
                  <a:moveTo>
                    <a:pt x="0" y="0"/>
                  </a:moveTo>
                  <a:lnTo>
                    <a:pt x="0" y="1102"/>
                  </a:lnTo>
                  <a:lnTo>
                    <a:pt x="1102" y="110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2698425" y="1474250"/>
              <a:ext cx="27575" cy="27100"/>
            </a:xfrm>
            <a:custGeom>
              <a:avLst/>
              <a:gdLst/>
              <a:ahLst/>
              <a:cxnLst/>
              <a:rect l="l" t="t" r="r" b="b"/>
              <a:pathLst>
                <a:path w="1103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2698425" y="1446700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2698425" y="1446700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2698425" y="1419625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0"/>
                  </a:moveTo>
                  <a:lnTo>
                    <a:pt x="0" y="1102"/>
                  </a:lnTo>
                  <a:lnTo>
                    <a:pt x="1102" y="110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2698425" y="1419625"/>
              <a:ext cx="27575" cy="27100"/>
            </a:xfrm>
            <a:custGeom>
              <a:avLst/>
              <a:gdLst/>
              <a:ahLst/>
              <a:cxnLst/>
              <a:rect l="l" t="t" r="r" b="b"/>
              <a:pathLst>
                <a:path w="1103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2698425" y="139202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2" y="112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2698425" y="1392525"/>
              <a:ext cx="27575" cy="27125"/>
            </a:xfrm>
            <a:custGeom>
              <a:avLst/>
              <a:gdLst/>
              <a:ahLst/>
              <a:cxnLst/>
              <a:rect l="l" t="t" r="r" b="b"/>
              <a:pathLst>
                <a:path w="1103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2698425" y="1337875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2698425" y="1337875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2671350" y="1854400"/>
              <a:ext cx="27550" cy="27600"/>
            </a:xfrm>
            <a:custGeom>
              <a:avLst/>
              <a:gdLst/>
              <a:ahLst/>
              <a:cxnLst/>
              <a:rect l="l" t="t" r="r" b="b"/>
              <a:pathLst>
                <a:path w="1102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2671350" y="18549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2671350" y="1337875"/>
              <a:ext cx="27550" cy="27600"/>
            </a:xfrm>
            <a:custGeom>
              <a:avLst/>
              <a:gdLst/>
              <a:ahLst/>
              <a:cxnLst/>
              <a:rect l="l" t="t" r="r" b="b"/>
              <a:pathLst>
                <a:path w="1102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2671350" y="1337875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083" y="110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2643750" y="1827300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2644250" y="1827300"/>
              <a:ext cx="27125" cy="27625"/>
            </a:xfrm>
            <a:custGeom>
              <a:avLst/>
              <a:gdLst/>
              <a:ahLst/>
              <a:cxnLst/>
              <a:rect l="l" t="t" r="r" b="b"/>
              <a:pathLst>
                <a:path w="1085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2643750" y="1800225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2644250" y="180022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2643750" y="177267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23" y="112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2644250" y="1773150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2643750" y="174560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23" y="112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2644250" y="1746050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2643750" y="1718500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23" y="110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2644250" y="171897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2643750" y="1691425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23" y="110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2644250" y="1691425"/>
              <a:ext cx="27125" cy="27575"/>
            </a:xfrm>
            <a:custGeom>
              <a:avLst/>
              <a:gdLst/>
              <a:ahLst/>
              <a:cxnLst/>
              <a:rect l="l" t="t" r="r" b="b"/>
              <a:pathLst>
                <a:path w="108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2643750" y="166385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23" y="112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2644250" y="1664350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2643750" y="163675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23" y="112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2644250" y="1637250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2643750" y="1609675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2644250" y="161017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2643750" y="158260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2644250" y="1582600"/>
              <a:ext cx="27125" cy="27600"/>
            </a:xfrm>
            <a:custGeom>
              <a:avLst/>
              <a:gdLst/>
              <a:ahLst/>
              <a:cxnLst/>
              <a:rect l="l" t="t" r="r" b="b"/>
              <a:pathLst>
                <a:path w="108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2643750" y="1555500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2644250" y="1555500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2643750" y="152795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23" y="112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2644250" y="152842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2643750" y="150087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23" y="112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2644250" y="150132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2643750" y="1473800"/>
              <a:ext cx="28075" cy="27550"/>
            </a:xfrm>
            <a:custGeom>
              <a:avLst/>
              <a:gdLst/>
              <a:ahLst/>
              <a:cxnLst/>
              <a:rect l="l" t="t" r="r" b="b"/>
              <a:pathLst>
                <a:path w="1123" h="1102" extrusionOk="0">
                  <a:moveTo>
                    <a:pt x="1" y="0"/>
                  </a:moveTo>
                  <a:lnTo>
                    <a:pt x="1" y="1102"/>
                  </a:lnTo>
                  <a:lnTo>
                    <a:pt x="1123" y="110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2644250" y="1474250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2643750" y="1446700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23" y="110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2644250" y="1446700"/>
              <a:ext cx="27125" cy="27575"/>
            </a:xfrm>
            <a:custGeom>
              <a:avLst/>
              <a:gdLst/>
              <a:ahLst/>
              <a:cxnLst/>
              <a:rect l="l" t="t" r="r" b="b"/>
              <a:pathLst>
                <a:path w="108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2643750" y="1419625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1" y="0"/>
                  </a:moveTo>
                  <a:lnTo>
                    <a:pt x="1" y="1102"/>
                  </a:lnTo>
                  <a:lnTo>
                    <a:pt x="1123" y="110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2644250" y="141962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2643750" y="13920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23" y="112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2644250" y="139252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2643750" y="136495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2644250" y="1365450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4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grpSp>
        <p:nvGrpSpPr>
          <p:cNvPr id="506" name="Google Shape;506;p34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507" name="Google Shape;507;p34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34"/>
          <p:cNvCxnSpPr/>
          <p:nvPr/>
        </p:nvCxnSpPr>
        <p:spPr>
          <a:xfrm>
            <a:off x="4575275" y="2576650"/>
            <a:ext cx="0" cy="1401000"/>
          </a:xfrm>
          <a:prstGeom prst="straightConnector1">
            <a:avLst/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grpSp>
        <p:nvGrpSpPr>
          <p:cNvPr id="519" name="Google Shape;519;p34"/>
          <p:cNvGrpSpPr/>
          <p:nvPr/>
        </p:nvGrpSpPr>
        <p:grpSpPr>
          <a:xfrm>
            <a:off x="5762066" y="2732614"/>
            <a:ext cx="1841832" cy="1089058"/>
            <a:chOff x="3289425" y="953850"/>
            <a:chExt cx="598775" cy="354050"/>
          </a:xfrm>
        </p:grpSpPr>
        <p:sp>
          <p:nvSpPr>
            <p:cNvPr id="520" name="Google Shape;520;p34"/>
            <p:cNvSpPr/>
            <p:nvPr/>
          </p:nvSpPr>
          <p:spPr>
            <a:xfrm>
              <a:off x="3860650" y="1198575"/>
              <a:ext cx="27550" cy="27575"/>
            </a:xfrm>
            <a:custGeom>
              <a:avLst/>
              <a:gdLst/>
              <a:ahLst/>
              <a:cxnLst/>
              <a:rect l="l" t="t" r="r" b="b"/>
              <a:pathLst>
                <a:path w="1102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3860650" y="1198575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083" y="1103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3860650" y="1171500"/>
              <a:ext cx="27550" cy="27575"/>
            </a:xfrm>
            <a:custGeom>
              <a:avLst/>
              <a:gdLst/>
              <a:ahLst/>
              <a:cxnLst/>
              <a:rect l="l" t="t" r="r" b="b"/>
              <a:pathLst>
                <a:path w="1102" h="1103" extrusionOk="0">
                  <a:moveTo>
                    <a:pt x="0" y="0"/>
                  </a:moveTo>
                  <a:lnTo>
                    <a:pt x="0" y="1102"/>
                  </a:lnTo>
                  <a:lnTo>
                    <a:pt x="1102" y="110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3860650" y="11715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3860650" y="1143900"/>
              <a:ext cx="27550" cy="28075"/>
            </a:xfrm>
            <a:custGeom>
              <a:avLst/>
              <a:gdLst/>
              <a:ahLst/>
              <a:cxnLst/>
              <a:rect l="l" t="t" r="r" b="b"/>
              <a:pathLst>
                <a:path w="1102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2" y="112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3860650" y="114440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3860650" y="1116825"/>
              <a:ext cx="27550" cy="27600"/>
            </a:xfrm>
            <a:custGeom>
              <a:avLst/>
              <a:gdLst/>
              <a:ahLst/>
              <a:cxnLst/>
              <a:rect l="l" t="t" r="r" b="b"/>
              <a:pathLst>
                <a:path w="1102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3860650" y="111732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3860650" y="1089750"/>
              <a:ext cx="27550" cy="27600"/>
            </a:xfrm>
            <a:custGeom>
              <a:avLst/>
              <a:gdLst/>
              <a:ahLst/>
              <a:cxnLst/>
              <a:rect l="l" t="t" r="r" b="b"/>
              <a:pathLst>
                <a:path w="1102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3860650" y="1089750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083" y="110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3860650" y="1062650"/>
              <a:ext cx="27550" cy="27625"/>
            </a:xfrm>
            <a:custGeom>
              <a:avLst/>
              <a:gdLst/>
              <a:ahLst/>
              <a:cxnLst/>
              <a:rect l="l" t="t" r="r" b="b"/>
              <a:pathLst>
                <a:path w="1102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3860650" y="106265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3860650" y="1035100"/>
              <a:ext cx="27550" cy="28075"/>
            </a:xfrm>
            <a:custGeom>
              <a:avLst/>
              <a:gdLst/>
              <a:ahLst/>
              <a:cxnLst/>
              <a:rect l="l" t="t" r="r" b="b"/>
              <a:pathLst>
                <a:path w="1102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2" y="112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3860650" y="10355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3833050" y="1225650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23" y="110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3833550" y="122612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3833050" y="1198575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23" y="110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3833550" y="1198575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3833050" y="103510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23" y="112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3833550" y="10355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3833050" y="10080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23" y="112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3833550" y="10084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3805975" y="1252750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04" y="1122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3806475" y="125320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3805975" y="1198575"/>
              <a:ext cx="27600" cy="27575"/>
            </a:xfrm>
            <a:custGeom>
              <a:avLst/>
              <a:gdLst/>
              <a:ahLst/>
              <a:cxnLst/>
              <a:rect l="l" t="t" r="r" b="b"/>
              <a:pathLst>
                <a:path w="110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3806475" y="1198575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3805975" y="1116825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3806475" y="111732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3805975" y="1035100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3806475" y="10355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3805975" y="980950"/>
              <a:ext cx="27600" cy="27550"/>
            </a:xfrm>
            <a:custGeom>
              <a:avLst/>
              <a:gdLst/>
              <a:ahLst/>
              <a:cxnLst/>
              <a:rect l="l" t="t" r="r" b="b"/>
              <a:pathLst>
                <a:path w="1104" h="1102" extrusionOk="0">
                  <a:moveTo>
                    <a:pt x="0" y="0"/>
                  </a:moveTo>
                  <a:lnTo>
                    <a:pt x="0" y="1102"/>
                  </a:lnTo>
                  <a:lnTo>
                    <a:pt x="1104" y="1102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3806475" y="9814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3778875" y="1252750"/>
              <a:ext cx="27625" cy="28075"/>
            </a:xfrm>
            <a:custGeom>
              <a:avLst/>
              <a:gdLst/>
              <a:ahLst/>
              <a:cxnLst/>
              <a:rect l="l" t="t" r="r" b="b"/>
              <a:pathLst>
                <a:path w="1105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04" y="1122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3778875" y="1253200"/>
              <a:ext cx="27625" cy="27125"/>
            </a:xfrm>
            <a:custGeom>
              <a:avLst/>
              <a:gdLst/>
              <a:ahLst/>
              <a:cxnLst/>
              <a:rect l="l" t="t" r="r" b="b"/>
              <a:pathLst>
                <a:path w="110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104" y="108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3778875" y="1198575"/>
              <a:ext cx="27625" cy="27575"/>
            </a:xfrm>
            <a:custGeom>
              <a:avLst/>
              <a:gdLst/>
              <a:ahLst/>
              <a:cxnLst/>
              <a:rect l="l" t="t" r="r" b="b"/>
              <a:pathLst>
                <a:path w="110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3778875" y="1198575"/>
              <a:ext cx="27625" cy="27575"/>
            </a:xfrm>
            <a:custGeom>
              <a:avLst/>
              <a:gdLst/>
              <a:ahLst/>
              <a:cxnLst/>
              <a:rect l="l" t="t" r="r" b="b"/>
              <a:pathLst>
                <a:path w="110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3778875" y="1143900"/>
              <a:ext cx="27625" cy="28075"/>
            </a:xfrm>
            <a:custGeom>
              <a:avLst/>
              <a:gdLst/>
              <a:ahLst/>
              <a:cxnLst/>
              <a:rect l="l" t="t" r="r" b="b"/>
              <a:pathLst>
                <a:path w="1105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3778875" y="1144400"/>
              <a:ext cx="27625" cy="27125"/>
            </a:xfrm>
            <a:custGeom>
              <a:avLst/>
              <a:gdLst/>
              <a:ahLst/>
              <a:cxnLst/>
              <a:rect l="l" t="t" r="r" b="b"/>
              <a:pathLst>
                <a:path w="110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104" y="108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3778875" y="1089750"/>
              <a:ext cx="27625" cy="27600"/>
            </a:xfrm>
            <a:custGeom>
              <a:avLst/>
              <a:gdLst/>
              <a:ahLst/>
              <a:cxnLst/>
              <a:rect l="l" t="t" r="r" b="b"/>
              <a:pathLst>
                <a:path w="110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3778875" y="1089750"/>
              <a:ext cx="27625" cy="27600"/>
            </a:xfrm>
            <a:custGeom>
              <a:avLst/>
              <a:gdLst/>
              <a:ahLst/>
              <a:cxnLst/>
              <a:rect l="l" t="t" r="r" b="b"/>
              <a:pathLst>
                <a:path w="110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3778875" y="1035100"/>
              <a:ext cx="27625" cy="28075"/>
            </a:xfrm>
            <a:custGeom>
              <a:avLst/>
              <a:gdLst/>
              <a:ahLst/>
              <a:cxnLst/>
              <a:rect l="l" t="t" r="r" b="b"/>
              <a:pathLst>
                <a:path w="1105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3778875" y="1035575"/>
              <a:ext cx="27625" cy="27100"/>
            </a:xfrm>
            <a:custGeom>
              <a:avLst/>
              <a:gdLst/>
              <a:ahLst/>
              <a:cxnLst/>
              <a:rect l="l" t="t" r="r" b="b"/>
              <a:pathLst>
                <a:path w="110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104" y="108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3778875" y="980950"/>
              <a:ext cx="27625" cy="27550"/>
            </a:xfrm>
            <a:custGeom>
              <a:avLst/>
              <a:gdLst/>
              <a:ahLst/>
              <a:cxnLst/>
              <a:rect l="l" t="t" r="r" b="b"/>
              <a:pathLst>
                <a:path w="1105" h="1102" extrusionOk="0">
                  <a:moveTo>
                    <a:pt x="1" y="0"/>
                  </a:moveTo>
                  <a:lnTo>
                    <a:pt x="1" y="1102"/>
                  </a:lnTo>
                  <a:lnTo>
                    <a:pt x="1104" y="1102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3778875" y="981400"/>
              <a:ext cx="27625" cy="27100"/>
            </a:xfrm>
            <a:custGeom>
              <a:avLst/>
              <a:gdLst/>
              <a:ahLst/>
              <a:cxnLst/>
              <a:rect l="l" t="t" r="r" b="b"/>
              <a:pathLst>
                <a:path w="1105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104" y="108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3751800" y="1279825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3751800" y="12803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3751800" y="1225650"/>
              <a:ext cx="27600" cy="27575"/>
            </a:xfrm>
            <a:custGeom>
              <a:avLst/>
              <a:gdLst/>
              <a:ahLst/>
              <a:cxnLst/>
              <a:rect l="l" t="t" r="r" b="b"/>
              <a:pathLst>
                <a:path w="110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3751800" y="122612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3751800" y="1116825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3751800" y="111732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3751800" y="1008025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04" y="1122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3751800" y="10084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3751800" y="953850"/>
              <a:ext cx="27600" cy="27575"/>
            </a:xfrm>
            <a:custGeom>
              <a:avLst/>
              <a:gdLst/>
              <a:ahLst/>
              <a:cxnLst/>
              <a:rect l="l" t="t" r="r" b="b"/>
              <a:pathLst>
                <a:path w="110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3751800" y="953850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3724250" y="12798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23" y="112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3724725" y="12803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3724250" y="125275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23" y="112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3724725" y="125320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3724250" y="980950"/>
              <a:ext cx="28075" cy="27550"/>
            </a:xfrm>
            <a:custGeom>
              <a:avLst/>
              <a:gdLst/>
              <a:ahLst/>
              <a:cxnLst/>
              <a:rect l="l" t="t" r="r" b="b"/>
              <a:pathLst>
                <a:path w="1123" h="1102" extrusionOk="0">
                  <a:moveTo>
                    <a:pt x="1" y="0"/>
                  </a:moveTo>
                  <a:lnTo>
                    <a:pt x="1" y="1102"/>
                  </a:lnTo>
                  <a:lnTo>
                    <a:pt x="1123" y="110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3724725" y="9814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3724250" y="953850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23" y="110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3724725" y="953850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083" y="1103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697175" y="12798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3697625" y="1280300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3697175" y="1171500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0" y="0"/>
                  </a:moveTo>
                  <a:lnTo>
                    <a:pt x="0" y="1102"/>
                  </a:lnTo>
                  <a:lnTo>
                    <a:pt x="1122" y="1102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3697625" y="1171500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3697175" y="114390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3697625" y="1144400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3697175" y="1116825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3697625" y="111732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3697175" y="108975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3697625" y="1089750"/>
              <a:ext cx="27125" cy="27600"/>
            </a:xfrm>
            <a:custGeom>
              <a:avLst/>
              <a:gdLst/>
              <a:ahLst/>
              <a:cxnLst/>
              <a:rect l="l" t="t" r="r" b="b"/>
              <a:pathLst>
                <a:path w="108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3697175" y="1062650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3697625" y="1062650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3697175" y="103510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3697625" y="103557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3697175" y="953850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22" y="110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3697625" y="953850"/>
              <a:ext cx="27125" cy="27575"/>
            </a:xfrm>
            <a:custGeom>
              <a:avLst/>
              <a:gdLst/>
              <a:ahLst/>
              <a:cxnLst/>
              <a:rect l="l" t="t" r="r" b="b"/>
              <a:pathLst>
                <a:path w="108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3670075" y="127982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03" y="112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3670550" y="12803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3670075" y="1198575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3" y="110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3670550" y="1198575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3670075" y="100802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03" y="1122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3670550" y="10084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3670075" y="953850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3" y="110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3670550" y="953850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3643000" y="127982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2" y="112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3643000" y="1280300"/>
              <a:ext cx="27575" cy="27100"/>
            </a:xfrm>
            <a:custGeom>
              <a:avLst/>
              <a:gdLst/>
              <a:ahLst/>
              <a:cxnLst/>
              <a:rect l="l" t="t" r="r" b="b"/>
              <a:pathLst>
                <a:path w="1103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3643000" y="1198575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3643000" y="1198575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3643000" y="100802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02" y="112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3643000" y="1008475"/>
              <a:ext cx="27575" cy="27125"/>
            </a:xfrm>
            <a:custGeom>
              <a:avLst/>
              <a:gdLst/>
              <a:ahLst/>
              <a:cxnLst/>
              <a:rect l="l" t="t" r="r" b="b"/>
              <a:pathLst>
                <a:path w="1103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3643000" y="953850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3643000" y="953850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3615925" y="1279825"/>
              <a:ext cx="27550" cy="28075"/>
            </a:xfrm>
            <a:custGeom>
              <a:avLst/>
              <a:gdLst/>
              <a:ahLst/>
              <a:cxnLst/>
              <a:rect l="l" t="t" r="r" b="b"/>
              <a:pathLst>
                <a:path w="1102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2" y="112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3615925" y="12803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3615925" y="1198575"/>
              <a:ext cx="27550" cy="27575"/>
            </a:xfrm>
            <a:custGeom>
              <a:avLst/>
              <a:gdLst/>
              <a:ahLst/>
              <a:cxnLst/>
              <a:rect l="l" t="t" r="r" b="b"/>
              <a:pathLst>
                <a:path w="1102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3615925" y="1198575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083" y="1103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3615925" y="1008025"/>
              <a:ext cx="27550" cy="28075"/>
            </a:xfrm>
            <a:custGeom>
              <a:avLst/>
              <a:gdLst/>
              <a:ahLst/>
              <a:cxnLst/>
              <a:rect l="l" t="t" r="r" b="b"/>
              <a:pathLst>
                <a:path w="1102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02" y="112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3615925" y="10084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3615925" y="953850"/>
              <a:ext cx="27550" cy="27575"/>
            </a:xfrm>
            <a:custGeom>
              <a:avLst/>
              <a:gdLst/>
              <a:ahLst/>
              <a:cxnLst/>
              <a:rect l="l" t="t" r="r" b="b"/>
              <a:pathLst>
                <a:path w="1102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3615925" y="953850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083" y="1103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3588325" y="12798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23" y="112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3588825" y="1280300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3588325" y="1198575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23" y="110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3588825" y="1198575"/>
              <a:ext cx="27125" cy="27575"/>
            </a:xfrm>
            <a:custGeom>
              <a:avLst/>
              <a:gdLst/>
              <a:ahLst/>
              <a:cxnLst/>
              <a:rect l="l" t="t" r="r" b="b"/>
              <a:pathLst>
                <a:path w="108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3588325" y="10080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23" y="112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3588825" y="100847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3588325" y="953850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23" y="110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3588825" y="953850"/>
              <a:ext cx="27125" cy="27575"/>
            </a:xfrm>
            <a:custGeom>
              <a:avLst/>
              <a:gdLst/>
              <a:ahLst/>
              <a:cxnLst/>
              <a:rect l="l" t="t" r="r" b="b"/>
              <a:pathLst>
                <a:path w="108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3561250" y="1279825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3561750" y="12803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3561250" y="1198575"/>
              <a:ext cx="27600" cy="27575"/>
            </a:xfrm>
            <a:custGeom>
              <a:avLst/>
              <a:gdLst/>
              <a:ahLst/>
              <a:cxnLst/>
              <a:rect l="l" t="t" r="r" b="b"/>
              <a:pathLst>
                <a:path w="110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3561750" y="1198575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3561250" y="1008025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04" y="1122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3561750" y="10084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3561250" y="953850"/>
              <a:ext cx="27600" cy="27575"/>
            </a:xfrm>
            <a:custGeom>
              <a:avLst/>
              <a:gdLst/>
              <a:ahLst/>
              <a:cxnLst/>
              <a:rect l="l" t="t" r="r" b="b"/>
              <a:pathLst>
                <a:path w="110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3561750" y="953850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3534150" y="1279825"/>
              <a:ext cx="27625" cy="28075"/>
            </a:xfrm>
            <a:custGeom>
              <a:avLst/>
              <a:gdLst/>
              <a:ahLst/>
              <a:cxnLst/>
              <a:rect l="l" t="t" r="r" b="b"/>
              <a:pathLst>
                <a:path w="1105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3534150" y="1280300"/>
              <a:ext cx="27625" cy="27100"/>
            </a:xfrm>
            <a:custGeom>
              <a:avLst/>
              <a:gdLst/>
              <a:ahLst/>
              <a:cxnLst/>
              <a:rect l="l" t="t" r="r" b="b"/>
              <a:pathLst>
                <a:path w="110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104" y="108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3534150" y="1198575"/>
              <a:ext cx="27625" cy="27575"/>
            </a:xfrm>
            <a:custGeom>
              <a:avLst/>
              <a:gdLst/>
              <a:ahLst/>
              <a:cxnLst/>
              <a:rect l="l" t="t" r="r" b="b"/>
              <a:pathLst>
                <a:path w="110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3534150" y="1198575"/>
              <a:ext cx="27625" cy="27575"/>
            </a:xfrm>
            <a:custGeom>
              <a:avLst/>
              <a:gdLst/>
              <a:ahLst/>
              <a:cxnLst/>
              <a:rect l="l" t="t" r="r" b="b"/>
              <a:pathLst>
                <a:path w="110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3534150" y="1008025"/>
              <a:ext cx="27625" cy="28075"/>
            </a:xfrm>
            <a:custGeom>
              <a:avLst/>
              <a:gdLst/>
              <a:ahLst/>
              <a:cxnLst/>
              <a:rect l="l" t="t" r="r" b="b"/>
              <a:pathLst>
                <a:path w="1105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04" y="1122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3534150" y="1008475"/>
              <a:ext cx="27625" cy="27125"/>
            </a:xfrm>
            <a:custGeom>
              <a:avLst/>
              <a:gdLst/>
              <a:ahLst/>
              <a:cxnLst/>
              <a:rect l="l" t="t" r="r" b="b"/>
              <a:pathLst>
                <a:path w="110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104" y="108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3534150" y="953850"/>
              <a:ext cx="27625" cy="27575"/>
            </a:xfrm>
            <a:custGeom>
              <a:avLst/>
              <a:gdLst/>
              <a:ahLst/>
              <a:cxnLst/>
              <a:rect l="l" t="t" r="r" b="b"/>
              <a:pathLst>
                <a:path w="110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3534150" y="953850"/>
              <a:ext cx="27625" cy="27575"/>
            </a:xfrm>
            <a:custGeom>
              <a:avLst/>
              <a:gdLst/>
              <a:ahLst/>
              <a:cxnLst/>
              <a:rect l="l" t="t" r="r" b="b"/>
              <a:pathLst>
                <a:path w="110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3507075" y="1279825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3507075" y="12803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3507075" y="1198575"/>
              <a:ext cx="27600" cy="27575"/>
            </a:xfrm>
            <a:custGeom>
              <a:avLst/>
              <a:gdLst/>
              <a:ahLst/>
              <a:cxnLst/>
              <a:rect l="l" t="t" r="r" b="b"/>
              <a:pathLst>
                <a:path w="1104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3507075" y="1198575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3507075" y="1008025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04" y="1122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3507075" y="10084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3507075" y="953850"/>
              <a:ext cx="27600" cy="27575"/>
            </a:xfrm>
            <a:custGeom>
              <a:avLst/>
              <a:gdLst/>
              <a:ahLst/>
              <a:cxnLst/>
              <a:rect l="l" t="t" r="r" b="b"/>
              <a:pathLst>
                <a:path w="1104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3507075" y="953850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3479525" y="12798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23" y="112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3480000" y="12803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3479525" y="1198575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23" y="110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3480000" y="1198575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3479525" y="10080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23" y="112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3480000" y="10084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3479525" y="953850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23" y="110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3480000" y="953850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3452450" y="12798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3452900" y="1280300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3452450" y="1171500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0" y="0"/>
                  </a:moveTo>
                  <a:lnTo>
                    <a:pt x="0" y="1102"/>
                  </a:lnTo>
                  <a:lnTo>
                    <a:pt x="1122" y="1102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3452900" y="1171500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3452450" y="114390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3452900" y="1144400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3452450" y="1116825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3452900" y="111732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3452450" y="108975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3452900" y="1089750"/>
              <a:ext cx="27125" cy="27600"/>
            </a:xfrm>
            <a:custGeom>
              <a:avLst/>
              <a:gdLst/>
              <a:ahLst/>
              <a:cxnLst/>
              <a:rect l="l" t="t" r="r" b="b"/>
              <a:pathLst>
                <a:path w="108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3452450" y="1062650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3452900" y="1062650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3452450" y="103510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3452900" y="103557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3452450" y="953850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22" y="110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3452900" y="953850"/>
              <a:ext cx="27125" cy="27575"/>
            </a:xfrm>
            <a:custGeom>
              <a:avLst/>
              <a:gdLst/>
              <a:ahLst/>
              <a:cxnLst/>
              <a:rect l="l" t="t" r="r" b="b"/>
              <a:pathLst>
                <a:path w="108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3425350" y="127982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03" y="112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3425825" y="12803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3425350" y="1252750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03" y="1122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3425825" y="125320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3425350" y="980950"/>
              <a:ext cx="27575" cy="27550"/>
            </a:xfrm>
            <a:custGeom>
              <a:avLst/>
              <a:gdLst/>
              <a:ahLst/>
              <a:cxnLst/>
              <a:rect l="l" t="t" r="r" b="b"/>
              <a:pathLst>
                <a:path w="1103" h="1102" extrusionOk="0">
                  <a:moveTo>
                    <a:pt x="1" y="0"/>
                  </a:moveTo>
                  <a:lnTo>
                    <a:pt x="1" y="1102"/>
                  </a:lnTo>
                  <a:lnTo>
                    <a:pt x="1103" y="1102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3425825" y="9814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3425350" y="953850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3" y="110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3425825" y="953850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3398275" y="127982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02" y="112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3398275" y="1280300"/>
              <a:ext cx="27575" cy="27100"/>
            </a:xfrm>
            <a:custGeom>
              <a:avLst/>
              <a:gdLst/>
              <a:ahLst/>
              <a:cxnLst/>
              <a:rect l="l" t="t" r="r" b="b"/>
              <a:pathLst>
                <a:path w="1103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102" y="108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3398275" y="1225650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3398275" y="1226125"/>
              <a:ext cx="27575" cy="27100"/>
            </a:xfrm>
            <a:custGeom>
              <a:avLst/>
              <a:gdLst/>
              <a:ahLst/>
              <a:cxnLst/>
              <a:rect l="l" t="t" r="r" b="b"/>
              <a:pathLst>
                <a:path w="1103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3398275" y="1116825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2" y="110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3398275" y="1117325"/>
              <a:ext cx="27575" cy="27100"/>
            </a:xfrm>
            <a:custGeom>
              <a:avLst/>
              <a:gdLst/>
              <a:ahLst/>
              <a:cxnLst/>
              <a:rect l="l" t="t" r="r" b="b"/>
              <a:pathLst>
                <a:path w="1103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3398275" y="100802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02" y="112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3398275" y="1008475"/>
              <a:ext cx="27575" cy="27125"/>
            </a:xfrm>
            <a:custGeom>
              <a:avLst/>
              <a:gdLst/>
              <a:ahLst/>
              <a:cxnLst/>
              <a:rect l="l" t="t" r="r" b="b"/>
              <a:pathLst>
                <a:path w="1103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3398275" y="953850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3398275" y="953850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3371200" y="1252750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02" y="112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3371200" y="125320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3371200" y="1198575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3371200" y="1198575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3371200" y="1143900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2" y="112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3371200" y="114440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3371200" y="1116825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3371200" y="111732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3371200" y="1089750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3371200" y="1089750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3371200" y="1035100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2" y="112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3371200" y="10355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3371200" y="980950"/>
              <a:ext cx="27575" cy="27550"/>
            </a:xfrm>
            <a:custGeom>
              <a:avLst/>
              <a:gdLst/>
              <a:ahLst/>
              <a:cxnLst/>
              <a:rect l="l" t="t" r="r" b="b"/>
              <a:pathLst>
                <a:path w="1103" h="1102" extrusionOk="0">
                  <a:moveTo>
                    <a:pt x="0" y="0"/>
                  </a:moveTo>
                  <a:lnTo>
                    <a:pt x="0" y="1102"/>
                  </a:lnTo>
                  <a:lnTo>
                    <a:pt x="1102" y="110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3371200" y="9814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3343600" y="125275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23" y="112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3344100" y="1253200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3343600" y="1198575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23" y="110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3344100" y="1198575"/>
              <a:ext cx="27125" cy="27575"/>
            </a:xfrm>
            <a:custGeom>
              <a:avLst/>
              <a:gdLst/>
              <a:ahLst/>
              <a:cxnLst/>
              <a:rect l="l" t="t" r="r" b="b"/>
              <a:pathLst>
                <a:path w="108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3343600" y="1116825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3344100" y="111732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3343600" y="103510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23" y="112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3344100" y="103557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3343600" y="980950"/>
              <a:ext cx="28075" cy="27550"/>
            </a:xfrm>
            <a:custGeom>
              <a:avLst/>
              <a:gdLst/>
              <a:ahLst/>
              <a:cxnLst/>
              <a:rect l="l" t="t" r="r" b="b"/>
              <a:pathLst>
                <a:path w="1123" h="1102" extrusionOk="0">
                  <a:moveTo>
                    <a:pt x="1" y="0"/>
                  </a:moveTo>
                  <a:lnTo>
                    <a:pt x="1" y="1102"/>
                  </a:lnTo>
                  <a:lnTo>
                    <a:pt x="1123" y="110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3344100" y="981400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3316525" y="1225650"/>
              <a:ext cx="27600" cy="27575"/>
            </a:xfrm>
            <a:custGeom>
              <a:avLst/>
              <a:gdLst/>
              <a:ahLst/>
              <a:cxnLst/>
              <a:rect l="l" t="t" r="r" b="b"/>
              <a:pathLst>
                <a:path w="110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3317025" y="122612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3316525" y="1198575"/>
              <a:ext cx="27600" cy="27575"/>
            </a:xfrm>
            <a:custGeom>
              <a:avLst/>
              <a:gdLst/>
              <a:ahLst/>
              <a:cxnLst/>
              <a:rect l="l" t="t" r="r" b="b"/>
              <a:pathLst>
                <a:path w="110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3317025" y="1198575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3316525" y="1035100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3317025" y="10355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3316525" y="1008025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04" y="1122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3317025" y="10084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3289425" y="1198575"/>
              <a:ext cx="27625" cy="27575"/>
            </a:xfrm>
            <a:custGeom>
              <a:avLst/>
              <a:gdLst/>
              <a:ahLst/>
              <a:cxnLst/>
              <a:rect l="l" t="t" r="r" b="b"/>
              <a:pathLst>
                <a:path w="110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3289425" y="1198575"/>
              <a:ext cx="27625" cy="27575"/>
            </a:xfrm>
            <a:custGeom>
              <a:avLst/>
              <a:gdLst/>
              <a:ahLst/>
              <a:cxnLst/>
              <a:rect l="l" t="t" r="r" b="b"/>
              <a:pathLst>
                <a:path w="110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4" y="110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3289425" y="1171500"/>
              <a:ext cx="27625" cy="27575"/>
            </a:xfrm>
            <a:custGeom>
              <a:avLst/>
              <a:gdLst/>
              <a:ahLst/>
              <a:cxnLst/>
              <a:rect l="l" t="t" r="r" b="b"/>
              <a:pathLst>
                <a:path w="1105" h="1103" extrusionOk="0">
                  <a:moveTo>
                    <a:pt x="1" y="0"/>
                  </a:moveTo>
                  <a:lnTo>
                    <a:pt x="1" y="1102"/>
                  </a:lnTo>
                  <a:lnTo>
                    <a:pt x="1104" y="1102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3289425" y="1171500"/>
              <a:ext cx="27625" cy="27100"/>
            </a:xfrm>
            <a:custGeom>
              <a:avLst/>
              <a:gdLst/>
              <a:ahLst/>
              <a:cxnLst/>
              <a:rect l="l" t="t" r="r" b="b"/>
              <a:pathLst>
                <a:path w="110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104" y="108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3289425" y="1143900"/>
              <a:ext cx="27625" cy="28075"/>
            </a:xfrm>
            <a:custGeom>
              <a:avLst/>
              <a:gdLst/>
              <a:ahLst/>
              <a:cxnLst/>
              <a:rect l="l" t="t" r="r" b="b"/>
              <a:pathLst>
                <a:path w="1105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3289425" y="1144400"/>
              <a:ext cx="27625" cy="27125"/>
            </a:xfrm>
            <a:custGeom>
              <a:avLst/>
              <a:gdLst/>
              <a:ahLst/>
              <a:cxnLst/>
              <a:rect l="l" t="t" r="r" b="b"/>
              <a:pathLst>
                <a:path w="110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104" y="108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3289425" y="1116825"/>
              <a:ext cx="27625" cy="27600"/>
            </a:xfrm>
            <a:custGeom>
              <a:avLst/>
              <a:gdLst/>
              <a:ahLst/>
              <a:cxnLst/>
              <a:rect l="l" t="t" r="r" b="b"/>
              <a:pathLst>
                <a:path w="110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3289425" y="1117325"/>
              <a:ext cx="27625" cy="27100"/>
            </a:xfrm>
            <a:custGeom>
              <a:avLst/>
              <a:gdLst/>
              <a:ahLst/>
              <a:cxnLst/>
              <a:rect l="l" t="t" r="r" b="b"/>
              <a:pathLst>
                <a:path w="1105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104" y="108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3289425" y="1089750"/>
              <a:ext cx="27625" cy="27600"/>
            </a:xfrm>
            <a:custGeom>
              <a:avLst/>
              <a:gdLst/>
              <a:ahLst/>
              <a:cxnLst/>
              <a:rect l="l" t="t" r="r" b="b"/>
              <a:pathLst>
                <a:path w="110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3289425" y="1089750"/>
              <a:ext cx="27625" cy="27600"/>
            </a:xfrm>
            <a:custGeom>
              <a:avLst/>
              <a:gdLst/>
              <a:ahLst/>
              <a:cxnLst/>
              <a:rect l="l" t="t" r="r" b="b"/>
              <a:pathLst>
                <a:path w="110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3289425" y="1062650"/>
              <a:ext cx="27625" cy="27625"/>
            </a:xfrm>
            <a:custGeom>
              <a:avLst/>
              <a:gdLst/>
              <a:ahLst/>
              <a:cxnLst/>
              <a:rect l="l" t="t" r="r" b="b"/>
              <a:pathLst>
                <a:path w="1105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3289425" y="1062650"/>
              <a:ext cx="27625" cy="27125"/>
            </a:xfrm>
            <a:custGeom>
              <a:avLst/>
              <a:gdLst/>
              <a:ahLst/>
              <a:cxnLst/>
              <a:rect l="l" t="t" r="r" b="b"/>
              <a:pathLst>
                <a:path w="110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104" y="108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3289425" y="1035100"/>
              <a:ext cx="27625" cy="28075"/>
            </a:xfrm>
            <a:custGeom>
              <a:avLst/>
              <a:gdLst/>
              <a:ahLst/>
              <a:cxnLst/>
              <a:rect l="l" t="t" r="r" b="b"/>
              <a:pathLst>
                <a:path w="1105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3289425" y="1035575"/>
              <a:ext cx="27625" cy="27100"/>
            </a:xfrm>
            <a:custGeom>
              <a:avLst/>
              <a:gdLst/>
              <a:ahLst/>
              <a:cxnLst/>
              <a:rect l="l" t="t" r="r" b="b"/>
              <a:pathLst>
                <a:path w="110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104" y="108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34"/>
          <p:cNvSpPr txBox="1">
            <a:spLocks noGrp="1"/>
          </p:cNvSpPr>
          <p:nvPr>
            <p:ph type="subTitle" idx="1"/>
          </p:nvPr>
        </p:nvSpPr>
        <p:spPr>
          <a:xfrm>
            <a:off x="730800" y="1982275"/>
            <a:ext cx="35079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Sadly, it’s terribly hot</a:t>
            </a:r>
            <a:endParaRPr/>
          </a:p>
        </p:txBody>
      </p:sp>
      <p:sp>
        <p:nvSpPr>
          <p:cNvPr id="743" name="Google Shape;743;p34"/>
          <p:cNvSpPr txBox="1">
            <a:spLocks noGrp="1"/>
          </p:cNvSpPr>
          <p:nvPr>
            <p:ph type="subTitle" idx="2"/>
          </p:nvPr>
        </p:nvSpPr>
        <p:spPr>
          <a:xfrm>
            <a:off x="730800" y="3406800"/>
            <a:ext cx="35079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in the Solar System and the fourth-brightest object in the sky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anota Project Proposal by Slidesgo">
  <a:themeElements>
    <a:clrScheme name="По избор 1">
      <a:dk1>
        <a:srgbClr val="00004D"/>
      </a:dk1>
      <a:lt1>
        <a:srgbClr val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2F2F2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877</Words>
  <Application>Microsoft Office PowerPoint</Application>
  <PresentationFormat>Презентация на цял екран (16:9)</PresentationFormat>
  <Paragraphs>143</Paragraphs>
  <Slides>27</Slides>
  <Notes>27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13</vt:i4>
      </vt:variant>
      <vt:variant>
        <vt:lpstr>Тема</vt:lpstr>
      </vt:variant>
      <vt:variant>
        <vt:i4>2</vt:i4>
      </vt:variant>
      <vt:variant>
        <vt:lpstr>Заглавия на слайдовете</vt:lpstr>
      </vt:variant>
      <vt:variant>
        <vt:i4>27</vt:i4>
      </vt:variant>
    </vt:vector>
  </HeadingPairs>
  <TitlesOfParts>
    <vt:vector size="42" baseType="lpstr">
      <vt:lpstr>Century Schoolbook</vt:lpstr>
      <vt:lpstr>Miriam Libre</vt:lpstr>
      <vt:lpstr>Proxima Nova</vt:lpstr>
      <vt:lpstr>Calibri</vt:lpstr>
      <vt:lpstr>Proxima Nova Semibold</vt:lpstr>
      <vt:lpstr>Livvic</vt:lpstr>
      <vt:lpstr>Titillium Web SemiBold</vt:lpstr>
      <vt:lpstr>Titillium Web</vt:lpstr>
      <vt:lpstr>Titillium Web Light</vt:lpstr>
      <vt:lpstr>Roboto Condensed Light</vt:lpstr>
      <vt:lpstr>Open Sans</vt:lpstr>
      <vt:lpstr>Arial</vt:lpstr>
      <vt:lpstr>Roboto Medium</vt:lpstr>
      <vt:lpstr>Nanota Project Proposal by Slidesgo</vt:lpstr>
      <vt:lpstr>Slidesgo Final Pages</vt:lpstr>
      <vt:lpstr>Презентация на PowerPoint</vt:lpstr>
      <vt:lpstr>Кои сме ние ?</vt:lpstr>
      <vt:lpstr>Етапи на работа</vt:lpstr>
      <vt:lpstr>Използвани програми</vt:lpstr>
      <vt:lpstr>01</vt:lpstr>
      <vt:lpstr>Contents of This Template</vt:lpstr>
      <vt:lpstr>Section 01</vt:lpstr>
      <vt:lpstr>Our Company</vt:lpstr>
      <vt:lpstr>Future</vt:lpstr>
      <vt:lpstr>Now</vt:lpstr>
      <vt:lpstr>What We Are Working On</vt:lpstr>
      <vt:lpstr>Project Goals</vt:lpstr>
      <vt:lpstr>About the Project</vt:lpstr>
      <vt:lpstr>Major Requirements</vt:lpstr>
      <vt:lpstr>“This is a quote, words full of wisdom that someone important said and can make the reader get inspired.”</vt:lpstr>
      <vt:lpstr>Sneak Peek</vt:lpstr>
      <vt:lpstr>Our Partners</vt:lpstr>
      <vt:lpstr>Resources</vt:lpstr>
      <vt:lpstr>Fonts &amp; colors used</vt:lpstr>
      <vt:lpstr>Презентация на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Презентация на PowerPoint</vt:lpstr>
      <vt:lpstr>SEO &amp; Marketing Icons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cp:lastModifiedBy>Александър Цачев</cp:lastModifiedBy>
  <cp:revision>25</cp:revision>
  <dcterms:modified xsi:type="dcterms:W3CDTF">2021-02-24T06:40:37Z</dcterms:modified>
</cp:coreProperties>
</file>